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"/>
  </p:handoutMasterIdLst>
  <p:sldIdLst>
    <p:sldId id="346" r:id="rId2"/>
    <p:sldId id="349" r:id="rId3"/>
    <p:sldId id="34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AC5"/>
    <a:srgbClr val="0C1E15"/>
    <a:srgbClr val="00FF00"/>
    <a:srgbClr val="DEC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7150F2-3AB9-B047-B4CC-73A85EF4E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FADB3-E2F9-AF45-AABF-F71C4654A5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4EA4-C59E-CC41-B895-DC1C15C976B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30BA-D1CC-7444-9B97-DBDD89318C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1E5E-0DCE-A24C-8905-EC28755E49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12E6-3F3A-7842-BE00-194CD33545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7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34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849397" y="932723"/>
            <a:ext cx="9733004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42" name="Straight Connector 41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4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257300" y="932723"/>
            <a:ext cx="10325101" cy="5097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571686"/>
            <a:ext cx="2844800" cy="365125"/>
          </a:xfrm>
        </p:spPr>
        <p:txBody>
          <a:bodyPr/>
          <a:lstStyle/>
          <a:p>
            <a:fld id="{30E17047-C597-4B34-8FEE-7A0D1EA692A4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571686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571686"/>
            <a:ext cx="2844800" cy="365125"/>
          </a:xfrm>
        </p:spPr>
        <p:txBody>
          <a:bodyPr/>
          <a:lstStyle/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41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"/>
          <a:stretch/>
        </p:blipFill>
        <p:spPr bwMode="auto">
          <a:xfrm>
            <a:off x="9721850" y="-15023"/>
            <a:ext cx="2470151" cy="68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108" y="2274269"/>
            <a:ext cx="5896707" cy="2157045"/>
          </a:xfrm>
        </p:spPr>
        <p:txBody>
          <a:bodyPr>
            <a:normAutofit/>
          </a:bodyPr>
          <a:lstStyle>
            <a:lvl1pPr>
              <a:defRPr sz="3730" spc="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7" name="Picture 2" descr="S:\F15015_Copernicus\3_Work\330_Work-in-process\SC4_BackgroundMat\PPT\item Copernicus\Icon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36715" y="1600939"/>
            <a:ext cx="4320480" cy="36222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829139" y="4715239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67" b="0" dirty="0" err="1">
                <a:solidFill>
                  <a:schemeClr val="bg1"/>
                </a:solidFill>
              </a:rPr>
              <a:t>Climate</a:t>
            </a:r>
            <a:r>
              <a:rPr lang="es-ES" sz="1467" b="0" baseline="0" dirty="0">
                <a:solidFill>
                  <a:schemeClr val="bg1"/>
                </a:solidFill>
              </a:rPr>
              <a:t> </a:t>
            </a:r>
            <a:r>
              <a:rPr lang="es-ES" sz="1467" b="0" dirty="0" err="1">
                <a:solidFill>
                  <a:schemeClr val="bg1"/>
                </a:solidFill>
              </a:rPr>
              <a:t>Change</a:t>
            </a:r>
            <a:endParaRPr lang="en-US" sz="1467" b="0" dirty="0">
              <a:solidFill>
                <a:schemeClr val="bg1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775075" y="4501899"/>
            <a:ext cx="5884863" cy="550740"/>
          </a:xfrm>
        </p:spPr>
        <p:txBody>
          <a:bodyPr/>
          <a:lstStyle>
            <a:lvl1pPr>
              <a:buNone/>
              <a:defRPr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7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829" y="932723"/>
            <a:ext cx="5384800" cy="508856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206" y="836712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9456" y="1604797"/>
            <a:ext cx="5386917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3974" y="836712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3225" y="1604797"/>
            <a:ext cx="5389033" cy="452136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19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56939" y="313343"/>
            <a:ext cx="10425461" cy="370052"/>
          </a:xfrm>
          <a:solidFill>
            <a:srgbClr val="941333"/>
          </a:solidFill>
        </p:spPr>
        <p:txBody>
          <a:bodyPr>
            <a:noAutofit/>
          </a:bodyPr>
          <a:lstStyle>
            <a:lvl1pPr algn="l">
              <a:defRPr sz="2400" b="0" spc="9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4" name="Straight Connector 23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1" y="-10925"/>
            <a:ext cx="3098105" cy="6926696"/>
            <a:chOff x="-2988840" y="-681190"/>
            <a:chExt cx="2323579" cy="5195022"/>
          </a:xfrm>
        </p:grpSpPr>
        <p:pic>
          <p:nvPicPr>
            <p:cNvPr id="21" name="Picture 2" descr="S:\F15015_Copernicus\3_Work\330_Work-in-process\SC4_BackgroundMat\Visual_ID\Photos\Climate_change_ThinkstockPhotos-147656737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69"/>
            <a:stretch/>
          </p:blipFill>
          <p:spPr bwMode="auto">
            <a:xfrm>
              <a:off x="-2988840" y="-668610"/>
              <a:ext cx="2323578" cy="518105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 userDrawn="1"/>
          </p:nvSpPr>
          <p:spPr>
            <a:xfrm>
              <a:off x="-2978397" y="-681190"/>
              <a:ext cx="2313136" cy="5184799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  <a:alpha val="0"/>
                  </a:schemeClr>
                </a:gs>
                <a:gs pos="64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-2988840" y="-667227"/>
              <a:ext cx="2323578" cy="5181059"/>
            </a:xfrm>
            <a:prstGeom prst="rect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874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9005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874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7047-C597-4B34-8FEE-7A0D1EA692A4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43339" y="27779"/>
            <a:ext cx="1171511" cy="6572823"/>
            <a:chOff x="164975" y="20834"/>
            <a:chExt cx="878633" cy="4929617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503610" y="1062019"/>
              <a:ext cx="0" cy="3888432"/>
            </a:xfrm>
            <a:prstGeom prst="line">
              <a:avLst/>
            </a:prstGeom>
            <a:ln w="31750">
              <a:solidFill>
                <a:srgbClr val="941333">
                  <a:alpha val="8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164975" y="614834"/>
              <a:ext cx="878633" cy="407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67" b="0" dirty="0" err="1">
                  <a:solidFill>
                    <a:srgbClr val="941333"/>
                  </a:solidFill>
                </a:rPr>
                <a:t>Climate</a:t>
              </a:r>
              <a:endParaRPr lang="es-ES" sz="1467" b="0" dirty="0">
                <a:solidFill>
                  <a:srgbClr val="941333"/>
                </a:solidFill>
              </a:endParaRPr>
            </a:p>
            <a:p>
              <a:r>
                <a:rPr lang="es-ES" sz="1467" b="0" dirty="0" err="1">
                  <a:solidFill>
                    <a:srgbClr val="941333"/>
                  </a:solidFill>
                </a:rPr>
                <a:t>Change</a:t>
              </a:r>
              <a:endParaRPr lang="en-US" sz="1467" b="0" dirty="0">
                <a:solidFill>
                  <a:srgbClr val="941333"/>
                </a:solidFill>
              </a:endParaRPr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5246" y="20834"/>
              <a:ext cx="662953" cy="684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6" name="Content Placeholder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11360" y="6201587"/>
            <a:ext cx="1623836" cy="5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7047-C597-4B34-8FEE-7A0D1EA692A4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775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775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8E1A-8455-4611-8763-3FA1B747F6B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9" y="6147018"/>
            <a:ext cx="2717195" cy="5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9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General data flow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F5416-BD03-6A49-B18E-FF5454523ED0}"/>
              </a:ext>
            </a:extLst>
          </p:cNvPr>
          <p:cNvGrpSpPr/>
          <p:nvPr/>
        </p:nvGrpSpPr>
        <p:grpSpPr>
          <a:xfrm>
            <a:off x="1166270" y="897277"/>
            <a:ext cx="9416573" cy="5319362"/>
            <a:chOff x="1166270" y="897277"/>
            <a:chExt cx="9416573" cy="53193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075D800-2F11-FF42-8EFC-849E0AD0CCF7}"/>
                </a:ext>
              </a:extLst>
            </p:cNvPr>
            <p:cNvGrpSpPr/>
            <p:nvPr/>
          </p:nvGrpSpPr>
          <p:grpSpPr>
            <a:xfrm>
              <a:off x="1166270" y="897277"/>
              <a:ext cx="9416573" cy="5319362"/>
              <a:chOff x="1751173" y="572812"/>
              <a:chExt cx="9416573" cy="5319362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06AFC5A-6D1A-8941-9ACA-A07E0D91A5FD}"/>
                  </a:ext>
                </a:extLst>
              </p:cNvPr>
              <p:cNvGrpSpPr/>
              <p:nvPr/>
            </p:nvGrpSpPr>
            <p:grpSpPr>
              <a:xfrm>
                <a:off x="1751173" y="572812"/>
                <a:ext cx="9416573" cy="5319362"/>
                <a:chOff x="1751173" y="572812"/>
                <a:chExt cx="9416573" cy="5319362"/>
              </a:xfrm>
            </p:grpSpPr>
            <p:cxnSp>
              <p:nvCxnSpPr>
                <p:cNvPr id="85" name="Straight Arrow Connector 15">
                  <a:extLst>
                    <a:ext uri="{FF2B5EF4-FFF2-40B4-BE49-F238E27FC236}">
                      <a16:creationId xmlns:a16="http://schemas.microsoft.com/office/drawing/2014/main" id="{76140821-616F-C843-96E6-8EE485B792FF}"/>
                    </a:ext>
                  </a:extLst>
                </p:cNvPr>
                <p:cNvCxnSpPr>
                  <a:cxnSpLocks/>
                  <a:stCxn id="47" idx="2"/>
                  <a:endCxn id="79" idx="0"/>
                </p:cNvCxnSpPr>
                <p:nvPr/>
              </p:nvCxnSpPr>
              <p:spPr>
                <a:xfrm rot="16200000" flipH="1">
                  <a:off x="7105537" y="-434173"/>
                  <a:ext cx="644214" cy="4002765"/>
                </a:xfrm>
                <a:prstGeom prst="bentConnector3">
                  <a:avLst>
                    <a:gd name="adj1" fmla="val 70981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Card 50">
                  <a:extLst>
                    <a:ext uri="{FF2B5EF4-FFF2-40B4-BE49-F238E27FC236}">
                      <a16:creationId xmlns:a16="http://schemas.microsoft.com/office/drawing/2014/main" id="{C0AD4584-5F4A-2141-B0C0-6F9A36243C8A}"/>
                    </a:ext>
                  </a:extLst>
                </p:cNvPr>
                <p:cNvSpPr/>
                <p:nvPr/>
              </p:nvSpPr>
              <p:spPr>
                <a:xfrm>
                  <a:off x="4970693" y="572812"/>
                  <a:ext cx="755945" cy="430220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level0 data 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IMMA1</a:t>
                  </a:r>
                </a:p>
              </p:txBody>
            </p:sp>
            <p:cxnSp>
              <p:nvCxnSpPr>
                <p:cNvPr id="52" name="Straight Arrow Connector 15">
                  <a:extLst>
                    <a:ext uri="{FF2B5EF4-FFF2-40B4-BE49-F238E27FC236}">
                      <a16:creationId xmlns:a16="http://schemas.microsoft.com/office/drawing/2014/main" id="{B2639EBC-E84F-0244-9AFB-3AA282756786}"/>
                    </a:ext>
                  </a:extLst>
                </p:cNvPr>
                <p:cNvCxnSpPr>
                  <a:cxnSpLocks/>
                  <a:stCxn id="47" idx="2"/>
                  <a:endCxn id="219" idx="0"/>
                </p:cNvCxnSpPr>
                <p:nvPr/>
              </p:nvCxnSpPr>
              <p:spPr>
                <a:xfrm rot="5400000">
                  <a:off x="4310098" y="1548333"/>
                  <a:ext cx="1419394" cy="812935"/>
                </a:xfrm>
                <a:prstGeom prst="bentConnector3">
                  <a:avLst>
                    <a:gd name="adj1" fmla="val 32073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Alternate Process 120">
                  <a:extLst>
                    <a:ext uri="{FF2B5EF4-FFF2-40B4-BE49-F238E27FC236}">
                      <a16:creationId xmlns:a16="http://schemas.microsoft.com/office/drawing/2014/main" id="{B10E6E1C-7D16-AD4D-9454-AAEF7DEFA7D5}"/>
                    </a:ext>
                  </a:extLst>
                </p:cNvPr>
                <p:cNvSpPr/>
                <p:nvPr/>
              </p:nvSpPr>
              <p:spPr>
                <a:xfrm>
                  <a:off x="4101332" y="4464472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 err="1"/>
                    <a:t>obs</a:t>
                  </a:r>
                  <a:r>
                    <a:rPr lang="en-US" sz="900" dirty="0"/>
                    <a:t> level2</a:t>
                  </a:r>
                </a:p>
              </p:txBody>
            </p:sp>
            <p:cxnSp>
              <p:nvCxnSpPr>
                <p:cNvPr id="131" name="Straight Arrow Connector 15">
                  <a:extLst>
                    <a:ext uri="{FF2B5EF4-FFF2-40B4-BE49-F238E27FC236}">
                      <a16:creationId xmlns:a16="http://schemas.microsoft.com/office/drawing/2014/main" id="{0702736A-E8EF-0941-85D7-7D98334AF808}"/>
                    </a:ext>
                  </a:extLst>
                </p:cNvPr>
                <p:cNvCxnSpPr>
                  <a:cxnSpLocks/>
                  <a:stCxn id="121" idx="3"/>
                  <a:endCxn id="113" idx="2"/>
                </p:cNvCxnSpPr>
                <p:nvPr/>
              </p:nvCxnSpPr>
              <p:spPr>
                <a:xfrm flipV="1">
                  <a:off x="5125322" y="4442846"/>
                  <a:ext cx="1148165" cy="168962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triangle" w="med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5">
                  <a:extLst>
                    <a:ext uri="{FF2B5EF4-FFF2-40B4-BE49-F238E27FC236}">
                      <a16:creationId xmlns:a16="http://schemas.microsoft.com/office/drawing/2014/main" id="{DA3D7C4E-B137-304E-A9B9-3C17EF255018}"/>
                    </a:ext>
                  </a:extLst>
                </p:cNvPr>
                <p:cNvCxnSpPr>
                  <a:cxnSpLocks/>
                  <a:stCxn id="144" idx="2"/>
                  <a:endCxn id="121" idx="0"/>
                </p:cNvCxnSpPr>
                <p:nvPr/>
              </p:nvCxnSpPr>
              <p:spPr>
                <a:xfrm>
                  <a:off x="4613327" y="3900654"/>
                  <a:ext cx="0" cy="563818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46CE7B-CFA4-D84E-A0C4-D12ABE5EBC2B}"/>
                    </a:ext>
                  </a:extLst>
                </p:cNvPr>
                <p:cNvGrpSpPr/>
                <p:nvPr/>
              </p:nvGrpSpPr>
              <p:grpSpPr>
                <a:xfrm>
                  <a:off x="3887999" y="5243286"/>
                  <a:ext cx="1453801" cy="526011"/>
                  <a:chOff x="7134764" y="5223155"/>
                  <a:chExt cx="1737763" cy="642628"/>
                </a:xfrm>
              </p:grpSpPr>
              <p:sp>
                <p:nvSpPr>
                  <p:cNvPr id="56" name="Magnetic Disk 55">
                    <a:extLst>
                      <a:ext uri="{FF2B5EF4-FFF2-40B4-BE49-F238E27FC236}">
                        <a16:creationId xmlns:a16="http://schemas.microsoft.com/office/drawing/2014/main" id="{11F33F41-5114-E542-93D2-3F71FE895EDB}"/>
                      </a:ext>
                    </a:extLst>
                  </p:cNvPr>
                  <p:cNvSpPr/>
                  <p:nvPr/>
                </p:nvSpPr>
                <p:spPr>
                  <a:xfrm>
                    <a:off x="8068371" y="5337709"/>
                    <a:ext cx="637003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obs</a:t>
                    </a:r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_*</a:t>
                    </a:r>
                  </a:p>
                </p:txBody>
              </p:sp>
              <p:sp>
                <p:nvSpPr>
                  <p:cNvPr id="57" name="Magnetic Disk 56">
                    <a:extLst>
                      <a:ext uri="{FF2B5EF4-FFF2-40B4-BE49-F238E27FC236}">
                        <a16:creationId xmlns:a16="http://schemas.microsoft.com/office/drawing/2014/main" id="{00926698-A4CB-0943-A10F-B1E98A8C496B}"/>
                      </a:ext>
                    </a:extLst>
                  </p:cNvPr>
                  <p:cNvSpPr/>
                  <p:nvPr/>
                </p:nvSpPr>
                <p:spPr>
                  <a:xfrm>
                    <a:off x="7341608" y="5337709"/>
                    <a:ext cx="637003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header</a:t>
                    </a:r>
                  </a:p>
                </p:txBody>
              </p:sp>
              <p:sp>
                <p:nvSpPr>
                  <p:cNvPr id="59" name="Rounded Rectangle 58">
                    <a:extLst>
                      <a:ext uri="{FF2B5EF4-FFF2-40B4-BE49-F238E27FC236}">
                        <a16:creationId xmlns:a16="http://schemas.microsoft.com/office/drawing/2014/main" id="{C5107993-DD80-574A-8820-F67861499027}"/>
                      </a:ext>
                    </a:extLst>
                  </p:cNvPr>
                  <p:cNvSpPr/>
                  <p:nvPr/>
                </p:nvSpPr>
                <p:spPr>
                  <a:xfrm>
                    <a:off x="7134764" y="5223155"/>
                    <a:ext cx="1737763" cy="642628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tx1">
                        <a:lumMod val="85000"/>
                        <a:lumOff val="15000"/>
                        <a:alpha val="53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a:endParaRPr>
                  </a:p>
                </p:txBody>
              </p:sp>
            </p:grpSp>
            <p:cxnSp>
              <p:nvCxnSpPr>
                <p:cNvPr id="60" name="Straight Arrow Connector 15">
                  <a:extLst>
                    <a:ext uri="{FF2B5EF4-FFF2-40B4-BE49-F238E27FC236}">
                      <a16:creationId xmlns:a16="http://schemas.microsoft.com/office/drawing/2014/main" id="{2361A25E-8265-1845-A5A8-4826A176A7C7}"/>
                    </a:ext>
                  </a:extLst>
                </p:cNvPr>
                <p:cNvCxnSpPr>
                  <a:cxnSpLocks/>
                  <a:stCxn id="121" idx="2"/>
                  <a:endCxn id="59" idx="0"/>
                </p:cNvCxnSpPr>
                <p:nvPr/>
              </p:nvCxnSpPr>
              <p:spPr>
                <a:xfrm>
                  <a:off x="4613327" y="4759143"/>
                  <a:ext cx="1573" cy="48414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15">
                  <a:extLst>
                    <a:ext uri="{FF2B5EF4-FFF2-40B4-BE49-F238E27FC236}">
                      <a16:creationId xmlns:a16="http://schemas.microsoft.com/office/drawing/2014/main" id="{0A0DD06B-81DF-9E41-9AF4-E0632A18CD23}"/>
                    </a:ext>
                  </a:extLst>
                </p:cNvPr>
                <p:cNvCxnSpPr>
                  <a:cxnSpLocks/>
                  <a:stCxn id="65" idx="2"/>
                  <a:endCxn id="144" idx="0"/>
                </p:cNvCxnSpPr>
                <p:nvPr/>
              </p:nvCxnSpPr>
              <p:spPr>
                <a:xfrm rot="5400000">
                  <a:off x="4518876" y="1370464"/>
                  <a:ext cx="2329971" cy="2141067"/>
                </a:xfrm>
                <a:prstGeom prst="bentConnector3">
                  <a:avLst>
                    <a:gd name="adj1" fmla="val 79349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lternate Process 78">
                  <a:extLst>
                    <a:ext uri="{FF2B5EF4-FFF2-40B4-BE49-F238E27FC236}">
                      <a16:creationId xmlns:a16="http://schemas.microsoft.com/office/drawing/2014/main" id="{728EEFAD-139B-3E40-87C8-799E0874B4E7}"/>
                    </a:ext>
                  </a:extLst>
                </p:cNvPr>
                <p:cNvSpPr/>
                <p:nvPr/>
              </p:nvSpPr>
              <p:spPr>
                <a:xfrm>
                  <a:off x="8917032" y="1889317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marine QC</a:t>
                  </a:r>
                </a:p>
              </p:txBody>
            </p:sp>
            <p:sp>
              <p:nvSpPr>
                <p:cNvPr id="144" name="Alternate Process 143">
                  <a:extLst>
                    <a:ext uri="{FF2B5EF4-FFF2-40B4-BE49-F238E27FC236}">
                      <a16:creationId xmlns:a16="http://schemas.microsoft.com/office/drawing/2014/main" id="{86099385-37B4-AF4B-BEF1-5EB76D4CD5B8}"/>
                    </a:ext>
                  </a:extLst>
                </p:cNvPr>
                <p:cNvSpPr/>
                <p:nvPr/>
              </p:nvSpPr>
              <p:spPr>
                <a:xfrm>
                  <a:off x="4101332" y="3605983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level1[b-e]</a:t>
                  </a:r>
                </a:p>
              </p:txBody>
            </p:sp>
            <p:cxnSp>
              <p:nvCxnSpPr>
                <p:cNvPr id="151" name="Straight Arrow Connector 15">
                  <a:extLst>
                    <a:ext uri="{FF2B5EF4-FFF2-40B4-BE49-F238E27FC236}">
                      <a16:creationId xmlns:a16="http://schemas.microsoft.com/office/drawing/2014/main" id="{DB113ADA-B1A8-1A49-BEFF-83BFB633B085}"/>
                    </a:ext>
                  </a:extLst>
                </p:cNvPr>
                <p:cNvCxnSpPr>
                  <a:cxnSpLocks/>
                  <a:stCxn id="144" idx="3"/>
                  <a:endCxn id="113" idx="0"/>
                </p:cNvCxnSpPr>
                <p:nvPr/>
              </p:nvCxnSpPr>
              <p:spPr>
                <a:xfrm>
                  <a:off x="5125322" y="3753319"/>
                  <a:ext cx="1148165" cy="163516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triangl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Alternate Process 75">
                  <a:extLst>
                    <a:ext uri="{FF2B5EF4-FFF2-40B4-BE49-F238E27FC236}">
                      <a16:creationId xmlns:a16="http://schemas.microsoft.com/office/drawing/2014/main" id="{8F1E4EE0-56F4-3249-A809-AF99047059E2}"/>
                    </a:ext>
                  </a:extLst>
                </p:cNvPr>
                <p:cNvSpPr/>
                <p:nvPr/>
              </p:nvSpPr>
              <p:spPr>
                <a:xfrm>
                  <a:off x="7578114" y="1889326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md preprocess</a:t>
                  </a:r>
                </a:p>
              </p:txBody>
            </p:sp>
            <p:cxnSp>
              <p:nvCxnSpPr>
                <p:cNvPr id="97" name="Straight Arrow Connector 15">
                  <a:extLst>
                    <a:ext uri="{FF2B5EF4-FFF2-40B4-BE49-F238E27FC236}">
                      <a16:creationId xmlns:a16="http://schemas.microsoft.com/office/drawing/2014/main" id="{E7A6DBC4-DD43-B546-8468-ED3FA00F70E1}"/>
                    </a:ext>
                  </a:extLst>
                </p:cNvPr>
                <p:cNvCxnSpPr>
                  <a:cxnSpLocks/>
                  <a:stCxn id="76" idx="2"/>
                  <a:endCxn id="144" idx="0"/>
                </p:cNvCxnSpPr>
                <p:nvPr/>
              </p:nvCxnSpPr>
              <p:spPr>
                <a:xfrm rot="5400000">
                  <a:off x="5640725" y="1156599"/>
                  <a:ext cx="1421986" cy="3476782"/>
                </a:xfrm>
                <a:prstGeom prst="bentConnector3">
                  <a:avLst>
                    <a:gd name="adj1" fmla="val 75722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Card 178">
                  <a:extLst>
                    <a:ext uri="{FF2B5EF4-FFF2-40B4-BE49-F238E27FC236}">
                      <a16:creationId xmlns:a16="http://schemas.microsoft.com/office/drawing/2014/main" id="{18C460AA-B56B-4F45-A030-58333DC813D9}"/>
                    </a:ext>
                  </a:extLst>
                </p:cNvPr>
                <p:cNvSpPr/>
                <p:nvPr/>
              </p:nvSpPr>
              <p:spPr>
                <a:xfrm>
                  <a:off x="7714179" y="858442"/>
                  <a:ext cx="755891" cy="410500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Pub47 files</a:t>
                  </a:r>
                </a:p>
              </p:txBody>
            </p:sp>
            <p:sp>
              <p:nvSpPr>
                <p:cNvPr id="180" name="Card 179">
                  <a:extLst>
                    <a:ext uri="{FF2B5EF4-FFF2-40B4-BE49-F238E27FC236}">
                      <a16:creationId xmlns:a16="http://schemas.microsoft.com/office/drawing/2014/main" id="{B0821023-850B-A84C-9992-ECBF0CE476C7}"/>
                    </a:ext>
                  </a:extLst>
                </p:cNvPr>
                <p:cNvSpPr/>
                <p:nvPr/>
              </p:nvSpPr>
              <p:spPr>
                <a:xfrm>
                  <a:off x="9059314" y="848525"/>
                  <a:ext cx="755891" cy="430335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background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climatology</a:t>
                  </a:r>
                </a:p>
              </p:txBody>
            </p:sp>
            <p:cxnSp>
              <p:nvCxnSpPr>
                <p:cNvPr id="181" name="Straight Arrow Connector 15">
                  <a:extLst>
                    <a:ext uri="{FF2B5EF4-FFF2-40B4-BE49-F238E27FC236}">
                      <a16:creationId xmlns:a16="http://schemas.microsoft.com/office/drawing/2014/main" id="{9DA78861-18FF-AC4B-8BBE-D73F467AD764}"/>
                    </a:ext>
                  </a:extLst>
                </p:cNvPr>
                <p:cNvCxnSpPr>
                  <a:cxnSpLocks/>
                  <a:stCxn id="179" idx="2"/>
                  <a:endCxn id="76" idx="0"/>
                </p:cNvCxnSpPr>
                <p:nvPr/>
              </p:nvCxnSpPr>
              <p:spPr>
                <a:xfrm flipH="1">
                  <a:off x="8090109" y="1268942"/>
                  <a:ext cx="2016" cy="620384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15">
                  <a:extLst>
                    <a:ext uri="{FF2B5EF4-FFF2-40B4-BE49-F238E27FC236}">
                      <a16:creationId xmlns:a16="http://schemas.microsoft.com/office/drawing/2014/main" id="{68BCF6D6-5822-6C42-9306-21EB75A2403E}"/>
                    </a:ext>
                  </a:extLst>
                </p:cNvPr>
                <p:cNvCxnSpPr>
                  <a:cxnSpLocks/>
                  <a:stCxn id="180" idx="2"/>
                  <a:endCxn id="79" idx="0"/>
                </p:cNvCxnSpPr>
                <p:nvPr/>
              </p:nvCxnSpPr>
              <p:spPr>
                <a:xfrm flipH="1">
                  <a:off x="9429027" y="1278860"/>
                  <a:ext cx="8233" cy="610457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Alternate Process 218">
                  <a:extLst>
                    <a:ext uri="{FF2B5EF4-FFF2-40B4-BE49-F238E27FC236}">
                      <a16:creationId xmlns:a16="http://schemas.microsoft.com/office/drawing/2014/main" id="{96444BFB-C5FE-0140-8302-DCE75196FA51}"/>
                    </a:ext>
                  </a:extLst>
                </p:cNvPr>
                <p:cNvSpPr/>
                <p:nvPr/>
              </p:nvSpPr>
              <p:spPr>
                <a:xfrm>
                  <a:off x="4101332" y="2664497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level1a</a:t>
                  </a:r>
                </a:p>
              </p:txBody>
            </p:sp>
            <p:sp>
              <p:nvSpPr>
                <p:cNvPr id="228" name="Alternate Process 227">
                  <a:extLst>
                    <a:ext uri="{FF2B5EF4-FFF2-40B4-BE49-F238E27FC236}">
                      <a16:creationId xmlns:a16="http://schemas.microsoft.com/office/drawing/2014/main" id="{69705574-73F9-254C-9DA7-34076123ED3A}"/>
                    </a:ext>
                  </a:extLst>
                </p:cNvPr>
                <p:cNvSpPr/>
                <p:nvPr/>
              </p:nvSpPr>
              <p:spPr>
                <a:xfrm>
                  <a:off x="4900278" y="1875474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/>
                    <a:t>extract source</a:t>
                  </a:r>
                </a:p>
              </p:txBody>
            </p:sp>
            <p:cxnSp>
              <p:nvCxnSpPr>
                <p:cNvPr id="229" name="Straight Arrow Connector 15">
                  <a:extLst>
                    <a:ext uri="{FF2B5EF4-FFF2-40B4-BE49-F238E27FC236}">
                      <a16:creationId xmlns:a16="http://schemas.microsoft.com/office/drawing/2014/main" id="{A052502A-E6FD-5A4B-AE50-FE3A4DC8D72C}"/>
                    </a:ext>
                  </a:extLst>
                </p:cNvPr>
                <p:cNvCxnSpPr>
                  <a:cxnSpLocks/>
                  <a:stCxn id="51" idx="1"/>
                  <a:endCxn id="228" idx="1"/>
                </p:cNvCxnSpPr>
                <p:nvPr/>
              </p:nvCxnSpPr>
              <p:spPr>
                <a:xfrm rot="10800000" flipV="1">
                  <a:off x="4900279" y="787922"/>
                  <a:ext cx="70415" cy="1234888"/>
                </a:xfrm>
                <a:prstGeom prst="bentConnector3">
                  <a:avLst>
                    <a:gd name="adj1" fmla="val 266557"/>
                  </a:avLst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Alternate Process 91">
                  <a:extLst>
                    <a:ext uri="{FF2B5EF4-FFF2-40B4-BE49-F238E27FC236}">
                      <a16:creationId xmlns:a16="http://schemas.microsoft.com/office/drawing/2014/main" id="{06DC9B91-6BE8-C14B-B90E-985724189E2A}"/>
                    </a:ext>
                  </a:extLst>
                </p:cNvPr>
                <p:cNvSpPr/>
                <p:nvPr/>
              </p:nvSpPr>
              <p:spPr>
                <a:xfrm>
                  <a:off x="9578406" y="3608218"/>
                  <a:ext cx="1023990" cy="294671"/>
                </a:xfrm>
                <a:prstGeom prst="flowChartAlternate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i="1" dirty="0"/>
                    <a:t>configuration</a:t>
                  </a:r>
                  <a:endParaRPr lang="en-US" sz="900" dirty="0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9BDD2963-C797-E240-ADF2-99E811E373C8}"/>
                    </a:ext>
                  </a:extLst>
                </p:cNvPr>
                <p:cNvGrpSpPr/>
                <p:nvPr/>
              </p:nvGrpSpPr>
              <p:grpSpPr>
                <a:xfrm>
                  <a:off x="9363500" y="5240280"/>
                  <a:ext cx="1453801" cy="526011"/>
                  <a:chOff x="7134764" y="5223155"/>
                  <a:chExt cx="1737763" cy="642628"/>
                </a:xfrm>
              </p:grpSpPr>
              <p:sp>
                <p:nvSpPr>
                  <p:cNvPr id="94" name="Magnetic Disk 93">
                    <a:extLst>
                      <a:ext uri="{FF2B5EF4-FFF2-40B4-BE49-F238E27FC236}">
                        <a16:creationId xmlns:a16="http://schemas.microsoft.com/office/drawing/2014/main" id="{3F812640-5B90-764F-8D1F-1DC7D026251F}"/>
                      </a:ext>
                    </a:extLst>
                  </p:cNvPr>
                  <p:cNvSpPr/>
                  <p:nvPr/>
                </p:nvSpPr>
                <p:spPr>
                  <a:xfrm>
                    <a:off x="7539994" y="5337709"/>
                    <a:ext cx="1016968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*_configuration</a:t>
                    </a:r>
                  </a:p>
                </p:txBody>
              </p:sp>
              <p:sp>
                <p:nvSpPr>
                  <p:cNvPr id="96" name="Rounded Rectangle 95">
                    <a:extLst>
                      <a:ext uri="{FF2B5EF4-FFF2-40B4-BE49-F238E27FC236}">
                        <a16:creationId xmlns:a16="http://schemas.microsoft.com/office/drawing/2014/main" id="{5AF363CF-6EC9-C942-BB24-082031BEF07D}"/>
                      </a:ext>
                    </a:extLst>
                  </p:cNvPr>
                  <p:cNvSpPr/>
                  <p:nvPr/>
                </p:nvSpPr>
                <p:spPr>
                  <a:xfrm>
                    <a:off x="7134764" y="5223155"/>
                    <a:ext cx="1737763" cy="642628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tx1">
                        <a:lumMod val="85000"/>
                        <a:lumOff val="15000"/>
                        <a:alpha val="53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a:endParaRPr>
                  </a:p>
                </p:txBody>
              </p:sp>
            </p:grpSp>
            <p:cxnSp>
              <p:nvCxnSpPr>
                <p:cNvPr id="98" name="Straight Arrow Connector 15">
                  <a:extLst>
                    <a:ext uri="{FF2B5EF4-FFF2-40B4-BE49-F238E27FC236}">
                      <a16:creationId xmlns:a16="http://schemas.microsoft.com/office/drawing/2014/main" id="{D3253257-5E8A-7B45-BCF9-83EFFF644D5F}"/>
                    </a:ext>
                  </a:extLst>
                </p:cNvPr>
                <p:cNvCxnSpPr>
                  <a:cxnSpLocks/>
                  <a:stCxn id="92" idx="2"/>
                  <a:endCxn id="96" idx="0"/>
                </p:cNvCxnSpPr>
                <p:nvPr/>
              </p:nvCxnSpPr>
              <p:spPr>
                <a:xfrm>
                  <a:off x="10090401" y="3902889"/>
                  <a:ext cx="0" cy="1337391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2AB94C22-5788-8248-A22C-99F6336AD44C}"/>
                    </a:ext>
                  </a:extLst>
                </p:cNvPr>
                <p:cNvGrpSpPr/>
                <p:nvPr/>
              </p:nvGrpSpPr>
              <p:grpSpPr>
                <a:xfrm>
                  <a:off x="5546586" y="3916835"/>
                  <a:ext cx="1453801" cy="526011"/>
                  <a:chOff x="7134764" y="5679720"/>
                  <a:chExt cx="1737763" cy="642628"/>
                </a:xfrm>
              </p:grpSpPr>
              <p:sp>
                <p:nvSpPr>
                  <p:cNvPr id="111" name="Magnetic Disk 110">
                    <a:extLst>
                      <a:ext uri="{FF2B5EF4-FFF2-40B4-BE49-F238E27FC236}">
                        <a16:creationId xmlns:a16="http://schemas.microsoft.com/office/drawing/2014/main" id="{93ADEB86-4C03-5443-8607-EFCBF2B955A9}"/>
                      </a:ext>
                    </a:extLst>
                  </p:cNvPr>
                  <p:cNvSpPr/>
                  <p:nvPr/>
                </p:nvSpPr>
                <p:spPr>
                  <a:xfrm>
                    <a:off x="8068370" y="5794274"/>
                    <a:ext cx="637002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obs</a:t>
                    </a:r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_*</a:t>
                    </a:r>
                  </a:p>
                </p:txBody>
              </p:sp>
              <p:sp>
                <p:nvSpPr>
                  <p:cNvPr id="112" name="Magnetic Disk 111">
                    <a:extLst>
                      <a:ext uri="{FF2B5EF4-FFF2-40B4-BE49-F238E27FC236}">
                        <a16:creationId xmlns:a16="http://schemas.microsoft.com/office/drawing/2014/main" id="{724F449F-34A0-C644-89E1-8533DA1EA5D6}"/>
                      </a:ext>
                    </a:extLst>
                  </p:cNvPr>
                  <p:cNvSpPr/>
                  <p:nvPr/>
                </p:nvSpPr>
                <p:spPr>
                  <a:xfrm>
                    <a:off x="7341608" y="5794274"/>
                    <a:ext cx="637002" cy="413521"/>
                  </a:xfrm>
                  <a:prstGeom prst="flowChartMagneticDisk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i="1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header</a:t>
                    </a:r>
                  </a:p>
                </p:txBody>
              </p:sp>
              <p:sp>
                <p:nvSpPr>
                  <p:cNvPr id="113" name="Rounded Rectangle 112">
                    <a:extLst>
                      <a:ext uri="{FF2B5EF4-FFF2-40B4-BE49-F238E27FC236}">
                        <a16:creationId xmlns:a16="http://schemas.microsoft.com/office/drawing/2014/main" id="{14B580AD-2E65-5245-A139-C2F5EACF7A06}"/>
                      </a:ext>
                    </a:extLst>
                  </p:cNvPr>
                  <p:cNvSpPr/>
                  <p:nvPr/>
                </p:nvSpPr>
                <p:spPr>
                  <a:xfrm>
                    <a:off x="7134764" y="5679720"/>
                    <a:ext cx="1737763" cy="642628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tx1">
                        <a:lumMod val="85000"/>
                        <a:lumOff val="15000"/>
                        <a:alpha val="53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a:endParaRPr>
                  </a:p>
                </p:txBody>
              </p:sp>
            </p:grpSp>
            <p:cxnSp>
              <p:nvCxnSpPr>
                <p:cNvPr id="133" name="Straight Arrow Connector 15">
                  <a:extLst>
                    <a:ext uri="{FF2B5EF4-FFF2-40B4-BE49-F238E27FC236}">
                      <a16:creationId xmlns:a16="http://schemas.microsoft.com/office/drawing/2014/main" id="{69AFBC84-F2AA-FD44-BB1D-FE1941853E5B}"/>
                    </a:ext>
                  </a:extLst>
                </p:cNvPr>
                <p:cNvCxnSpPr>
                  <a:cxnSpLocks/>
                  <a:stCxn id="76" idx="2"/>
                  <a:endCxn id="92" idx="0"/>
                </p:cNvCxnSpPr>
                <p:nvPr/>
              </p:nvCxnSpPr>
              <p:spPr>
                <a:xfrm rot="16200000" flipH="1">
                  <a:off x="8378145" y="1895961"/>
                  <a:ext cx="1424221" cy="2000292"/>
                </a:xfrm>
                <a:prstGeom prst="bentConnector3">
                  <a:avLst>
                    <a:gd name="adj1" fmla="val 39392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Card 46">
                  <a:extLst>
                    <a:ext uri="{FF2B5EF4-FFF2-40B4-BE49-F238E27FC236}">
                      <a16:creationId xmlns:a16="http://schemas.microsoft.com/office/drawing/2014/main" id="{D708A66B-1C4E-4944-B093-8F51FB4EFC89}"/>
                    </a:ext>
                  </a:extLst>
                </p:cNvPr>
                <p:cNvSpPr/>
                <p:nvPr/>
              </p:nvSpPr>
              <p:spPr>
                <a:xfrm>
                  <a:off x="5048289" y="814883"/>
                  <a:ext cx="755945" cy="430220"/>
                </a:xfrm>
                <a:prstGeom prst="flowChartPunchedCard">
                  <a:avLst/>
                </a:prstGeom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34000">
                      <a:schemeClr val="bg2">
                        <a:lumMod val="90000"/>
                      </a:schemeClr>
                    </a:gs>
                    <a:gs pos="100000">
                      <a:schemeClr val="dk1">
                        <a:tint val="15000"/>
                        <a:satMod val="350000"/>
                      </a:schemeClr>
                    </a:gs>
                  </a:gsLst>
                </a:gradFill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level0 data</a:t>
                  </a:r>
                </a:p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*</a:t>
                  </a:r>
                </a:p>
              </p:txBody>
            </p:sp>
            <p:cxnSp>
              <p:nvCxnSpPr>
                <p:cNvPr id="58" name="Straight Arrow Connector 15">
                  <a:extLst>
                    <a:ext uri="{FF2B5EF4-FFF2-40B4-BE49-F238E27FC236}">
                      <a16:creationId xmlns:a16="http://schemas.microsoft.com/office/drawing/2014/main" id="{CCDFF183-B1A5-E242-B3A7-33D0C97DB5E1}"/>
                    </a:ext>
                  </a:extLst>
                </p:cNvPr>
                <p:cNvCxnSpPr>
                  <a:cxnSpLocks/>
                  <a:stCxn id="228" idx="3"/>
                  <a:endCxn id="47" idx="3"/>
                </p:cNvCxnSpPr>
                <p:nvPr/>
              </p:nvCxnSpPr>
              <p:spPr>
                <a:xfrm flipH="1" flipV="1">
                  <a:off x="5804234" y="1029993"/>
                  <a:ext cx="120034" cy="992817"/>
                </a:xfrm>
                <a:prstGeom prst="bentConnector3">
                  <a:avLst>
                    <a:gd name="adj1" fmla="val -97707"/>
                  </a:avLst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15">
                  <a:extLst>
                    <a:ext uri="{FF2B5EF4-FFF2-40B4-BE49-F238E27FC236}">
                      <a16:creationId xmlns:a16="http://schemas.microsoft.com/office/drawing/2014/main" id="{E27A5FEA-D244-6D4B-A4DC-F6D0BF86CBE7}"/>
                    </a:ext>
                  </a:extLst>
                </p:cNvPr>
                <p:cNvCxnSpPr>
                  <a:cxnSpLocks/>
                  <a:stCxn id="79" idx="2"/>
                  <a:endCxn id="144" idx="0"/>
                </p:cNvCxnSpPr>
                <p:nvPr/>
              </p:nvCxnSpPr>
              <p:spPr>
                <a:xfrm rot="5400000">
                  <a:off x="6310180" y="487135"/>
                  <a:ext cx="1421995" cy="4815700"/>
                </a:xfrm>
                <a:prstGeom prst="bentConnector3">
                  <a:avLst>
                    <a:gd name="adj1" fmla="val 86346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5">
                  <a:extLst>
                    <a:ext uri="{FF2B5EF4-FFF2-40B4-BE49-F238E27FC236}">
                      <a16:creationId xmlns:a16="http://schemas.microsoft.com/office/drawing/2014/main" id="{D61151CB-265F-944A-8859-58C52C0CFF37}"/>
                    </a:ext>
                  </a:extLst>
                </p:cNvPr>
                <p:cNvCxnSpPr>
                  <a:cxnSpLocks/>
                  <a:stCxn id="3" idx="3"/>
                  <a:endCxn id="219" idx="1"/>
                </p:cNvCxnSpPr>
                <p:nvPr/>
              </p:nvCxnSpPr>
              <p:spPr>
                <a:xfrm>
                  <a:off x="3870176" y="2811490"/>
                  <a:ext cx="231156" cy="343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5">
                  <a:extLst>
                    <a:ext uri="{FF2B5EF4-FFF2-40B4-BE49-F238E27FC236}">
                      <a16:creationId xmlns:a16="http://schemas.microsoft.com/office/drawing/2014/main" id="{8CBD35EC-863C-904E-86FB-2491B6FC60BF}"/>
                    </a:ext>
                  </a:extLst>
                </p:cNvPr>
                <p:cNvCxnSpPr>
                  <a:cxnSpLocks/>
                  <a:stCxn id="219" idx="2"/>
                  <a:endCxn id="144" idx="0"/>
                </p:cNvCxnSpPr>
                <p:nvPr/>
              </p:nvCxnSpPr>
              <p:spPr>
                <a:xfrm>
                  <a:off x="4613327" y="2959168"/>
                  <a:ext cx="0" cy="646815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5">
                  <a:extLst>
                    <a:ext uri="{FF2B5EF4-FFF2-40B4-BE49-F238E27FC236}">
                      <a16:creationId xmlns:a16="http://schemas.microsoft.com/office/drawing/2014/main" id="{9B43F700-75AC-BA4E-9529-66D5C0988851}"/>
                    </a:ext>
                  </a:extLst>
                </p:cNvPr>
                <p:cNvCxnSpPr>
                  <a:cxnSpLocks/>
                  <a:endCxn id="163" idx="1"/>
                </p:cNvCxnSpPr>
                <p:nvPr/>
              </p:nvCxnSpPr>
              <p:spPr>
                <a:xfrm flipV="1">
                  <a:off x="1843741" y="4553074"/>
                  <a:ext cx="482071" cy="7374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5">
                  <a:extLst>
                    <a:ext uri="{FF2B5EF4-FFF2-40B4-BE49-F238E27FC236}">
                      <a16:creationId xmlns:a16="http://schemas.microsoft.com/office/drawing/2014/main" id="{1EE3FFA0-AD37-C145-829E-0D579D30AE91}"/>
                    </a:ext>
                  </a:extLst>
                </p:cNvPr>
                <p:cNvCxnSpPr>
                  <a:cxnSpLocks/>
                  <a:endCxn id="182" idx="1"/>
                </p:cNvCxnSpPr>
                <p:nvPr/>
              </p:nvCxnSpPr>
              <p:spPr>
                <a:xfrm flipV="1">
                  <a:off x="1862302" y="4742004"/>
                  <a:ext cx="465488" cy="7374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C3D2E45-960D-6548-A38E-8836470F8119}"/>
                    </a:ext>
                  </a:extLst>
                </p:cNvPr>
                <p:cNvSpPr txBox="1"/>
                <p:nvPr/>
              </p:nvSpPr>
              <p:spPr>
                <a:xfrm>
                  <a:off x="2325812" y="4429963"/>
                  <a:ext cx="9220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observational</a:t>
                  </a: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FB90192B-6E49-FD49-A658-8D2B1C3B02E0}"/>
                    </a:ext>
                  </a:extLst>
                </p:cNvPr>
                <p:cNvSpPr txBox="1"/>
                <p:nvPr/>
              </p:nvSpPr>
              <p:spPr>
                <a:xfrm>
                  <a:off x="2327790" y="4618893"/>
                  <a:ext cx="8819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configuration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9F245C0-986E-D544-BB66-4695936A5DE5}"/>
                    </a:ext>
                  </a:extLst>
                </p:cNvPr>
                <p:cNvSpPr txBox="1"/>
                <p:nvPr/>
              </p:nvSpPr>
              <p:spPr>
                <a:xfrm>
                  <a:off x="1803640" y="1183730"/>
                  <a:ext cx="136159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data/MD SOURCES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3491C9F-F0A6-6740-ACED-0C7546BB8571}"/>
                    </a:ext>
                  </a:extLst>
                </p:cNvPr>
                <p:cNvSpPr txBox="1"/>
                <p:nvPr/>
              </p:nvSpPr>
              <p:spPr>
                <a:xfrm>
                  <a:off x="1811354" y="2141850"/>
                  <a:ext cx="10760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special SUITES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6056DC3-5FD2-4944-8633-35422B41232B}"/>
                    </a:ext>
                  </a:extLst>
                </p:cNvPr>
                <p:cNvSpPr txBox="1"/>
                <p:nvPr/>
              </p:nvSpPr>
              <p:spPr>
                <a:xfrm>
                  <a:off x="1751173" y="4199590"/>
                  <a:ext cx="10952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CDM branches</a:t>
                  </a:r>
                </a:p>
              </p:txBody>
            </p: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4C31EE59-6120-9246-8EB0-3977B50BCE07}"/>
                    </a:ext>
                  </a:extLst>
                </p:cNvPr>
                <p:cNvCxnSpPr/>
                <p:nvPr/>
              </p:nvCxnSpPr>
              <p:spPr>
                <a:xfrm>
                  <a:off x="1800714" y="1447803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AD06A944-DD24-C247-B788-1C82EEE66154}"/>
                    </a:ext>
                  </a:extLst>
                </p:cNvPr>
                <p:cNvCxnSpPr/>
                <p:nvPr/>
              </p:nvCxnSpPr>
              <p:spPr>
                <a:xfrm>
                  <a:off x="1802702" y="2404097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0CB763E-E46A-1C46-94A0-5B1AAC2D7684}"/>
                    </a:ext>
                  </a:extLst>
                </p:cNvPr>
                <p:cNvSpPr txBox="1"/>
                <p:nvPr/>
              </p:nvSpPr>
              <p:spPr>
                <a:xfrm>
                  <a:off x="1800714" y="5591061"/>
                  <a:ext cx="9041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CDM tables</a:t>
                  </a: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7A855269-438D-1149-8AAD-3513E147A349}"/>
                    </a:ext>
                  </a:extLst>
                </p:cNvPr>
                <p:cNvCxnSpPr/>
                <p:nvPr/>
              </p:nvCxnSpPr>
              <p:spPr>
                <a:xfrm>
                  <a:off x="1800714" y="4926989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B63827D9-C8CC-764C-A79D-AA5EDEB22F6C}"/>
                    </a:ext>
                  </a:extLst>
                </p:cNvPr>
                <p:cNvCxnSpPr/>
                <p:nvPr/>
              </p:nvCxnSpPr>
              <p:spPr>
                <a:xfrm>
                  <a:off x="1800714" y="5883973"/>
                  <a:ext cx="9365044" cy="8201"/>
                </a:xfrm>
                <a:prstGeom prst="line">
                  <a:avLst/>
                </a:prstGeom>
                <a:ln w="222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Multidocument 2">
                  <a:extLst>
                    <a:ext uri="{FF2B5EF4-FFF2-40B4-BE49-F238E27FC236}">
                      <a16:creationId xmlns:a16="http://schemas.microsoft.com/office/drawing/2014/main" id="{F619F944-6507-3A4C-A227-96F487625550}"/>
                    </a:ext>
                  </a:extLst>
                </p:cNvPr>
                <p:cNvSpPr/>
                <p:nvPr/>
              </p:nvSpPr>
              <p:spPr>
                <a:xfrm>
                  <a:off x="3402555" y="2627499"/>
                  <a:ext cx="467621" cy="367981"/>
                </a:xfrm>
                <a:prstGeom prst="flowChartMultidocumen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900" dirty="0"/>
                    <a:t>config</a:t>
                  </a:r>
                </a:p>
              </p:txBody>
            </p:sp>
            <p:cxnSp>
              <p:nvCxnSpPr>
                <p:cNvPr id="64" name="Straight Arrow Connector 15">
                  <a:extLst>
                    <a:ext uri="{FF2B5EF4-FFF2-40B4-BE49-F238E27FC236}">
                      <a16:creationId xmlns:a16="http://schemas.microsoft.com/office/drawing/2014/main" id="{5707D804-C409-F548-8DF1-9C77C0BC46DA}"/>
                    </a:ext>
                  </a:extLst>
                </p:cNvPr>
                <p:cNvCxnSpPr>
                  <a:cxnSpLocks/>
                  <a:stCxn id="3" idx="2"/>
                  <a:endCxn id="144" idx="1"/>
                </p:cNvCxnSpPr>
                <p:nvPr/>
              </p:nvCxnSpPr>
              <p:spPr>
                <a:xfrm rot="16200000" flipH="1">
                  <a:off x="3466703" y="3118689"/>
                  <a:ext cx="771775" cy="497483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15">
                  <a:extLst>
                    <a:ext uri="{FF2B5EF4-FFF2-40B4-BE49-F238E27FC236}">
                      <a16:creationId xmlns:a16="http://schemas.microsoft.com/office/drawing/2014/main" id="{FFD999B0-D092-E445-810D-D24E35B0A21C}"/>
                    </a:ext>
                  </a:extLst>
                </p:cNvPr>
                <p:cNvCxnSpPr>
                  <a:cxnSpLocks/>
                  <a:stCxn id="3" idx="2"/>
                  <a:endCxn id="121" idx="1"/>
                </p:cNvCxnSpPr>
                <p:nvPr/>
              </p:nvCxnSpPr>
              <p:spPr>
                <a:xfrm rot="16200000" flipH="1">
                  <a:off x="3037458" y="3547934"/>
                  <a:ext cx="1630264" cy="497483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Card 64">
                  <a:extLst>
                    <a:ext uri="{FF2B5EF4-FFF2-40B4-BE49-F238E27FC236}">
                      <a16:creationId xmlns:a16="http://schemas.microsoft.com/office/drawing/2014/main" id="{3E9D1C9A-4B17-1D44-9FFD-0D5D1823CF12}"/>
                    </a:ext>
                  </a:extLst>
                </p:cNvPr>
                <p:cNvSpPr/>
                <p:nvPr/>
              </p:nvSpPr>
              <p:spPr>
                <a:xfrm>
                  <a:off x="6376448" y="865512"/>
                  <a:ext cx="755891" cy="410500"/>
                </a:xfrm>
                <a:prstGeom prst="flowChartPunchedCard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NOC corrections</a:t>
                  </a:r>
                </a:p>
              </p:txBody>
            </p:sp>
            <p:cxnSp>
              <p:nvCxnSpPr>
                <p:cNvPr id="86" name="Straight Arrow Connector 15">
                  <a:extLst>
                    <a:ext uri="{FF2B5EF4-FFF2-40B4-BE49-F238E27FC236}">
                      <a16:creationId xmlns:a16="http://schemas.microsoft.com/office/drawing/2014/main" id="{58442791-A887-5449-9249-0D99A8E5431E}"/>
                    </a:ext>
                  </a:extLst>
                </p:cNvPr>
                <p:cNvCxnSpPr>
                  <a:cxnSpLocks/>
                  <a:stCxn id="59" idx="3"/>
                  <a:endCxn id="92" idx="1"/>
                </p:cNvCxnSpPr>
                <p:nvPr/>
              </p:nvCxnSpPr>
              <p:spPr>
                <a:xfrm flipV="1">
                  <a:off x="5341800" y="3755554"/>
                  <a:ext cx="4236606" cy="1750738"/>
                </a:xfrm>
                <a:prstGeom prst="bentConnector3">
                  <a:avLst>
                    <a:gd name="adj1" fmla="val 64785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  <a:prstDash val="lg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5">
                  <a:extLst>
                    <a:ext uri="{FF2B5EF4-FFF2-40B4-BE49-F238E27FC236}">
                      <a16:creationId xmlns:a16="http://schemas.microsoft.com/office/drawing/2014/main" id="{2437D3FE-4BC6-A448-96E9-F3F85ED138B1}"/>
                    </a:ext>
                  </a:extLst>
                </p:cNvPr>
                <p:cNvCxnSpPr>
                  <a:cxnSpLocks/>
                  <a:stCxn id="65" idx="2"/>
                  <a:endCxn id="79" idx="0"/>
                </p:cNvCxnSpPr>
                <p:nvPr/>
              </p:nvCxnSpPr>
              <p:spPr>
                <a:xfrm rot="16200000" flipH="1">
                  <a:off x="7785058" y="245347"/>
                  <a:ext cx="613305" cy="2674633"/>
                </a:xfrm>
                <a:prstGeom prst="bentConnector3">
                  <a:avLst>
                    <a:gd name="adj1" fmla="val 51297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15">
                <a:extLst>
                  <a:ext uri="{FF2B5EF4-FFF2-40B4-BE49-F238E27FC236}">
                    <a16:creationId xmlns:a16="http://schemas.microsoft.com/office/drawing/2014/main" id="{338B7199-E589-0F4D-8E34-8DF794017201}"/>
                  </a:ext>
                </a:extLst>
              </p:cNvPr>
              <p:cNvCxnSpPr>
                <a:cxnSpLocks/>
                <a:stCxn id="219" idx="3"/>
                <a:endCxn id="113" idx="0"/>
              </p:cNvCxnSpPr>
              <p:nvPr/>
            </p:nvCxnSpPr>
            <p:spPr>
              <a:xfrm>
                <a:off x="5125322" y="2811833"/>
                <a:ext cx="1148165" cy="1105002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35A011B-F3C1-0F4D-BF55-8FCB7E55D556}"/>
                </a:ext>
              </a:extLst>
            </p:cNvPr>
            <p:cNvSpPr/>
            <p:nvPr/>
          </p:nvSpPr>
          <p:spPr>
            <a:xfrm>
              <a:off x="2580328" y="2851439"/>
              <a:ext cx="3900889" cy="3316479"/>
            </a:xfrm>
            <a:prstGeom prst="round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57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270" y="297577"/>
            <a:ext cx="10425461" cy="370052"/>
          </a:xfrm>
        </p:spPr>
        <p:txBody>
          <a:bodyPr/>
          <a:lstStyle/>
          <a:p>
            <a:r>
              <a:rPr lang="en-US" dirty="0"/>
              <a:t>Observational branch- complete level1f!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234" y="6125117"/>
            <a:ext cx="1383011" cy="732883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6F2F75-D8CF-7E42-B1DF-163B6CA8FF9D}"/>
              </a:ext>
            </a:extLst>
          </p:cNvPr>
          <p:cNvGrpSpPr/>
          <p:nvPr/>
        </p:nvGrpSpPr>
        <p:grpSpPr>
          <a:xfrm>
            <a:off x="2765282" y="829182"/>
            <a:ext cx="6494347" cy="4834249"/>
            <a:chOff x="2765282" y="829182"/>
            <a:chExt cx="6494347" cy="483424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FAA618-ED19-F843-86E4-BE801CF5C684}"/>
                </a:ext>
              </a:extLst>
            </p:cNvPr>
            <p:cNvGrpSpPr/>
            <p:nvPr/>
          </p:nvGrpSpPr>
          <p:grpSpPr>
            <a:xfrm>
              <a:off x="2765282" y="829182"/>
              <a:ext cx="6494347" cy="4834249"/>
              <a:chOff x="2765282" y="829182"/>
              <a:chExt cx="6494347" cy="4834249"/>
            </a:xfrm>
          </p:grpSpPr>
          <p:sp>
            <p:nvSpPr>
              <p:cNvPr id="51" name="Card 50">
                <a:extLst>
                  <a:ext uri="{FF2B5EF4-FFF2-40B4-BE49-F238E27FC236}">
                    <a16:creationId xmlns:a16="http://schemas.microsoft.com/office/drawing/2014/main" id="{C0AD4584-5F4A-2141-B0C0-6F9A36243C8A}"/>
                  </a:ext>
                </a:extLst>
              </p:cNvPr>
              <p:cNvSpPr/>
              <p:nvPr/>
            </p:nvSpPr>
            <p:spPr>
              <a:xfrm>
                <a:off x="8151704" y="1134099"/>
                <a:ext cx="1107925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level0 data</a:t>
                </a:r>
              </a:p>
            </p:txBody>
          </p:sp>
          <p:cxnSp>
            <p:nvCxnSpPr>
              <p:cNvPr id="52" name="Straight Arrow Connector 15">
                <a:extLst>
                  <a:ext uri="{FF2B5EF4-FFF2-40B4-BE49-F238E27FC236}">
                    <a16:creationId xmlns:a16="http://schemas.microsoft.com/office/drawing/2014/main" id="{B2639EBC-E84F-0244-9AFB-3AA282756786}"/>
                  </a:ext>
                </a:extLst>
              </p:cNvPr>
              <p:cNvCxnSpPr>
                <a:cxnSpLocks/>
                <a:stCxn id="51" idx="1"/>
                <a:endCxn id="118" idx="3"/>
              </p:cNvCxnSpPr>
              <p:nvPr/>
            </p:nvCxnSpPr>
            <p:spPr>
              <a:xfrm flipH="1">
                <a:off x="6008165" y="1396899"/>
                <a:ext cx="2143539" cy="2917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Alternate Process 117">
                <a:extLst>
                  <a:ext uri="{FF2B5EF4-FFF2-40B4-BE49-F238E27FC236}">
                    <a16:creationId xmlns:a16="http://schemas.microsoft.com/office/drawing/2014/main" id="{AAF34058-14C6-D642-BDDE-687D09E8941B}"/>
                  </a:ext>
                </a:extLst>
              </p:cNvPr>
              <p:cNvSpPr/>
              <p:nvPr/>
            </p:nvSpPr>
            <p:spPr>
              <a:xfrm>
                <a:off x="4784165" y="1219816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level1a</a:t>
                </a:r>
              </a:p>
            </p:txBody>
          </p:sp>
          <p:sp>
            <p:nvSpPr>
              <p:cNvPr id="119" name="Alternate Process 118">
                <a:extLst>
                  <a:ext uri="{FF2B5EF4-FFF2-40B4-BE49-F238E27FC236}">
                    <a16:creationId xmlns:a16="http://schemas.microsoft.com/office/drawing/2014/main" id="{C7A1A594-3C99-B548-8ECF-49CE78AE4E67}"/>
                  </a:ext>
                </a:extLst>
              </p:cNvPr>
              <p:cNvSpPr/>
              <p:nvPr/>
            </p:nvSpPr>
            <p:spPr>
              <a:xfrm>
                <a:off x="4784165" y="2927857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level1d</a:t>
                </a:r>
              </a:p>
            </p:txBody>
          </p:sp>
          <p:sp>
            <p:nvSpPr>
              <p:cNvPr id="120" name="Alternate Process 119">
                <a:extLst>
                  <a:ext uri="{FF2B5EF4-FFF2-40B4-BE49-F238E27FC236}">
                    <a16:creationId xmlns:a16="http://schemas.microsoft.com/office/drawing/2014/main" id="{34F638FC-EA03-6143-9934-6807A8CCE44E}"/>
                  </a:ext>
                </a:extLst>
              </p:cNvPr>
              <p:cNvSpPr/>
              <p:nvPr/>
            </p:nvSpPr>
            <p:spPr>
              <a:xfrm>
                <a:off x="4784165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level1e</a:t>
                </a:r>
              </a:p>
            </p:txBody>
          </p:sp>
          <p:sp>
            <p:nvSpPr>
              <p:cNvPr id="121" name="Alternate Process 120">
                <a:extLst>
                  <a:ext uri="{FF2B5EF4-FFF2-40B4-BE49-F238E27FC236}">
                    <a16:creationId xmlns:a16="http://schemas.microsoft.com/office/drawing/2014/main" id="{B10E6E1C-7D16-AD4D-9454-AAEF7DEFA7D5}"/>
                  </a:ext>
                </a:extLst>
              </p:cNvPr>
              <p:cNvSpPr/>
              <p:nvPr/>
            </p:nvSpPr>
            <p:spPr>
              <a:xfrm>
                <a:off x="4784165" y="420200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level2</a:t>
                </a:r>
              </a:p>
            </p:txBody>
          </p:sp>
          <p:cxnSp>
            <p:nvCxnSpPr>
              <p:cNvPr id="122" name="Straight Arrow Connector 15">
                <a:extLst>
                  <a:ext uri="{FF2B5EF4-FFF2-40B4-BE49-F238E27FC236}">
                    <a16:creationId xmlns:a16="http://schemas.microsoft.com/office/drawing/2014/main" id="{FF8A48D4-7B26-4B4A-AD3C-A040B42DAF4A}"/>
                  </a:ext>
                </a:extLst>
              </p:cNvPr>
              <p:cNvCxnSpPr>
                <a:cxnSpLocks/>
                <a:stCxn id="119" idx="1"/>
                <a:endCxn id="126" idx="3"/>
              </p:cNvCxnSpPr>
              <p:nvPr/>
            </p:nvCxnSpPr>
            <p:spPr>
              <a:xfrm flipH="1" flipV="1">
                <a:off x="3745973" y="3104094"/>
                <a:ext cx="1038192" cy="3763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979F05D-4ABC-5344-8FBD-2949835B3D21}"/>
                  </a:ext>
                </a:extLst>
              </p:cNvPr>
              <p:cNvGrpSpPr/>
              <p:nvPr/>
            </p:nvGrpSpPr>
            <p:grpSpPr>
              <a:xfrm>
                <a:off x="2765282" y="2537024"/>
                <a:ext cx="980691" cy="1134140"/>
                <a:chOff x="2806707" y="2630141"/>
                <a:chExt cx="980691" cy="1134140"/>
              </a:xfrm>
            </p:grpSpPr>
            <p:sp>
              <p:nvSpPr>
                <p:cNvPr id="124" name="Magnetic Disk 123">
                  <a:extLst>
                    <a:ext uri="{FF2B5EF4-FFF2-40B4-BE49-F238E27FC236}">
                      <a16:creationId xmlns:a16="http://schemas.microsoft.com/office/drawing/2014/main" id="{C84A70C9-48C1-8640-969F-3D6CEDAC2C0F}"/>
                    </a:ext>
                  </a:extLst>
                </p:cNvPr>
                <p:cNvSpPr/>
                <p:nvPr/>
              </p:nvSpPr>
              <p:spPr>
                <a:xfrm>
                  <a:off x="2978411" y="3238221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125" name="Magnetic Disk 124">
                  <a:extLst>
                    <a:ext uri="{FF2B5EF4-FFF2-40B4-BE49-F238E27FC236}">
                      <a16:creationId xmlns:a16="http://schemas.microsoft.com/office/drawing/2014/main" id="{7EEFCEFF-D24E-6448-912C-4249DE54A2AB}"/>
                    </a:ext>
                  </a:extLst>
                </p:cNvPr>
                <p:cNvSpPr/>
                <p:nvPr/>
              </p:nvSpPr>
              <p:spPr>
                <a:xfrm>
                  <a:off x="2973795" y="2747006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126" name="Rounded Rectangle 125">
                  <a:extLst>
                    <a:ext uri="{FF2B5EF4-FFF2-40B4-BE49-F238E27FC236}">
                      <a16:creationId xmlns:a16="http://schemas.microsoft.com/office/drawing/2014/main" id="{A07459C8-963B-9141-A98E-932799EE3181}"/>
                    </a:ext>
                  </a:extLst>
                </p:cNvPr>
                <p:cNvSpPr/>
                <p:nvPr/>
              </p:nvSpPr>
              <p:spPr>
                <a:xfrm>
                  <a:off x="2806707" y="2630141"/>
                  <a:ext cx="980691" cy="1134140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127" name="Straight Arrow Connector 15">
                <a:extLst>
                  <a:ext uri="{FF2B5EF4-FFF2-40B4-BE49-F238E27FC236}">
                    <a16:creationId xmlns:a16="http://schemas.microsoft.com/office/drawing/2014/main" id="{B6055CE4-3684-4740-937C-EBCA27028A5D}"/>
                  </a:ext>
                </a:extLst>
              </p:cNvPr>
              <p:cNvCxnSpPr>
                <a:cxnSpLocks/>
                <a:stCxn id="118" idx="1"/>
                <a:endCxn id="126" idx="0"/>
              </p:cNvCxnSpPr>
              <p:nvPr/>
            </p:nvCxnSpPr>
            <p:spPr>
              <a:xfrm rot="10800000" flipV="1">
                <a:off x="3255629" y="1399816"/>
                <a:ext cx="1528537" cy="1137208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5">
                <a:extLst>
                  <a:ext uri="{FF2B5EF4-FFF2-40B4-BE49-F238E27FC236}">
                    <a16:creationId xmlns:a16="http://schemas.microsoft.com/office/drawing/2014/main" id="{0702736A-E8EF-0941-85D7-7D98334AF808}"/>
                  </a:ext>
                </a:extLst>
              </p:cNvPr>
              <p:cNvCxnSpPr>
                <a:cxnSpLocks/>
                <a:stCxn id="121" idx="1"/>
                <a:endCxn id="126" idx="2"/>
              </p:cNvCxnSpPr>
              <p:nvPr/>
            </p:nvCxnSpPr>
            <p:spPr>
              <a:xfrm rot="10800000">
                <a:off x="3255629" y="3671164"/>
                <a:ext cx="1528537" cy="710838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5">
                <a:extLst>
                  <a:ext uri="{FF2B5EF4-FFF2-40B4-BE49-F238E27FC236}">
                    <a16:creationId xmlns:a16="http://schemas.microsoft.com/office/drawing/2014/main" id="{DC86637A-CE5B-4046-9209-7A3EE93CDE75}"/>
                  </a:ext>
                </a:extLst>
              </p:cNvPr>
              <p:cNvCxnSpPr>
                <a:cxnSpLocks/>
                <a:stCxn id="118" idx="2"/>
                <a:endCxn id="138" idx="0"/>
              </p:cNvCxnSpPr>
              <p:nvPr/>
            </p:nvCxnSpPr>
            <p:spPr>
              <a:xfrm>
                <a:off x="5396165" y="1579816"/>
                <a:ext cx="0" cy="25754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5">
                <a:extLst>
                  <a:ext uri="{FF2B5EF4-FFF2-40B4-BE49-F238E27FC236}">
                    <a16:creationId xmlns:a16="http://schemas.microsoft.com/office/drawing/2014/main" id="{DA3D7C4E-B137-304E-A9B9-3C17EF255018}"/>
                  </a:ext>
                </a:extLst>
              </p:cNvPr>
              <p:cNvCxnSpPr>
                <a:cxnSpLocks/>
                <a:stCxn id="120" idx="2"/>
              </p:cNvCxnSpPr>
              <p:nvPr/>
            </p:nvCxnSpPr>
            <p:spPr>
              <a:xfrm>
                <a:off x="5396165" y="3977592"/>
                <a:ext cx="0" cy="21806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Alternate Process 137">
                <a:extLst>
                  <a:ext uri="{FF2B5EF4-FFF2-40B4-BE49-F238E27FC236}">
                    <a16:creationId xmlns:a16="http://schemas.microsoft.com/office/drawing/2014/main" id="{70BB92D3-D57F-634F-B0D2-BC687988D7C3}"/>
                  </a:ext>
                </a:extLst>
              </p:cNvPr>
              <p:cNvSpPr/>
              <p:nvPr/>
            </p:nvSpPr>
            <p:spPr>
              <a:xfrm>
                <a:off x="4784165" y="1837358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level1b</a:t>
                </a:r>
              </a:p>
            </p:txBody>
          </p:sp>
          <p:cxnSp>
            <p:nvCxnSpPr>
              <p:cNvPr id="139" name="Straight Arrow Connector 15">
                <a:extLst>
                  <a:ext uri="{FF2B5EF4-FFF2-40B4-BE49-F238E27FC236}">
                    <a16:creationId xmlns:a16="http://schemas.microsoft.com/office/drawing/2014/main" id="{5A386321-9260-0C4D-8C71-46829709309F}"/>
                  </a:ext>
                </a:extLst>
              </p:cNvPr>
              <p:cNvCxnSpPr>
                <a:cxnSpLocks/>
                <a:stCxn id="138" idx="2"/>
                <a:endCxn id="144" idx="0"/>
              </p:cNvCxnSpPr>
              <p:nvPr/>
            </p:nvCxnSpPr>
            <p:spPr>
              <a:xfrm>
                <a:off x="5396165" y="2197358"/>
                <a:ext cx="0" cy="18760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46CE7B-CFA4-D84E-A0C4-D12ABE5EBC2B}"/>
                  </a:ext>
                </a:extLst>
              </p:cNvPr>
              <p:cNvGrpSpPr/>
              <p:nvPr/>
            </p:nvGrpSpPr>
            <p:grpSpPr>
              <a:xfrm>
                <a:off x="4515888" y="5020803"/>
                <a:ext cx="1737763" cy="642628"/>
                <a:chOff x="7123368" y="4570232"/>
                <a:chExt cx="1737763" cy="642628"/>
              </a:xfrm>
            </p:grpSpPr>
            <p:sp>
              <p:nvSpPr>
                <p:cNvPr id="56" name="Magnetic Disk 55">
                  <a:extLst>
                    <a:ext uri="{FF2B5EF4-FFF2-40B4-BE49-F238E27FC236}">
                      <a16:creationId xmlns:a16="http://schemas.microsoft.com/office/drawing/2014/main" id="{11F33F41-5114-E542-93D2-3F71FE895EDB}"/>
                    </a:ext>
                  </a:extLst>
                </p:cNvPr>
                <p:cNvSpPr/>
                <p:nvPr/>
              </p:nvSpPr>
              <p:spPr>
                <a:xfrm>
                  <a:off x="8066477" y="4692258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obs</a:t>
                  </a:r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_*</a:t>
                  </a:r>
                </a:p>
              </p:txBody>
            </p:sp>
            <p:sp>
              <p:nvSpPr>
                <p:cNvPr id="57" name="Magnetic Disk 56">
                  <a:extLst>
                    <a:ext uri="{FF2B5EF4-FFF2-40B4-BE49-F238E27FC236}">
                      <a16:creationId xmlns:a16="http://schemas.microsoft.com/office/drawing/2014/main" id="{00926698-A4CB-0943-A10F-B1E98A8C496B}"/>
                    </a:ext>
                  </a:extLst>
                </p:cNvPr>
                <p:cNvSpPr/>
                <p:nvPr/>
              </p:nvSpPr>
              <p:spPr>
                <a:xfrm>
                  <a:off x="7271823" y="4710800"/>
                  <a:ext cx="637003" cy="413521"/>
                </a:xfrm>
                <a:prstGeom prst="flowChartMagneticDisk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i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header</a:t>
                  </a: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C5107993-DD80-574A-8820-F67861499027}"/>
                    </a:ext>
                  </a:extLst>
                </p:cNvPr>
                <p:cNvSpPr/>
                <p:nvPr/>
              </p:nvSpPr>
              <p:spPr>
                <a:xfrm>
                  <a:off x="7123368" y="4570232"/>
                  <a:ext cx="1737763" cy="642628"/>
                </a:xfrm>
                <a:prstGeom prst="roundRect">
                  <a:avLst/>
                </a:prstGeom>
                <a:noFill/>
                <a:ln w="22225">
                  <a:solidFill>
                    <a:schemeClr val="tx1">
                      <a:lumMod val="85000"/>
                      <a:lumOff val="15000"/>
                      <a:alpha val="53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a:endParaRPr>
                </a:p>
              </p:txBody>
            </p:sp>
          </p:grpSp>
          <p:cxnSp>
            <p:nvCxnSpPr>
              <p:cNvPr id="60" name="Straight Arrow Connector 15">
                <a:extLst>
                  <a:ext uri="{FF2B5EF4-FFF2-40B4-BE49-F238E27FC236}">
                    <a16:creationId xmlns:a16="http://schemas.microsoft.com/office/drawing/2014/main" id="{2361A25E-8265-1845-A5A8-4826A176A7C7}"/>
                  </a:ext>
                </a:extLst>
              </p:cNvPr>
              <p:cNvCxnSpPr>
                <a:cxnSpLocks/>
                <a:stCxn id="121" idx="2"/>
                <a:endCxn id="59" idx="0"/>
              </p:cNvCxnSpPr>
              <p:nvPr/>
            </p:nvCxnSpPr>
            <p:spPr>
              <a:xfrm flipH="1">
                <a:off x="5384770" y="4562002"/>
                <a:ext cx="11395" cy="458801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15">
                <a:extLst>
                  <a:ext uri="{FF2B5EF4-FFF2-40B4-BE49-F238E27FC236}">
                    <a16:creationId xmlns:a16="http://schemas.microsoft.com/office/drawing/2014/main" id="{83362AE6-A5F3-2C42-90AC-95F6D668C022}"/>
                  </a:ext>
                </a:extLst>
              </p:cNvPr>
              <p:cNvCxnSpPr>
                <a:cxnSpLocks/>
                <a:stCxn id="138" idx="1"/>
              </p:cNvCxnSpPr>
              <p:nvPr/>
            </p:nvCxnSpPr>
            <p:spPr>
              <a:xfrm flipH="1">
                <a:off x="3745973" y="2017358"/>
                <a:ext cx="1038192" cy="63220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15">
                <a:extLst>
                  <a:ext uri="{FF2B5EF4-FFF2-40B4-BE49-F238E27FC236}">
                    <a16:creationId xmlns:a16="http://schemas.microsoft.com/office/drawing/2014/main" id="{0A0DD06B-81DF-9E41-9AF4-E0632A18CD23}"/>
                  </a:ext>
                </a:extLst>
              </p:cNvPr>
              <p:cNvCxnSpPr>
                <a:cxnSpLocks/>
                <a:stCxn id="50" idx="1"/>
                <a:endCxn id="138" idx="3"/>
              </p:cNvCxnSpPr>
              <p:nvPr/>
            </p:nvCxnSpPr>
            <p:spPr>
              <a:xfrm flipH="1">
                <a:off x="6008165" y="2015937"/>
                <a:ext cx="2143538" cy="142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lternate Process 78">
                <a:extLst>
                  <a:ext uri="{FF2B5EF4-FFF2-40B4-BE49-F238E27FC236}">
                    <a16:creationId xmlns:a16="http://schemas.microsoft.com/office/drawing/2014/main" id="{728EEFAD-139B-3E40-87C8-799E0874B4E7}"/>
                  </a:ext>
                </a:extLst>
              </p:cNvPr>
              <p:cNvSpPr/>
              <p:nvPr/>
            </p:nvSpPr>
            <p:spPr>
              <a:xfrm>
                <a:off x="6476028" y="3617592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marine QC</a:t>
                </a:r>
              </a:p>
            </p:txBody>
          </p:sp>
          <p:cxnSp>
            <p:nvCxnSpPr>
              <p:cNvPr id="91" name="Straight Arrow Connector 15">
                <a:extLst>
                  <a:ext uri="{FF2B5EF4-FFF2-40B4-BE49-F238E27FC236}">
                    <a16:creationId xmlns:a16="http://schemas.microsoft.com/office/drawing/2014/main" id="{E27A5FEA-D244-6D4B-A4DC-F6D0BF86CBE7}"/>
                  </a:ext>
                </a:extLst>
              </p:cNvPr>
              <p:cNvCxnSpPr>
                <a:cxnSpLocks/>
                <a:stCxn id="79" idx="1"/>
                <a:endCxn id="120" idx="3"/>
              </p:cNvCxnSpPr>
              <p:nvPr/>
            </p:nvCxnSpPr>
            <p:spPr>
              <a:xfrm flipH="1">
                <a:off x="6008165" y="3797592"/>
                <a:ext cx="46786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Alternate Process 143">
                <a:extLst>
                  <a:ext uri="{FF2B5EF4-FFF2-40B4-BE49-F238E27FC236}">
                    <a16:creationId xmlns:a16="http://schemas.microsoft.com/office/drawing/2014/main" id="{86099385-37B4-AF4B-BEF1-5EB76D4CD5B8}"/>
                  </a:ext>
                </a:extLst>
              </p:cNvPr>
              <p:cNvSpPr/>
              <p:nvPr/>
            </p:nvSpPr>
            <p:spPr>
              <a:xfrm>
                <a:off x="4784165" y="2384963"/>
                <a:ext cx="1224000" cy="360000"/>
              </a:xfrm>
              <a:prstGeom prst="flowChartAlternateProcess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level1c</a:t>
                </a:r>
              </a:p>
            </p:txBody>
          </p:sp>
          <p:cxnSp>
            <p:nvCxnSpPr>
              <p:cNvPr id="146" name="Straight Arrow Connector 15">
                <a:extLst>
                  <a:ext uri="{FF2B5EF4-FFF2-40B4-BE49-F238E27FC236}">
                    <a16:creationId xmlns:a16="http://schemas.microsoft.com/office/drawing/2014/main" id="{BBC46628-2780-D444-B12B-F5F7C8515A08}"/>
                  </a:ext>
                </a:extLst>
              </p:cNvPr>
              <p:cNvCxnSpPr>
                <a:cxnSpLocks/>
                <a:stCxn id="144" idx="2"/>
                <a:endCxn id="119" idx="0"/>
              </p:cNvCxnSpPr>
              <p:nvPr/>
            </p:nvCxnSpPr>
            <p:spPr>
              <a:xfrm>
                <a:off x="5396165" y="2744963"/>
                <a:ext cx="0" cy="18289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">
                <a:extLst>
                  <a:ext uri="{FF2B5EF4-FFF2-40B4-BE49-F238E27FC236}">
                    <a16:creationId xmlns:a16="http://schemas.microsoft.com/office/drawing/2014/main" id="{DB113ADA-B1A8-1A49-BEFF-83BFB633B085}"/>
                  </a:ext>
                </a:extLst>
              </p:cNvPr>
              <p:cNvCxnSpPr>
                <a:cxnSpLocks/>
                <a:stCxn id="144" idx="1"/>
              </p:cNvCxnSpPr>
              <p:nvPr/>
            </p:nvCxnSpPr>
            <p:spPr>
              <a:xfrm flipH="1">
                <a:off x="3745973" y="2564963"/>
                <a:ext cx="1038192" cy="271447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5">
                <a:extLst>
                  <a:ext uri="{FF2B5EF4-FFF2-40B4-BE49-F238E27FC236}">
                    <a16:creationId xmlns:a16="http://schemas.microsoft.com/office/drawing/2014/main" id="{E7A6DBC4-DD43-B546-8468-ED3FA00F70E1}"/>
                  </a:ext>
                </a:extLst>
              </p:cNvPr>
              <p:cNvCxnSpPr>
                <a:cxnSpLocks/>
                <a:stCxn id="179" idx="1"/>
                <a:endCxn id="119" idx="3"/>
              </p:cNvCxnSpPr>
              <p:nvPr/>
            </p:nvCxnSpPr>
            <p:spPr>
              <a:xfrm flipH="1">
                <a:off x="6008165" y="3107857"/>
                <a:ext cx="2143604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5">
                <a:extLst>
                  <a:ext uri="{FF2B5EF4-FFF2-40B4-BE49-F238E27FC236}">
                    <a16:creationId xmlns:a16="http://schemas.microsoft.com/office/drawing/2014/main" id="{731A7A5A-3C92-C143-8F45-E83EECC948DA}"/>
                  </a:ext>
                </a:extLst>
              </p:cNvPr>
              <p:cNvCxnSpPr>
                <a:cxnSpLocks/>
                <a:stCxn id="119" idx="2"/>
                <a:endCxn id="120" idx="0"/>
              </p:cNvCxnSpPr>
              <p:nvPr/>
            </p:nvCxnSpPr>
            <p:spPr>
              <a:xfrm>
                <a:off x="5396165" y="3287857"/>
                <a:ext cx="0" cy="329735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5">
                <a:extLst>
                  <a:ext uri="{FF2B5EF4-FFF2-40B4-BE49-F238E27FC236}">
                    <a16:creationId xmlns:a16="http://schemas.microsoft.com/office/drawing/2014/main" id="{F55A31FF-C544-A24C-A632-7BEEB2A86B89}"/>
                  </a:ext>
                </a:extLst>
              </p:cNvPr>
              <p:cNvCxnSpPr>
                <a:cxnSpLocks/>
                <a:stCxn id="120" idx="1"/>
              </p:cNvCxnSpPr>
              <p:nvPr/>
            </p:nvCxnSpPr>
            <p:spPr>
              <a:xfrm flipH="1" flipV="1">
                <a:off x="3722088" y="3229708"/>
                <a:ext cx="1062077" cy="567884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Card 178">
                <a:extLst>
                  <a:ext uri="{FF2B5EF4-FFF2-40B4-BE49-F238E27FC236}">
                    <a16:creationId xmlns:a16="http://schemas.microsoft.com/office/drawing/2014/main" id="{18C460AA-B56B-4F45-A030-58333DC813D9}"/>
                  </a:ext>
                </a:extLst>
              </p:cNvPr>
              <p:cNvSpPr/>
              <p:nvPr/>
            </p:nvSpPr>
            <p:spPr>
              <a:xfrm>
                <a:off x="8151769" y="2857103"/>
                <a:ext cx="1103245" cy="501508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Pub47 files</a:t>
                </a:r>
              </a:p>
            </p:txBody>
          </p:sp>
          <p:sp>
            <p:nvSpPr>
              <p:cNvPr id="180" name="Card 179">
                <a:extLst>
                  <a:ext uri="{FF2B5EF4-FFF2-40B4-BE49-F238E27FC236}">
                    <a16:creationId xmlns:a16="http://schemas.microsoft.com/office/drawing/2014/main" id="{B0821023-850B-A84C-9992-ECBF0CE476C7}"/>
                  </a:ext>
                </a:extLst>
              </p:cNvPr>
              <p:cNvSpPr/>
              <p:nvPr/>
            </p:nvSpPr>
            <p:spPr>
              <a:xfrm>
                <a:off x="8151768" y="3534722"/>
                <a:ext cx="1103245" cy="525741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background</a:t>
                </a:r>
              </a:p>
              <a:p>
                <a:pPr algn="ctr"/>
                <a:r>
                  <a:rPr lang="en-US" sz="11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climatologies</a:t>
                </a:r>
                <a:endPara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cxnSp>
            <p:nvCxnSpPr>
              <p:cNvPr id="184" name="Straight Arrow Connector 15">
                <a:extLst>
                  <a:ext uri="{FF2B5EF4-FFF2-40B4-BE49-F238E27FC236}">
                    <a16:creationId xmlns:a16="http://schemas.microsoft.com/office/drawing/2014/main" id="{68BCF6D6-5822-6C42-9306-21EB75A2403E}"/>
                  </a:ext>
                </a:extLst>
              </p:cNvPr>
              <p:cNvCxnSpPr>
                <a:cxnSpLocks/>
                <a:stCxn id="180" idx="1"/>
                <a:endCxn id="79" idx="3"/>
              </p:cNvCxnSpPr>
              <p:nvPr/>
            </p:nvCxnSpPr>
            <p:spPr>
              <a:xfrm flipH="1" flipV="1">
                <a:off x="7700028" y="3797592"/>
                <a:ext cx="451740" cy="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Multidocument 47">
                <a:extLst>
                  <a:ext uri="{FF2B5EF4-FFF2-40B4-BE49-F238E27FC236}">
                    <a16:creationId xmlns:a16="http://schemas.microsoft.com/office/drawing/2014/main" id="{BA312D74-21C0-7C4F-8CF8-1C5DEFA10E07}"/>
                  </a:ext>
                </a:extLst>
              </p:cNvPr>
              <p:cNvSpPr/>
              <p:nvPr/>
            </p:nvSpPr>
            <p:spPr>
              <a:xfrm>
                <a:off x="3255628" y="829182"/>
                <a:ext cx="602551" cy="500046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sz="900" dirty="0"/>
                  <a:t>config</a:t>
                </a:r>
              </a:p>
            </p:txBody>
          </p:sp>
          <p:cxnSp>
            <p:nvCxnSpPr>
              <p:cNvPr id="49" name="Straight Arrow Connector 15">
                <a:extLst>
                  <a:ext uri="{FF2B5EF4-FFF2-40B4-BE49-F238E27FC236}">
                    <a16:creationId xmlns:a16="http://schemas.microsoft.com/office/drawing/2014/main" id="{2C56EDE2-B4B1-314C-9CE3-4CA3F7DB1D99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3858179" y="1079205"/>
                <a:ext cx="657709" cy="1040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171B292-39B6-DF4D-B464-48D0F5790573}"/>
                  </a:ext>
                </a:extLst>
              </p:cNvPr>
              <p:cNvSpPr/>
              <p:nvPr/>
            </p:nvSpPr>
            <p:spPr>
              <a:xfrm>
                <a:off x="4515888" y="917672"/>
                <a:ext cx="1749159" cy="3835447"/>
              </a:xfrm>
              <a:prstGeom prst="roundRect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  <a:alpha val="53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a:endParaRPr>
              </a:p>
            </p:txBody>
          </p:sp>
          <p:sp>
            <p:nvSpPr>
              <p:cNvPr id="50" name="Card 49">
                <a:extLst>
                  <a:ext uri="{FF2B5EF4-FFF2-40B4-BE49-F238E27FC236}">
                    <a16:creationId xmlns:a16="http://schemas.microsoft.com/office/drawing/2014/main" id="{BA3D51C4-7A37-7545-AC03-57284FBE4CCC}"/>
                  </a:ext>
                </a:extLst>
              </p:cNvPr>
              <p:cNvSpPr/>
              <p:nvPr/>
            </p:nvSpPr>
            <p:spPr>
              <a:xfrm>
                <a:off x="8151703" y="1753137"/>
                <a:ext cx="1107926" cy="525600"/>
              </a:xfrm>
              <a:prstGeom prst="flowChartPunchedCard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NOC corrections</a:t>
                </a:r>
              </a:p>
            </p:txBody>
          </p:sp>
          <p:cxnSp>
            <p:nvCxnSpPr>
              <p:cNvPr id="55" name="Straight Arrow Connector 15">
                <a:extLst>
                  <a:ext uri="{FF2B5EF4-FFF2-40B4-BE49-F238E27FC236}">
                    <a16:creationId xmlns:a16="http://schemas.microsoft.com/office/drawing/2014/main" id="{B32C3EA9-7C4C-AB4E-B1B2-9C4E01B89CFC}"/>
                  </a:ext>
                </a:extLst>
              </p:cNvPr>
              <p:cNvCxnSpPr>
                <a:cxnSpLocks/>
                <a:endCxn id="121" idx="0"/>
              </p:cNvCxnSpPr>
              <p:nvPr/>
            </p:nvCxnSpPr>
            <p:spPr>
              <a:xfrm>
                <a:off x="5396165" y="4007950"/>
                <a:ext cx="0" cy="194052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Card 64">
              <a:extLst>
                <a:ext uri="{FF2B5EF4-FFF2-40B4-BE49-F238E27FC236}">
                  <a16:creationId xmlns:a16="http://schemas.microsoft.com/office/drawing/2014/main" id="{47C3916D-68A0-604E-B8B4-A50D1D0C8E46}"/>
                </a:ext>
              </a:extLst>
            </p:cNvPr>
            <p:cNvSpPr/>
            <p:nvPr/>
          </p:nvSpPr>
          <p:spPr>
            <a:xfrm>
              <a:off x="8151702" y="2332266"/>
              <a:ext cx="1107927" cy="468541"/>
            </a:xfrm>
            <a:prstGeom prst="flowChartPunchedCard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NOC ancillaries</a:t>
              </a:r>
            </a:p>
          </p:txBody>
        </p:sp>
        <p:cxnSp>
          <p:nvCxnSpPr>
            <p:cNvPr id="66" name="Straight Arrow Connector 15">
              <a:extLst>
                <a:ext uri="{FF2B5EF4-FFF2-40B4-BE49-F238E27FC236}">
                  <a16:creationId xmlns:a16="http://schemas.microsoft.com/office/drawing/2014/main" id="{CB279C88-6178-7543-9589-281FE71244C1}"/>
                </a:ext>
              </a:extLst>
            </p:cNvPr>
            <p:cNvCxnSpPr>
              <a:cxnSpLocks/>
              <a:stCxn id="65" idx="1"/>
              <a:endCxn id="144" idx="3"/>
            </p:cNvCxnSpPr>
            <p:nvPr/>
          </p:nvCxnSpPr>
          <p:spPr>
            <a:xfrm flipH="1" flipV="1">
              <a:off x="6008165" y="2564963"/>
              <a:ext cx="2143537" cy="157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27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B358-1377-8F4A-98F4-851D90CE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directory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BBF6C-C7FD-B44B-8FCB-BF0B83CF82EF}"/>
              </a:ext>
            </a:extLst>
          </p:cNvPr>
          <p:cNvSpPr/>
          <p:nvPr/>
        </p:nvSpPr>
        <p:spPr>
          <a:xfrm>
            <a:off x="6042902" y="3113407"/>
            <a:ext cx="1313438" cy="17680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7F1F26-EC71-504A-8FAF-8614924B775A}"/>
              </a:ext>
            </a:extLst>
          </p:cNvPr>
          <p:cNvSpPr/>
          <p:nvPr/>
        </p:nvSpPr>
        <p:spPr>
          <a:xfrm>
            <a:off x="6039440" y="3388175"/>
            <a:ext cx="1303630" cy="2033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E78100A-8AEE-504C-9357-667E05E4756C}"/>
              </a:ext>
            </a:extLst>
          </p:cNvPr>
          <p:cNvSpPr/>
          <p:nvPr/>
        </p:nvSpPr>
        <p:spPr>
          <a:xfrm>
            <a:off x="4058431" y="309721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E14A9F-669A-994A-890D-71B8100C2DDA}"/>
              </a:ext>
            </a:extLst>
          </p:cNvPr>
          <p:cNvSpPr/>
          <p:nvPr/>
        </p:nvSpPr>
        <p:spPr>
          <a:xfrm>
            <a:off x="6029633" y="3952279"/>
            <a:ext cx="1313437" cy="2132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cxnSp>
        <p:nvCxnSpPr>
          <p:cNvPr id="134" name="Straight Arrow Connector 16">
            <a:extLst>
              <a:ext uri="{FF2B5EF4-FFF2-40B4-BE49-F238E27FC236}">
                <a16:creationId xmlns:a16="http://schemas.microsoft.com/office/drawing/2014/main" id="{E563A2FB-3344-C342-8D13-0658BD536B82}"/>
              </a:ext>
            </a:extLst>
          </p:cNvPr>
          <p:cNvCxnSpPr>
            <a:cxnSpLocks/>
            <a:stCxn id="67" idx="3"/>
            <a:endCxn id="110" idx="1"/>
          </p:cNvCxnSpPr>
          <p:nvPr/>
        </p:nvCxnSpPr>
        <p:spPr>
          <a:xfrm>
            <a:off x="5498431" y="3187218"/>
            <a:ext cx="531202" cy="149206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A06E6A-8DEF-6540-9B38-BB07CC0E244D}"/>
              </a:ext>
            </a:extLst>
          </p:cNvPr>
          <p:cNvSpPr/>
          <p:nvPr/>
        </p:nvSpPr>
        <p:spPr>
          <a:xfrm>
            <a:off x="2862016" y="3097452"/>
            <a:ext cx="962851" cy="1493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release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5FD379-7156-D641-ABDA-BBE151425064}"/>
              </a:ext>
            </a:extLst>
          </p:cNvPr>
          <p:cNvSpPr/>
          <p:nvPr/>
        </p:nvSpPr>
        <p:spPr>
          <a:xfrm>
            <a:off x="6039440" y="3694038"/>
            <a:ext cx="1303630" cy="16839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</a:p>
        </p:txBody>
      </p:sp>
      <p:cxnSp>
        <p:nvCxnSpPr>
          <p:cNvPr id="164" name="Straight Arrow Connector 16">
            <a:extLst>
              <a:ext uri="{FF2B5EF4-FFF2-40B4-BE49-F238E27FC236}">
                <a16:creationId xmlns:a16="http://schemas.microsoft.com/office/drawing/2014/main" id="{2C33845B-6944-CF47-B8D9-C7289C01C8B3}"/>
              </a:ext>
            </a:extLst>
          </p:cNvPr>
          <p:cNvCxnSpPr>
            <a:cxnSpLocks/>
            <a:stCxn id="67" idx="3"/>
            <a:endCxn id="181" idx="1"/>
          </p:cNvCxnSpPr>
          <p:nvPr/>
        </p:nvCxnSpPr>
        <p:spPr>
          <a:xfrm>
            <a:off x="5498431" y="3187218"/>
            <a:ext cx="531202" cy="118544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">
            <a:extLst>
              <a:ext uri="{FF2B5EF4-FFF2-40B4-BE49-F238E27FC236}">
                <a16:creationId xmlns:a16="http://schemas.microsoft.com/office/drawing/2014/main" id="{363A2471-2C5E-9B4F-B10F-9362AA8488AD}"/>
              </a:ext>
            </a:extLst>
          </p:cNvPr>
          <p:cNvCxnSpPr>
            <a:cxnSpLocks/>
            <a:stCxn id="144" idx="3"/>
            <a:endCxn id="67" idx="1"/>
          </p:cNvCxnSpPr>
          <p:nvPr/>
        </p:nvCxnSpPr>
        <p:spPr>
          <a:xfrm>
            <a:off x="3824867" y="3172109"/>
            <a:ext cx="233564" cy="1510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B1D784B-9AB9-9F40-8C2D-136DE0EC59D5}"/>
              </a:ext>
            </a:extLst>
          </p:cNvPr>
          <p:cNvSpPr/>
          <p:nvPr/>
        </p:nvSpPr>
        <p:spPr>
          <a:xfrm>
            <a:off x="6029633" y="4252406"/>
            <a:ext cx="1313436" cy="240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/level1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</a:p>
        </p:txBody>
      </p:sp>
      <p:cxnSp>
        <p:nvCxnSpPr>
          <p:cNvPr id="194" name="Straight Arrow Connector 16">
            <a:extLst>
              <a:ext uri="{FF2B5EF4-FFF2-40B4-BE49-F238E27FC236}">
                <a16:creationId xmlns:a16="http://schemas.microsoft.com/office/drawing/2014/main" id="{1011325A-461A-F44F-8803-66E190AC590C}"/>
              </a:ext>
            </a:extLst>
          </p:cNvPr>
          <p:cNvCxnSpPr>
            <a:cxnSpLocks/>
            <a:stCxn id="67" idx="3"/>
            <a:endCxn id="109" idx="1"/>
          </p:cNvCxnSpPr>
          <p:nvPr/>
        </p:nvCxnSpPr>
        <p:spPr>
          <a:xfrm>
            <a:off x="5498431" y="3187218"/>
            <a:ext cx="531202" cy="871675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847202-E820-F04E-8495-18DE50AC72A3}"/>
              </a:ext>
            </a:extLst>
          </p:cNvPr>
          <p:cNvSpPr/>
          <p:nvPr/>
        </p:nvSpPr>
        <p:spPr>
          <a:xfrm>
            <a:off x="6029633" y="4559029"/>
            <a:ext cx="1313436" cy="240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cxnSp>
        <p:nvCxnSpPr>
          <p:cNvPr id="111" name="Straight Arrow Connector 16">
            <a:extLst>
              <a:ext uri="{FF2B5EF4-FFF2-40B4-BE49-F238E27FC236}">
                <a16:creationId xmlns:a16="http://schemas.microsoft.com/office/drawing/2014/main" id="{9B03E48D-79DE-8A45-BBD0-3CF0FA102B45}"/>
              </a:ext>
            </a:extLst>
          </p:cNvPr>
          <p:cNvCxnSpPr>
            <a:cxnSpLocks/>
            <a:stCxn id="67" idx="3"/>
            <a:endCxn id="145" idx="1"/>
          </p:cNvCxnSpPr>
          <p:nvPr/>
        </p:nvCxnSpPr>
        <p:spPr>
          <a:xfrm>
            <a:off x="5498431" y="3187218"/>
            <a:ext cx="541009" cy="59101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">
            <a:extLst>
              <a:ext uri="{FF2B5EF4-FFF2-40B4-BE49-F238E27FC236}">
                <a16:creationId xmlns:a16="http://schemas.microsoft.com/office/drawing/2014/main" id="{8E1C5E41-F7DB-1349-86B2-5C77311181FE}"/>
              </a:ext>
            </a:extLst>
          </p:cNvPr>
          <p:cNvCxnSpPr>
            <a:cxnSpLocks/>
            <a:stCxn id="67" idx="3"/>
            <a:endCxn id="51" idx="1"/>
          </p:cNvCxnSpPr>
          <p:nvPr/>
        </p:nvCxnSpPr>
        <p:spPr>
          <a:xfrm>
            <a:off x="5498431" y="3187218"/>
            <a:ext cx="541009" cy="30265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">
            <a:extLst>
              <a:ext uri="{FF2B5EF4-FFF2-40B4-BE49-F238E27FC236}">
                <a16:creationId xmlns:a16="http://schemas.microsoft.com/office/drawing/2014/main" id="{AF3321CD-3B7D-C744-A514-840E35D02336}"/>
              </a:ext>
            </a:extLst>
          </p:cNvPr>
          <p:cNvCxnSpPr>
            <a:cxnSpLocks/>
            <a:stCxn id="67" idx="3"/>
            <a:endCxn id="39" idx="1"/>
          </p:cNvCxnSpPr>
          <p:nvPr/>
        </p:nvCxnSpPr>
        <p:spPr>
          <a:xfrm>
            <a:off x="5498431" y="3187218"/>
            <a:ext cx="544471" cy="1459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49AB2C6-6336-1A43-850B-65E9D94C53EB}"/>
              </a:ext>
            </a:extLst>
          </p:cNvPr>
          <p:cNvSpPr/>
          <p:nvPr/>
        </p:nvSpPr>
        <p:spPr>
          <a:xfrm>
            <a:off x="1433690" y="1395721"/>
            <a:ext cx="1172434" cy="180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data_directory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14DCEE-A86C-EC4D-B4E5-383AD7EA5848}"/>
              </a:ext>
            </a:extLst>
          </p:cNvPr>
          <p:cNvSpPr/>
          <p:nvPr/>
        </p:nvSpPr>
        <p:spPr>
          <a:xfrm>
            <a:off x="2873690" y="1395721"/>
            <a:ext cx="951178" cy="1982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/datasets</a:t>
            </a:r>
          </a:p>
        </p:txBody>
      </p:sp>
      <p:cxnSp>
        <p:nvCxnSpPr>
          <p:cNvPr id="50" name="Straight Arrow Connector 16">
            <a:extLst>
              <a:ext uri="{FF2B5EF4-FFF2-40B4-BE49-F238E27FC236}">
                <a16:creationId xmlns:a16="http://schemas.microsoft.com/office/drawing/2014/main" id="{67DC8D57-A5B1-4047-BDBC-B83AF8F927E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606124" y="1485721"/>
            <a:ext cx="267566" cy="91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">
            <a:extLst>
              <a:ext uri="{FF2B5EF4-FFF2-40B4-BE49-F238E27FC236}">
                <a16:creationId xmlns:a16="http://schemas.microsoft.com/office/drawing/2014/main" id="{BC1BFD51-8751-234B-8919-088F4F0BB1FB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2606124" y="1485721"/>
            <a:ext cx="255892" cy="1686388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8AC71-266D-5B4B-9C72-B27228B34636}"/>
              </a:ext>
            </a:extLst>
          </p:cNvPr>
          <p:cNvSpPr/>
          <p:nvPr/>
        </p:nvSpPr>
        <p:spPr>
          <a:xfrm>
            <a:off x="4082433" y="1400732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58" name="Straight Arrow Connector 16">
            <a:extLst>
              <a:ext uri="{FF2B5EF4-FFF2-40B4-BE49-F238E27FC236}">
                <a16:creationId xmlns:a16="http://schemas.microsoft.com/office/drawing/2014/main" id="{F22FB0AD-858A-5141-B28E-4587FF6FC34C}"/>
              </a:ext>
            </a:extLst>
          </p:cNvPr>
          <p:cNvCxnSpPr>
            <a:cxnSpLocks/>
            <a:stCxn id="47" idx="3"/>
            <a:endCxn id="56" idx="1"/>
          </p:cNvCxnSpPr>
          <p:nvPr/>
        </p:nvCxnSpPr>
        <p:spPr>
          <a:xfrm flipV="1">
            <a:off x="3824868" y="1490732"/>
            <a:ext cx="257565" cy="411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BC79AA6-97D3-6A48-8134-6A5A56AC9AB5}"/>
              </a:ext>
            </a:extLst>
          </p:cNvPr>
          <p:cNvSpPr/>
          <p:nvPr/>
        </p:nvSpPr>
        <p:spPr>
          <a:xfrm>
            <a:off x="4082433" y="1733150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/Pub47</a:t>
            </a:r>
          </a:p>
        </p:txBody>
      </p:sp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9C56F9D1-318B-8145-B7F5-45EC8F865806}"/>
              </a:ext>
            </a:extLst>
          </p:cNvPr>
          <p:cNvCxnSpPr>
            <a:cxnSpLocks/>
            <a:stCxn id="47" idx="3"/>
            <a:endCxn id="76" idx="1"/>
          </p:cNvCxnSpPr>
          <p:nvPr/>
        </p:nvCxnSpPr>
        <p:spPr>
          <a:xfrm>
            <a:off x="3824868" y="1494847"/>
            <a:ext cx="246414" cy="63188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4531A49A-D887-C049-AE28-806CA263F05A}"/>
              </a:ext>
            </a:extLst>
          </p:cNvPr>
          <p:cNvSpPr/>
          <p:nvPr/>
        </p:nvSpPr>
        <p:spPr>
          <a:xfrm>
            <a:off x="4071282" y="2036728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NOC_corrections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16">
            <a:extLst>
              <a:ext uri="{FF2B5EF4-FFF2-40B4-BE49-F238E27FC236}">
                <a16:creationId xmlns:a16="http://schemas.microsoft.com/office/drawing/2014/main" id="{42470377-3DB5-134F-BAD1-0DF491B3B864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3824868" y="1494847"/>
            <a:ext cx="257565" cy="328303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CC041A-345F-0D4D-B226-DE48A52F323C}"/>
              </a:ext>
            </a:extLst>
          </p:cNvPr>
          <p:cNvSpPr/>
          <p:nvPr/>
        </p:nvSpPr>
        <p:spPr>
          <a:xfrm>
            <a:off x="6042903" y="1405852"/>
            <a:ext cx="1313437" cy="1881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/level0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7247CA31-DBE6-FD42-8160-AE3ADF6F1230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5522433" y="1490732"/>
            <a:ext cx="520470" cy="918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22">
            <a:extLst>
              <a:ext uri="{FF2B5EF4-FFF2-40B4-BE49-F238E27FC236}">
                <a16:creationId xmlns:a16="http://schemas.microsoft.com/office/drawing/2014/main" id="{4A95ED28-7ED9-4FB2-9F93-A3E6F8784EB3}"/>
              </a:ext>
            </a:extLst>
          </p:cNvPr>
          <p:cNvSpPr/>
          <p:nvPr/>
        </p:nvSpPr>
        <p:spPr>
          <a:xfrm>
            <a:off x="6042903" y="1738925"/>
            <a:ext cx="1313438" cy="1742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md_version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122">
            <a:extLst>
              <a:ext uri="{FF2B5EF4-FFF2-40B4-BE49-F238E27FC236}">
                <a16:creationId xmlns:a16="http://schemas.microsoft.com/office/drawing/2014/main" id="{9E88C32F-DAA1-4176-BDAD-76299730D51D}"/>
              </a:ext>
            </a:extLst>
          </p:cNvPr>
          <p:cNvSpPr/>
          <p:nvPr/>
        </p:nvSpPr>
        <p:spPr>
          <a:xfrm>
            <a:off x="6042903" y="2036729"/>
            <a:ext cx="1316901" cy="1778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correction_version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83" name="Straight Arrow Connector 16">
            <a:extLst>
              <a:ext uri="{FF2B5EF4-FFF2-40B4-BE49-F238E27FC236}">
                <a16:creationId xmlns:a16="http://schemas.microsoft.com/office/drawing/2014/main" id="{23C8FE3A-72EB-45CB-81E3-9E76D1218073}"/>
              </a:ext>
            </a:extLst>
          </p:cNvPr>
          <p:cNvCxnSpPr>
            <a:cxnSpLocks/>
          </p:cNvCxnSpPr>
          <p:nvPr/>
        </p:nvCxnSpPr>
        <p:spPr>
          <a:xfrm>
            <a:off x="5500130" y="1853413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6">
            <a:extLst>
              <a:ext uri="{FF2B5EF4-FFF2-40B4-BE49-F238E27FC236}">
                <a16:creationId xmlns:a16="http://schemas.microsoft.com/office/drawing/2014/main" id="{B90A3C00-6AF7-430A-80C3-00AD024C7F8A}"/>
              </a:ext>
            </a:extLst>
          </p:cNvPr>
          <p:cNvCxnSpPr>
            <a:cxnSpLocks/>
          </p:cNvCxnSpPr>
          <p:nvPr/>
        </p:nvCxnSpPr>
        <p:spPr>
          <a:xfrm>
            <a:off x="5509937" y="2144964"/>
            <a:ext cx="542773" cy="317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75">
            <a:extLst>
              <a:ext uri="{FF2B5EF4-FFF2-40B4-BE49-F238E27FC236}">
                <a16:creationId xmlns:a16="http://schemas.microsoft.com/office/drawing/2014/main" id="{39BD7BC3-80D8-4AE9-8299-350D8378F441}"/>
              </a:ext>
            </a:extLst>
          </p:cNvPr>
          <p:cNvSpPr/>
          <p:nvPr/>
        </p:nvSpPr>
        <p:spPr>
          <a:xfrm>
            <a:off x="4069937" y="2367453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/NOC_ANC_INFO</a:t>
            </a:r>
          </a:p>
        </p:txBody>
      </p:sp>
      <p:cxnSp>
        <p:nvCxnSpPr>
          <p:cNvPr id="106" name="Straight Arrow Connector 16">
            <a:extLst>
              <a:ext uri="{FF2B5EF4-FFF2-40B4-BE49-F238E27FC236}">
                <a16:creationId xmlns:a16="http://schemas.microsoft.com/office/drawing/2014/main" id="{5057943C-D408-4FA2-93E7-31A57C7DA5E2}"/>
              </a:ext>
            </a:extLst>
          </p:cNvPr>
          <p:cNvCxnSpPr>
            <a:cxnSpLocks/>
            <a:stCxn id="47" idx="3"/>
            <a:endCxn id="105" idx="1"/>
          </p:cNvCxnSpPr>
          <p:nvPr/>
        </p:nvCxnSpPr>
        <p:spPr>
          <a:xfrm>
            <a:off x="3824868" y="1494847"/>
            <a:ext cx="245069" cy="962606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22">
            <a:extLst>
              <a:ext uri="{FF2B5EF4-FFF2-40B4-BE49-F238E27FC236}">
                <a16:creationId xmlns:a16="http://schemas.microsoft.com/office/drawing/2014/main" id="{4B9ECF6E-6B26-4AD7-9BD7-AA9BE1496695}"/>
              </a:ext>
            </a:extLst>
          </p:cNvPr>
          <p:cNvSpPr/>
          <p:nvPr/>
        </p:nvSpPr>
        <p:spPr>
          <a:xfrm>
            <a:off x="6039440" y="2355907"/>
            <a:ext cx="1316901" cy="1859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noc_version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112" name="Straight Arrow Connector 16">
            <a:extLst>
              <a:ext uri="{FF2B5EF4-FFF2-40B4-BE49-F238E27FC236}">
                <a16:creationId xmlns:a16="http://schemas.microsoft.com/office/drawing/2014/main" id="{08F8013B-92D3-42FF-9B66-2D84B942C221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 flipV="1">
            <a:off x="5509937" y="2448879"/>
            <a:ext cx="529503" cy="857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46">
            <a:extLst>
              <a:ext uri="{FF2B5EF4-FFF2-40B4-BE49-F238E27FC236}">
                <a16:creationId xmlns:a16="http://schemas.microsoft.com/office/drawing/2014/main" id="{DCCF07D3-D851-4799-8FC5-3928E1AFB4B3}"/>
              </a:ext>
            </a:extLst>
          </p:cNvPr>
          <p:cNvSpPr/>
          <p:nvPr/>
        </p:nvSpPr>
        <p:spPr>
          <a:xfrm>
            <a:off x="2881216" y="2642449"/>
            <a:ext cx="943652" cy="1771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external_files</a:t>
            </a:r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5" name="Straight Arrow Connector 16">
            <a:extLst>
              <a:ext uri="{FF2B5EF4-FFF2-40B4-BE49-F238E27FC236}">
                <a16:creationId xmlns:a16="http://schemas.microsoft.com/office/drawing/2014/main" id="{37F59560-406B-48E2-81E3-C353CED22443}"/>
              </a:ext>
            </a:extLst>
          </p:cNvPr>
          <p:cNvCxnSpPr>
            <a:cxnSpLocks/>
            <a:stCxn id="45" idx="3"/>
            <a:endCxn id="121" idx="1"/>
          </p:cNvCxnSpPr>
          <p:nvPr/>
        </p:nvCxnSpPr>
        <p:spPr>
          <a:xfrm>
            <a:off x="2606124" y="1485721"/>
            <a:ext cx="275092" cy="1245324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09">
            <a:extLst>
              <a:ext uri="{FF2B5EF4-FFF2-40B4-BE49-F238E27FC236}">
                <a16:creationId xmlns:a16="http://schemas.microsoft.com/office/drawing/2014/main" id="{51E51B48-8475-418C-BB81-0009E0CD0E7E}"/>
              </a:ext>
            </a:extLst>
          </p:cNvPr>
          <p:cNvSpPr/>
          <p:nvPr/>
        </p:nvSpPr>
        <p:spPr>
          <a:xfrm>
            <a:off x="6029633" y="4892171"/>
            <a:ext cx="1313436" cy="24051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/level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cxnSp>
        <p:nvCxnSpPr>
          <p:cNvPr id="139" name="Straight Arrow Connector 16">
            <a:extLst>
              <a:ext uri="{FF2B5EF4-FFF2-40B4-BE49-F238E27FC236}">
                <a16:creationId xmlns:a16="http://schemas.microsoft.com/office/drawing/2014/main" id="{48DC3768-9139-4137-A596-206DB065CFA5}"/>
              </a:ext>
            </a:extLst>
          </p:cNvPr>
          <p:cNvCxnSpPr>
            <a:cxnSpLocks/>
            <a:stCxn id="67" idx="3"/>
            <a:endCxn id="138" idx="1"/>
          </p:cNvCxnSpPr>
          <p:nvPr/>
        </p:nvCxnSpPr>
        <p:spPr>
          <a:xfrm>
            <a:off x="5498431" y="3187218"/>
            <a:ext cx="531202" cy="1825209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44">
            <a:extLst>
              <a:ext uri="{FF2B5EF4-FFF2-40B4-BE49-F238E27FC236}">
                <a16:creationId xmlns:a16="http://schemas.microsoft.com/office/drawing/2014/main" id="{89E49546-1223-4EBB-846C-E4E7FB4B0B8F}"/>
              </a:ext>
            </a:extLst>
          </p:cNvPr>
          <p:cNvSpPr/>
          <p:nvPr/>
        </p:nvSpPr>
        <p:spPr>
          <a:xfrm>
            <a:off x="1433690" y="5372279"/>
            <a:ext cx="1172434" cy="180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glamod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3" name="Rectangle 46">
            <a:extLst>
              <a:ext uri="{FF2B5EF4-FFF2-40B4-BE49-F238E27FC236}">
                <a16:creationId xmlns:a16="http://schemas.microsoft.com/office/drawing/2014/main" id="{7D3F265D-2917-432B-A4AF-84B3102CFCCD}"/>
              </a:ext>
            </a:extLst>
          </p:cNvPr>
          <p:cNvSpPr/>
          <p:nvPr/>
        </p:nvSpPr>
        <p:spPr>
          <a:xfrm>
            <a:off x="2891110" y="5381405"/>
            <a:ext cx="951178" cy="1982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/&lt;release&gt;</a:t>
            </a:r>
          </a:p>
        </p:txBody>
      </p:sp>
      <p:sp>
        <p:nvSpPr>
          <p:cNvPr id="146" name="Rectangle 55">
            <a:extLst>
              <a:ext uri="{FF2B5EF4-FFF2-40B4-BE49-F238E27FC236}">
                <a16:creationId xmlns:a16="http://schemas.microsoft.com/office/drawing/2014/main" id="{CFEADD8C-B9CC-4B24-84CF-5A61C03D51B3}"/>
              </a:ext>
            </a:extLst>
          </p:cNvPr>
          <p:cNvSpPr/>
          <p:nvPr/>
        </p:nvSpPr>
        <p:spPr>
          <a:xfrm>
            <a:off x="4058431" y="5381405"/>
            <a:ext cx="1440000" cy="18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sp>
        <p:nvSpPr>
          <p:cNvPr id="147" name="Rectangle 38">
            <a:extLst>
              <a:ext uri="{FF2B5EF4-FFF2-40B4-BE49-F238E27FC236}">
                <a16:creationId xmlns:a16="http://schemas.microsoft.com/office/drawing/2014/main" id="{AF5793AF-66ED-42AF-8201-D43FEF278E15}"/>
              </a:ext>
            </a:extLst>
          </p:cNvPr>
          <p:cNvSpPr/>
          <p:nvPr/>
        </p:nvSpPr>
        <p:spPr>
          <a:xfrm>
            <a:off x="6029631" y="5373878"/>
            <a:ext cx="1313438" cy="17680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/&lt;level&gt;</a:t>
            </a:r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8" name="Straight Arrow Connector 16">
            <a:extLst>
              <a:ext uri="{FF2B5EF4-FFF2-40B4-BE49-F238E27FC236}">
                <a16:creationId xmlns:a16="http://schemas.microsoft.com/office/drawing/2014/main" id="{321297EF-7A85-43FC-B63A-32E0FB7BFE3C}"/>
              </a:ext>
            </a:extLst>
          </p:cNvPr>
          <p:cNvCxnSpPr>
            <a:cxnSpLocks/>
            <a:stCxn id="142" idx="3"/>
            <a:endCxn id="143" idx="1"/>
          </p:cNvCxnSpPr>
          <p:nvPr/>
        </p:nvCxnSpPr>
        <p:spPr>
          <a:xfrm>
            <a:off x="2606124" y="5462279"/>
            <a:ext cx="284986" cy="1825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6">
            <a:extLst>
              <a:ext uri="{FF2B5EF4-FFF2-40B4-BE49-F238E27FC236}">
                <a16:creationId xmlns:a16="http://schemas.microsoft.com/office/drawing/2014/main" id="{91C02E75-FA94-4630-8A94-C81639C3A4AD}"/>
              </a:ext>
            </a:extLst>
          </p:cNvPr>
          <p:cNvCxnSpPr>
            <a:cxnSpLocks/>
            <a:stCxn id="143" idx="3"/>
            <a:endCxn id="146" idx="1"/>
          </p:cNvCxnSpPr>
          <p:nvPr/>
        </p:nvCxnSpPr>
        <p:spPr>
          <a:xfrm flipV="1">
            <a:off x="3842288" y="5471405"/>
            <a:ext cx="216143" cy="91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6">
            <a:extLst>
              <a:ext uri="{FF2B5EF4-FFF2-40B4-BE49-F238E27FC236}">
                <a16:creationId xmlns:a16="http://schemas.microsoft.com/office/drawing/2014/main" id="{FDFA17F9-CDBB-446C-9765-5865387A0CB0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5498431" y="5462279"/>
            <a:ext cx="531200" cy="91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51">
            <a:extLst>
              <a:ext uri="{FF2B5EF4-FFF2-40B4-BE49-F238E27FC236}">
                <a16:creationId xmlns:a16="http://schemas.microsoft.com/office/drawing/2014/main" id="{B0F23ED9-AFD9-4762-9161-8E1555B70B8D}"/>
              </a:ext>
            </a:extLst>
          </p:cNvPr>
          <p:cNvSpPr/>
          <p:nvPr/>
        </p:nvSpPr>
        <p:spPr>
          <a:xfrm>
            <a:off x="8409691" y="1405851"/>
            <a:ext cx="1439997" cy="1881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needed  for level1a  </a:t>
            </a:r>
          </a:p>
        </p:txBody>
      </p:sp>
      <p:sp>
        <p:nvSpPr>
          <p:cNvPr id="160" name="Rectangle 51">
            <a:extLst>
              <a:ext uri="{FF2B5EF4-FFF2-40B4-BE49-F238E27FC236}">
                <a16:creationId xmlns:a16="http://schemas.microsoft.com/office/drawing/2014/main" id="{FFE00108-1474-42CE-9042-C9CA99D6B9BD}"/>
              </a:ext>
            </a:extLst>
          </p:cNvPr>
          <p:cNvSpPr/>
          <p:nvPr/>
        </p:nvSpPr>
        <p:spPr>
          <a:xfrm>
            <a:off x="8409691" y="1740752"/>
            <a:ext cx="1439997" cy="1958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needed  for level1d  </a:t>
            </a:r>
          </a:p>
        </p:txBody>
      </p:sp>
      <p:sp>
        <p:nvSpPr>
          <p:cNvPr id="163" name="Rectangle 51">
            <a:extLst>
              <a:ext uri="{FF2B5EF4-FFF2-40B4-BE49-F238E27FC236}">
                <a16:creationId xmlns:a16="http://schemas.microsoft.com/office/drawing/2014/main" id="{E6DD4B12-D10F-4547-A20D-BE7F68A5EB8A}"/>
              </a:ext>
            </a:extLst>
          </p:cNvPr>
          <p:cNvSpPr/>
          <p:nvPr/>
        </p:nvSpPr>
        <p:spPr>
          <a:xfrm>
            <a:off x="8409690" y="2031575"/>
            <a:ext cx="1439998" cy="22545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needed  for level1b  </a:t>
            </a:r>
          </a:p>
        </p:txBody>
      </p:sp>
      <p:sp>
        <p:nvSpPr>
          <p:cNvPr id="168" name="Rectangle 51">
            <a:extLst>
              <a:ext uri="{FF2B5EF4-FFF2-40B4-BE49-F238E27FC236}">
                <a16:creationId xmlns:a16="http://schemas.microsoft.com/office/drawing/2014/main" id="{49E69538-E3BB-4952-BBC5-EA82F2A477BA}"/>
              </a:ext>
            </a:extLst>
          </p:cNvPr>
          <p:cNvSpPr/>
          <p:nvPr/>
        </p:nvSpPr>
        <p:spPr>
          <a:xfrm>
            <a:off x="8409689" y="2352026"/>
            <a:ext cx="1439999" cy="19542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needed  for level1c  </a:t>
            </a:r>
          </a:p>
        </p:txBody>
      </p:sp>
      <p:sp>
        <p:nvSpPr>
          <p:cNvPr id="171" name="Rectangle 51">
            <a:extLst>
              <a:ext uri="{FF2B5EF4-FFF2-40B4-BE49-F238E27FC236}">
                <a16:creationId xmlns:a16="http://schemas.microsoft.com/office/drawing/2014/main" id="{C85F7FDB-B20A-4E5A-B38F-FC642F9D0010}"/>
              </a:ext>
            </a:extLst>
          </p:cNvPr>
          <p:cNvSpPr/>
          <p:nvPr/>
        </p:nvSpPr>
        <p:spPr>
          <a:xfrm>
            <a:off x="8409688" y="2642449"/>
            <a:ext cx="1440000" cy="198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needed  for level1e  </a:t>
            </a:r>
          </a:p>
        </p:txBody>
      </p:sp>
      <p:sp>
        <p:nvSpPr>
          <p:cNvPr id="172" name="Rectangle 51">
            <a:extLst>
              <a:ext uri="{FF2B5EF4-FFF2-40B4-BE49-F238E27FC236}">
                <a16:creationId xmlns:a16="http://schemas.microsoft.com/office/drawing/2014/main" id="{C6E56B97-4787-4245-9755-1CA5DF185FDB}"/>
              </a:ext>
            </a:extLst>
          </p:cNvPr>
          <p:cNvSpPr/>
          <p:nvPr/>
        </p:nvSpPr>
        <p:spPr>
          <a:xfrm>
            <a:off x="8409688" y="5379843"/>
            <a:ext cx="1440000" cy="198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user-specific directory  </a:t>
            </a:r>
          </a:p>
        </p:txBody>
      </p:sp>
      <p:sp>
        <p:nvSpPr>
          <p:cNvPr id="173" name="Rectangle 51">
            <a:extLst>
              <a:ext uri="{FF2B5EF4-FFF2-40B4-BE49-F238E27FC236}">
                <a16:creationId xmlns:a16="http://schemas.microsoft.com/office/drawing/2014/main" id="{071CC66D-9669-46F7-B5F6-D38488C32E4B}"/>
              </a:ext>
            </a:extLst>
          </p:cNvPr>
          <p:cNvSpPr/>
          <p:nvPr/>
        </p:nvSpPr>
        <p:spPr>
          <a:xfrm>
            <a:off x="8409688" y="3080537"/>
            <a:ext cx="1440000" cy="198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 directories</a:t>
            </a:r>
          </a:p>
        </p:txBody>
      </p:sp>
    </p:spTree>
    <p:extLst>
      <p:ext uri="{BB962C8B-B14F-4D97-AF65-F5344CB8AC3E}">
        <p14:creationId xmlns:p14="http://schemas.microsoft.com/office/powerpoint/2010/main" val="1598742870"/>
      </p:ext>
    </p:extLst>
  </p:cSld>
  <p:clrMapOvr>
    <a:masterClrMapping/>
  </p:clrMapOvr>
</p:sld>
</file>

<file path=ppt/theme/theme1.xml><?xml version="1.0" encoding="utf-8"?>
<a:theme xmlns:a="http://schemas.openxmlformats.org/drawingml/2006/main" name="Climate Ch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79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Climate Change</vt:lpstr>
      <vt:lpstr>General data flow</vt:lpstr>
      <vt:lpstr>Observational branch- complete level1f!</vt:lpstr>
      <vt:lpstr>Data directory</vt:lpstr>
    </vt:vector>
  </TitlesOfParts>
  <Company>ECMWF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Armstrong-</dc:creator>
  <cp:lastModifiedBy>Lierhammer Ludwig</cp:lastModifiedBy>
  <cp:revision>751</cp:revision>
  <cp:lastPrinted>2019-12-10T10:07:34Z</cp:lastPrinted>
  <dcterms:created xsi:type="dcterms:W3CDTF">2016-12-07T14:25:16Z</dcterms:created>
  <dcterms:modified xsi:type="dcterms:W3CDTF">2025-09-29T11:25:37Z</dcterms:modified>
</cp:coreProperties>
</file>