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347" r:id="rId2"/>
    <p:sldId id="348" r:id="rId3"/>
    <p:sldId id="350" r:id="rId4"/>
    <p:sldId id="3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AC5"/>
    <a:srgbClr val="0C1E15"/>
    <a:srgbClr val="00FF00"/>
    <a:srgbClr val="DEC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7150F2-3AB9-B047-B4CC-73A85EF4E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FADB3-E2F9-AF45-AABF-F71C4654A5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4EA4-C59E-CC41-B895-DC1C15C976B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C30BA-D1CC-7444-9B97-DBDD89318C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1E5E-0DCE-A24C-8905-EC28755E49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12E6-3F3A-7842-BE00-194CD335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7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34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849397" y="932723"/>
            <a:ext cx="9733004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42" name="Straight Connector 41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257300" y="932723"/>
            <a:ext cx="10325101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"/>
          <a:stretch/>
        </p:blipFill>
        <p:spPr bwMode="auto">
          <a:xfrm>
            <a:off x="9721850" y="-15023"/>
            <a:ext cx="2470151" cy="68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108" y="2274269"/>
            <a:ext cx="5896707" cy="2157045"/>
          </a:xfrm>
        </p:spPr>
        <p:txBody>
          <a:bodyPr>
            <a:normAutofit/>
          </a:bodyPr>
          <a:lstStyle>
            <a:lvl1pPr>
              <a:defRPr sz="3730" spc="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7/16/20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2" descr="S:\F15015_Copernicus\3_Work\330_Work-in-process\SC4_BackgroundMat\PPT\item Copernicus\Icon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36715" y="1600939"/>
            <a:ext cx="4320480" cy="36222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6240800"/>
            <a:ext cx="1025637" cy="3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S:\F15015_Copernicus\3_Work\330_Work-in-process\SC4_BackgroundMat\PPT\item Copernicus\logo-ce-horizontal-en-negatif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2" y="6200011"/>
            <a:ext cx="1527441" cy="4005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829139" y="4715239"/>
            <a:ext cx="192021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67" b="0" dirty="0" err="1">
                <a:solidFill>
                  <a:schemeClr val="bg1"/>
                </a:solidFill>
              </a:rPr>
              <a:t>Climate</a:t>
            </a:r>
            <a:r>
              <a:rPr lang="es-ES" sz="1467" b="0" baseline="0" dirty="0">
                <a:solidFill>
                  <a:schemeClr val="bg1"/>
                </a:solidFill>
              </a:rPr>
              <a:t> </a:t>
            </a:r>
            <a:r>
              <a:rPr lang="es-ES" sz="1467" b="0" dirty="0" err="1">
                <a:solidFill>
                  <a:schemeClr val="bg1"/>
                </a:solidFill>
              </a:rPr>
              <a:t>Change</a:t>
            </a:r>
            <a:endParaRPr lang="en-US" sz="1467" b="0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775075" y="4501899"/>
            <a:ext cx="5884863" cy="550740"/>
          </a:xfrm>
        </p:spPr>
        <p:txBody>
          <a:bodyPr/>
          <a:lstStyle>
            <a:lvl1pPr>
              <a:buNone/>
              <a:defRPr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206" y="836712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9456" y="1604797"/>
            <a:ext cx="5386917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3974" y="836712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3225" y="1604797"/>
            <a:ext cx="5389033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7/16/20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19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7/16/20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9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21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874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9005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874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7047-C597-4B34-8FEE-7A0D1EA692A4}" type="datetimeFigureOut">
              <a:rPr lang="en-US" smtClean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7756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329" y="6147018"/>
            <a:ext cx="2717195" cy="5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9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1219170" rtl="0" eaLnBrk="1" latinLnBrk="0" hangingPunct="1">
        <a:spcBef>
          <a:spcPct val="0"/>
        </a:spcBef>
        <a:buNone/>
        <a:defRPr sz="4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directory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BBF6C-C7FD-B44B-8FCB-BF0B83CF82EF}"/>
              </a:ext>
            </a:extLst>
          </p:cNvPr>
          <p:cNvSpPr/>
          <p:nvPr/>
        </p:nvSpPr>
        <p:spPr>
          <a:xfrm>
            <a:off x="6046363" y="2410683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7F1F26-EC71-504A-8FAF-8614924B775A}"/>
              </a:ext>
            </a:extLst>
          </p:cNvPr>
          <p:cNvSpPr/>
          <p:nvPr/>
        </p:nvSpPr>
        <p:spPr>
          <a:xfrm>
            <a:off x="6046363" y="270006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78100A-8AEE-504C-9357-667E05E4756C}"/>
              </a:ext>
            </a:extLst>
          </p:cNvPr>
          <p:cNvSpPr/>
          <p:nvPr/>
        </p:nvSpPr>
        <p:spPr>
          <a:xfrm>
            <a:off x="4060131" y="2405551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04" name="Straight Arrow Connector 16">
            <a:extLst>
              <a:ext uri="{FF2B5EF4-FFF2-40B4-BE49-F238E27FC236}">
                <a16:creationId xmlns:a16="http://schemas.microsoft.com/office/drawing/2014/main" id="{BADDF34A-4424-C840-91CB-C49B8107A4A3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>
            <a:off x="5500131" y="2495551"/>
            <a:ext cx="548855" cy="171373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0E14A9F-669A-994A-890D-71B8100C2DDA}"/>
              </a:ext>
            </a:extLst>
          </p:cNvPr>
          <p:cNvSpPr/>
          <p:nvPr/>
        </p:nvSpPr>
        <p:spPr>
          <a:xfrm>
            <a:off x="6046363" y="3300365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</p:txBody>
      </p:sp>
      <p:cxnSp>
        <p:nvCxnSpPr>
          <p:cNvPr id="134" name="Straight Arrow Connector 16">
            <a:extLst>
              <a:ext uri="{FF2B5EF4-FFF2-40B4-BE49-F238E27FC236}">
                <a16:creationId xmlns:a16="http://schemas.microsoft.com/office/drawing/2014/main" id="{E563A2FB-3344-C342-8D13-0658BD536B8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>
            <a:off x="5500131" y="2495551"/>
            <a:ext cx="546232" cy="14542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A06E6A-8DEF-6540-9B38-BB07CC0E244D}"/>
              </a:ext>
            </a:extLst>
          </p:cNvPr>
          <p:cNvSpPr/>
          <p:nvPr/>
        </p:nvSpPr>
        <p:spPr>
          <a:xfrm>
            <a:off x="2873690" y="2406257"/>
            <a:ext cx="756000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release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5FD379-7156-D641-ABDA-BBE151425064}"/>
              </a:ext>
            </a:extLst>
          </p:cNvPr>
          <p:cNvSpPr/>
          <p:nvPr/>
        </p:nvSpPr>
        <p:spPr>
          <a:xfrm>
            <a:off x="6046363" y="300098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</a:p>
        </p:txBody>
      </p:sp>
      <p:cxnSp>
        <p:nvCxnSpPr>
          <p:cNvPr id="164" name="Straight Arrow Connector 16">
            <a:extLst>
              <a:ext uri="{FF2B5EF4-FFF2-40B4-BE49-F238E27FC236}">
                <a16:creationId xmlns:a16="http://schemas.microsoft.com/office/drawing/2014/main" id="{2C33845B-6944-CF47-B8D9-C7289C01C8B3}"/>
              </a:ext>
            </a:extLst>
          </p:cNvPr>
          <p:cNvCxnSpPr>
            <a:cxnSpLocks/>
            <a:stCxn id="67" idx="3"/>
            <a:endCxn id="181" idx="1"/>
          </p:cNvCxnSpPr>
          <p:nvPr/>
        </p:nvCxnSpPr>
        <p:spPr>
          <a:xfrm>
            <a:off x="5500131" y="2495551"/>
            <a:ext cx="546232" cy="117455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363A2471-2C5E-9B4F-B10F-9362AA8488AD}"/>
              </a:ext>
            </a:extLst>
          </p:cNvPr>
          <p:cNvCxnSpPr>
            <a:cxnSpLocks/>
            <a:stCxn id="144" idx="3"/>
            <a:endCxn id="67" idx="1"/>
          </p:cNvCxnSpPr>
          <p:nvPr/>
        </p:nvCxnSpPr>
        <p:spPr>
          <a:xfrm flipV="1">
            <a:off x="3629690" y="2495551"/>
            <a:ext cx="430441" cy="7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B1D784B-9AB9-9F40-8C2D-136DE0EC59D5}"/>
              </a:ext>
            </a:extLst>
          </p:cNvPr>
          <p:cNvSpPr/>
          <p:nvPr/>
        </p:nvSpPr>
        <p:spPr>
          <a:xfrm>
            <a:off x="6046363" y="358010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</a:p>
        </p:txBody>
      </p:sp>
      <p:cxnSp>
        <p:nvCxnSpPr>
          <p:cNvPr id="194" name="Straight Arrow Connector 16">
            <a:extLst>
              <a:ext uri="{FF2B5EF4-FFF2-40B4-BE49-F238E27FC236}">
                <a16:creationId xmlns:a16="http://schemas.microsoft.com/office/drawing/2014/main" id="{1011325A-461A-F44F-8803-66E190AC590C}"/>
              </a:ext>
            </a:extLst>
          </p:cNvPr>
          <p:cNvCxnSpPr>
            <a:cxnSpLocks/>
            <a:stCxn id="67" idx="3"/>
            <a:endCxn id="109" idx="1"/>
          </p:cNvCxnSpPr>
          <p:nvPr/>
        </p:nvCxnSpPr>
        <p:spPr>
          <a:xfrm>
            <a:off x="5500131" y="2495551"/>
            <a:ext cx="546232" cy="89481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847202-E820-F04E-8495-18DE50AC72A3}"/>
              </a:ext>
            </a:extLst>
          </p:cNvPr>
          <p:cNvSpPr/>
          <p:nvPr/>
        </p:nvSpPr>
        <p:spPr>
          <a:xfrm>
            <a:off x="6046363" y="385984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cxnSp>
        <p:nvCxnSpPr>
          <p:cNvPr id="111" name="Straight Arrow Connector 16">
            <a:extLst>
              <a:ext uri="{FF2B5EF4-FFF2-40B4-BE49-F238E27FC236}">
                <a16:creationId xmlns:a16="http://schemas.microsoft.com/office/drawing/2014/main" id="{9B03E48D-79DE-8A45-BBD0-3CF0FA102B45}"/>
              </a:ext>
            </a:extLst>
          </p:cNvPr>
          <p:cNvCxnSpPr>
            <a:cxnSpLocks/>
            <a:stCxn id="67" idx="3"/>
            <a:endCxn id="145" idx="1"/>
          </p:cNvCxnSpPr>
          <p:nvPr/>
        </p:nvCxnSpPr>
        <p:spPr>
          <a:xfrm>
            <a:off x="5500131" y="2495551"/>
            <a:ext cx="546232" cy="5954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FBF36C7-15E4-644A-BB7D-D8F65CE282F1}"/>
              </a:ext>
            </a:extLst>
          </p:cNvPr>
          <p:cNvSpPr/>
          <p:nvPr/>
        </p:nvSpPr>
        <p:spPr>
          <a:xfrm>
            <a:off x="6048986" y="411928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metoffice_qc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BABB532-2BD4-E649-944D-BED23531E603}"/>
              </a:ext>
            </a:extLst>
          </p:cNvPr>
          <p:cNvSpPr/>
          <p:nvPr/>
        </p:nvSpPr>
        <p:spPr>
          <a:xfrm>
            <a:off x="4060131" y="4790653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/wmo_publication_47*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A41B7D3-85C5-E546-A214-7A544984A841}"/>
              </a:ext>
            </a:extLst>
          </p:cNvPr>
          <p:cNvSpPr/>
          <p:nvPr/>
        </p:nvSpPr>
        <p:spPr>
          <a:xfrm>
            <a:off x="4060131" y="5083405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NOC_corrections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</a:p>
        </p:txBody>
      </p:sp>
      <p:cxnSp>
        <p:nvCxnSpPr>
          <p:cNvPr id="165" name="Straight Arrow Connector 16">
            <a:extLst>
              <a:ext uri="{FF2B5EF4-FFF2-40B4-BE49-F238E27FC236}">
                <a16:creationId xmlns:a16="http://schemas.microsoft.com/office/drawing/2014/main" id="{8E1C5E41-F7DB-1349-86B2-5C77311181FE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>
            <a:off x="5500131" y="2495551"/>
            <a:ext cx="546232" cy="29451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">
            <a:extLst>
              <a:ext uri="{FF2B5EF4-FFF2-40B4-BE49-F238E27FC236}">
                <a16:creationId xmlns:a16="http://schemas.microsoft.com/office/drawing/2014/main" id="{AF3321CD-3B7D-C744-A514-840E35D02336}"/>
              </a:ext>
            </a:extLst>
          </p:cNvPr>
          <p:cNvCxnSpPr>
            <a:cxnSpLocks/>
            <a:stCxn id="67" idx="3"/>
            <a:endCxn id="39" idx="1"/>
          </p:cNvCxnSpPr>
          <p:nvPr/>
        </p:nvCxnSpPr>
        <p:spPr>
          <a:xfrm>
            <a:off x="5500131" y="2495551"/>
            <a:ext cx="546232" cy="51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">
            <a:extLst>
              <a:ext uri="{FF2B5EF4-FFF2-40B4-BE49-F238E27FC236}">
                <a16:creationId xmlns:a16="http://schemas.microsoft.com/office/drawing/2014/main" id="{8266DB2C-9C3B-6E44-B522-0243759FF181}"/>
              </a:ext>
            </a:extLst>
          </p:cNvPr>
          <p:cNvCxnSpPr>
            <a:cxnSpLocks/>
            <a:stCxn id="144" idx="3"/>
            <a:endCxn id="162" idx="1"/>
          </p:cNvCxnSpPr>
          <p:nvPr/>
        </p:nvCxnSpPr>
        <p:spPr>
          <a:xfrm>
            <a:off x="3629690" y="2496257"/>
            <a:ext cx="430441" cy="267714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">
            <a:extLst>
              <a:ext uri="{FF2B5EF4-FFF2-40B4-BE49-F238E27FC236}">
                <a16:creationId xmlns:a16="http://schemas.microsoft.com/office/drawing/2014/main" id="{B594032D-3EF7-0849-BFEA-CCCF376ABC3B}"/>
              </a:ext>
            </a:extLst>
          </p:cNvPr>
          <p:cNvCxnSpPr>
            <a:cxnSpLocks/>
            <a:stCxn id="144" idx="3"/>
            <a:endCxn id="161" idx="1"/>
          </p:cNvCxnSpPr>
          <p:nvPr/>
        </p:nvCxnSpPr>
        <p:spPr>
          <a:xfrm>
            <a:off x="3629690" y="2496257"/>
            <a:ext cx="430441" cy="23843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E782B0F-A107-7346-8B8B-3C5E0B9472B9}"/>
              </a:ext>
            </a:extLst>
          </p:cNvPr>
          <p:cNvSpPr/>
          <p:nvPr/>
        </p:nvSpPr>
        <p:spPr>
          <a:xfrm>
            <a:off x="6042904" y="5084625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v?xYYYY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EB9F708C-103A-3C4E-8120-561EFCBC0FC1}"/>
              </a:ext>
            </a:extLst>
          </p:cNvPr>
          <p:cNvCxnSpPr>
            <a:cxnSpLocks/>
            <a:stCxn id="162" idx="3"/>
            <a:endCxn id="35" idx="1"/>
          </p:cNvCxnSpPr>
          <p:nvPr/>
        </p:nvCxnSpPr>
        <p:spPr>
          <a:xfrm>
            <a:off x="5500131" y="5173405"/>
            <a:ext cx="542773" cy="12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0ABA34-377A-3647-A6F6-BDF06D067D8B}"/>
              </a:ext>
            </a:extLst>
          </p:cNvPr>
          <p:cNvSpPr/>
          <p:nvPr/>
        </p:nvSpPr>
        <p:spPr>
          <a:xfrm>
            <a:off x="7261768" y="4121251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/base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3AB1F2-3661-BE4F-B530-8A68F6E77204}"/>
              </a:ext>
            </a:extLst>
          </p:cNvPr>
          <p:cNvSpPr/>
          <p:nvPr/>
        </p:nvSpPr>
        <p:spPr>
          <a:xfrm>
            <a:off x="7261768" y="436200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dbuoy_track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D778030D-20F8-174D-AE86-A3A3358E4817}"/>
              </a:ext>
            </a:extLst>
          </p:cNvPr>
          <p:cNvCxnSpPr>
            <a:cxnSpLocks/>
            <a:stCxn id="122" idx="3"/>
            <a:endCxn id="41" idx="1"/>
          </p:cNvCxnSpPr>
          <p:nvPr/>
        </p:nvCxnSpPr>
        <p:spPr>
          <a:xfrm>
            <a:off x="6984986" y="4209286"/>
            <a:ext cx="276782" cy="19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6">
            <a:extLst>
              <a:ext uri="{FF2B5EF4-FFF2-40B4-BE49-F238E27FC236}">
                <a16:creationId xmlns:a16="http://schemas.microsoft.com/office/drawing/2014/main" id="{E9AE1B18-744F-644B-8D12-568695A520AE}"/>
              </a:ext>
            </a:extLst>
          </p:cNvPr>
          <p:cNvCxnSpPr>
            <a:cxnSpLocks/>
            <a:stCxn id="122" idx="3"/>
            <a:endCxn id="42" idx="1"/>
          </p:cNvCxnSpPr>
          <p:nvPr/>
        </p:nvCxnSpPr>
        <p:spPr>
          <a:xfrm>
            <a:off x="6984986" y="4209286"/>
            <a:ext cx="276782" cy="24272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FADECE7-9F5B-CD41-B5B3-E1FA8AD17155}"/>
              </a:ext>
            </a:extLst>
          </p:cNvPr>
          <p:cNvSpPr/>
          <p:nvPr/>
        </p:nvSpPr>
        <p:spPr>
          <a:xfrm>
            <a:off x="1156939" y="1073213"/>
            <a:ext cx="1008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gws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9AB2C6-6336-1A43-850B-65E9D94C53EB}"/>
              </a:ext>
            </a:extLst>
          </p:cNvPr>
          <p:cNvSpPr/>
          <p:nvPr/>
        </p:nvSpPr>
        <p:spPr>
          <a:xfrm>
            <a:off x="1850124" y="1395721"/>
            <a:ext cx="756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14DCEE-A86C-EC4D-B4E5-383AD7EA5848}"/>
              </a:ext>
            </a:extLst>
          </p:cNvPr>
          <p:cNvSpPr/>
          <p:nvPr/>
        </p:nvSpPr>
        <p:spPr>
          <a:xfrm>
            <a:off x="2873690" y="1395721"/>
            <a:ext cx="756000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/datasets</a:t>
            </a:r>
          </a:p>
        </p:txBody>
      </p:sp>
      <p:cxnSp>
        <p:nvCxnSpPr>
          <p:cNvPr id="49" name="Straight Arrow Connector 16">
            <a:extLst>
              <a:ext uri="{FF2B5EF4-FFF2-40B4-BE49-F238E27FC236}">
                <a16:creationId xmlns:a16="http://schemas.microsoft.com/office/drawing/2014/main" id="{0461F5B1-94A9-164A-9447-0C6C90F7DA22}"/>
              </a:ext>
            </a:extLst>
          </p:cNvPr>
          <p:cNvCxnSpPr>
            <a:cxnSpLocks/>
            <a:stCxn id="40" idx="2"/>
            <a:endCxn id="45" idx="1"/>
          </p:cNvCxnSpPr>
          <p:nvPr/>
        </p:nvCxnSpPr>
        <p:spPr>
          <a:xfrm rot="16200000" flipH="1">
            <a:off x="1639277" y="1274874"/>
            <a:ext cx="232508" cy="189185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67DC8D57-A5B1-4047-BDBC-B83AF8F927E7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2606124" y="1485721"/>
            <a:ext cx="26756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6">
            <a:extLst>
              <a:ext uri="{FF2B5EF4-FFF2-40B4-BE49-F238E27FC236}">
                <a16:creationId xmlns:a16="http://schemas.microsoft.com/office/drawing/2014/main" id="{BC1BFD51-8751-234B-8919-088F4F0BB1FB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2606124" y="1485721"/>
            <a:ext cx="267566" cy="10105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378AC71-266D-5B4B-9C72-B27228B34636}"/>
              </a:ext>
            </a:extLst>
          </p:cNvPr>
          <p:cNvSpPr/>
          <p:nvPr/>
        </p:nvSpPr>
        <p:spPr>
          <a:xfrm>
            <a:off x="4060131" y="1400732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58" name="Straight Arrow Connector 16">
            <a:extLst>
              <a:ext uri="{FF2B5EF4-FFF2-40B4-BE49-F238E27FC236}">
                <a16:creationId xmlns:a16="http://schemas.microsoft.com/office/drawing/2014/main" id="{F22FB0AD-858A-5141-B28E-4587FF6FC34C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3629690" y="1485721"/>
            <a:ext cx="430441" cy="50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2D5A928-D2F4-1041-AB98-E4F6F746E461}"/>
              </a:ext>
            </a:extLst>
          </p:cNvPr>
          <p:cNvSpPr txBox="1"/>
          <p:nvPr/>
        </p:nvSpPr>
        <p:spPr>
          <a:xfrm>
            <a:off x="7123377" y="5147989"/>
            <a:ext cx="978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 post-processed</a:t>
            </a:r>
          </a:p>
        </p:txBody>
      </p: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542943FC-DCCC-E641-9D83-EE7B4FE0EDB9}"/>
              </a:ext>
            </a:extLst>
          </p:cNvPr>
          <p:cNvCxnSpPr>
            <a:cxnSpLocks/>
            <a:stCxn id="161" idx="3"/>
            <a:endCxn id="73" idx="1"/>
          </p:cNvCxnSpPr>
          <p:nvPr/>
        </p:nvCxnSpPr>
        <p:spPr>
          <a:xfrm flipV="1">
            <a:off x="5500131" y="4879261"/>
            <a:ext cx="562386" cy="139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C7BB59D-C6B0-5448-9B83-A85D66A0AF6B}"/>
              </a:ext>
            </a:extLst>
          </p:cNvPr>
          <p:cNvSpPr/>
          <p:nvPr/>
        </p:nvSpPr>
        <p:spPr>
          <a:xfrm>
            <a:off x="6062517" y="4789261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/monthly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BC79AA6-97D3-6A48-8134-6A5A56AC9AB5}"/>
              </a:ext>
            </a:extLst>
          </p:cNvPr>
          <p:cNvSpPr/>
          <p:nvPr/>
        </p:nvSpPr>
        <p:spPr>
          <a:xfrm>
            <a:off x="4060131" y="1733150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/WMO_Publication_47</a:t>
            </a:r>
          </a:p>
        </p:txBody>
      </p: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9C56F9D1-318B-8145-B7F5-45EC8F865806}"/>
              </a:ext>
            </a:extLst>
          </p:cNvPr>
          <p:cNvCxnSpPr>
            <a:cxnSpLocks/>
            <a:stCxn id="47" idx="3"/>
            <a:endCxn id="76" idx="1"/>
          </p:cNvCxnSpPr>
          <p:nvPr/>
        </p:nvCxnSpPr>
        <p:spPr>
          <a:xfrm>
            <a:off x="3629690" y="1485721"/>
            <a:ext cx="430441" cy="64100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531A49A-D887-C049-AE28-806CA263F05A}"/>
              </a:ext>
            </a:extLst>
          </p:cNvPr>
          <p:cNvSpPr/>
          <p:nvPr/>
        </p:nvSpPr>
        <p:spPr>
          <a:xfrm>
            <a:off x="4060131" y="2036728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NOC_corrections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Straight Arrow Connector 16">
            <a:extLst>
              <a:ext uri="{FF2B5EF4-FFF2-40B4-BE49-F238E27FC236}">
                <a16:creationId xmlns:a16="http://schemas.microsoft.com/office/drawing/2014/main" id="{42470377-3DB5-134F-BAD1-0DF491B3B864}"/>
              </a:ext>
            </a:extLst>
          </p:cNvPr>
          <p:cNvCxnSpPr>
            <a:cxnSpLocks/>
            <a:stCxn id="47" idx="3"/>
            <a:endCxn id="74" idx="1"/>
          </p:cNvCxnSpPr>
          <p:nvPr/>
        </p:nvCxnSpPr>
        <p:spPr>
          <a:xfrm>
            <a:off x="3629690" y="1485721"/>
            <a:ext cx="430441" cy="33742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0F9122-CBE5-7840-B120-58E0AFE86190}"/>
              </a:ext>
            </a:extLst>
          </p:cNvPr>
          <p:cNvSpPr/>
          <p:nvPr/>
        </p:nvSpPr>
        <p:spPr>
          <a:xfrm>
            <a:off x="6062517" y="2036728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v?xYYYY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4" name="Straight Arrow Connector 16">
            <a:extLst>
              <a:ext uri="{FF2B5EF4-FFF2-40B4-BE49-F238E27FC236}">
                <a16:creationId xmlns:a16="http://schemas.microsoft.com/office/drawing/2014/main" id="{72900AF5-1F20-EE4D-A9A0-1D72CF31CB35}"/>
              </a:ext>
            </a:extLst>
          </p:cNvPr>
          <p:cNvCxnSpPr>
            <a:cxnSpLocks/>
            <a:stCxn id="76" idx="3"/>
            <a:endCxn id="123" idx="1"/>
          </p:cNvCxnSpPr>
          <p:nvPr/>
        </p:nvCxnSpPr>
        <p:spPr>
          <a:xfrm>
            <a:off x="5500131" y="2126728"/>
            <a:ext cx="56238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CCC041A-345F-0D4D-B226-DE48A52F323C}"/>
              </a:ext>
            </a:extLst>
          </p:cNvPr>
          <p:cNvSpPr/>
          <p:nvPr/>
        </p:nvSpPr>
        <p:spPr>
          <a:xfrm>
            <a:off x="6042904" y="1401049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/level0</a:t>
            </a:r>
          </a:p>
        </p:txBody>
      </p:sp>
      <p:cxnSp>
        <p:nvCxnSpPr>
          <p:cNvPr id="53" name="Straight Arrow Connector 16">
            <a:extLst>
              <a:ext uri="{FF2B5EF4-FFF2-40B4-BE49-F238E27FC236}">
                <a16:creationId xmlns:a16="http://schemas.microsoft.com/office/drawing/2014/main" id="{7247CA31-DBE6-FD42-8160-AE3ADF6F1230}"/>
              </a:ext>
            </a:extLst>
          </p:cNvPr>
          <p:cNvCxnSpPr>
            <a:cxnSpLocks/>
            <a:stCxn id="56" idx="3"/>
            <a:endCxn id="52" idx="1"/>
          </p:cNvCxnSpPr>
          <p:nvPr/>
        </p:nvCxnSpPr>
        <p:spPr>
          <a:xfrm>
            <a:off x="5500131" y="1490732"/>
            <a:ext cx="542773" cy="3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84CED99-F7DB-5F46-BE56-84BE27DF45F6}"/>
              </a:ext>
            </a:extLst>
          </p:cNvPr>
          <p:cNvSpPr/>
          <p:nvPr/>
        </p:nvSpPr>
        <p:spPr>
          <a:xfrm>
            <a:off x="7394677" y="1407142"/>
            <a:ext cx="935999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user_manual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74765A-30F7-0547-B163-35B9BCB86579}"/>
              </a:ext>
            </a:extLst>
          </p:cNvPr>
          <p:cNvSpPr/>
          <p:nvPr/>
        </p:nvSpPr>
        <p:spPr>
          <a:xfrm>
            <a:off x="8072226" y="2405449"/>
            <a:ext cx="75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version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834615-BDF0-444A-A833-FFF6BAB03549}"/>
              </a:ext>
            </a:extLst>
          </p:cNvPr>
          <p:cNvSpPr/>
          <p:nvPr/>
        </p:nvSpPr>
        <p:spPr>
          <a:xfrm>
            <a:off x="9049913" y="2405449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2" name="Straight Arrow Connector 16">
            <a:extLst>
              <a:ext uri="{FF2B5EF4-FFF2-40B4-BE49-F238E27FC236}">
                <a16:creationId xmlns:a16="http://schemas.microsoft.com/office/drawing/2014/main" id="{C54B5E18-031D-CD45-96DF-3FA9213B1080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8828226" y="2495449"/>
            <a:ext cx="22168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8286D972-AE6E-0B4A-A249-47C35A98324B}"/>
              </a:ext>
            </a:extLst>
          </p:cNvPr>
          <p:cNvCxnSpPr>
            <a:cxnSpLocks/>
            <a:stCxn id="54" idx="2"/>
            <a:endCxn id="59" idx="1"/>
          </p:cNvCxnSpPr>
          <p:nvPr/>
        </p:nvCxnSpPr>
        <p:spPr>
          <a:xfrm rot="16200000" flipH="1">
            <a:off x="7513298" y="1936520"/>
            <a:ext cx="908307" cy="20954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D579A39-86D7-F848-A114-9699BB434EC7}"/>
              </a:ext>
            </a:extLst>
          </p:cNvPr>
          <p:cNvSpPr/>
          <p:nvPr/>
        </p:nvSpPr>
        <p:spPr>
          <a:xfrm>
            <a:off x="8072225" y="1823149"/>
            <a:ext cx="1288837" cy="2135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release_summaries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" name="Straight Arrow Connector 16">
            <a:extLst>
              <a:ext uri="{FF2B5EF4-FFF2-40B4-BE49-F238E27FC236}">
                <a16:creationId xmlns:a16="http://schemas.microsoft.com/office/drawing/2014/main" id="{F23C427E-4BF4-784A-A498-588B8AF3D053}"/>
              </a:ext>
            </a:extLst>
          </p:cNvPr>
          <p:cNvCxnSpPr>
            <a:cxnSpLocks/>
            <a:stCxn id="54" idx="2"/>
            <a:endCxn id="57" idx="1"/>
          </p:cNvCxnSpPr>
          <p:nvPr/>
        </p:nvCxnSpPr>
        <p:spPr>
          <a:xfrm rot="16200000" flipH="1">
            <a:off x="7796060" y="1653759"/>
            <a:ext cx="342782" cy="20954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766FB89C-20B9-8843-8DFE-9B191394EA70}"/>
              </a:ext>
            </a:extLst>
          </p:cNvPr>
          <p:cNvSpPr/>
          <p:nvPr/>
        </p:nvSpPr>
        <p:spPr>
          <a:xfrm>
            <a:off x="9521842" y="1831617"/>
            <a:ext cx="739852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A6224B-716C-9E4E-8568-2DC7054E9A3F}"/>
              </a:ext>
            </a:extLst>
          </p:cNvPr>
          <p:cNvSpPr/>
          <p:nvPr/>
        </p:nvSpPr>
        <p:spPr>
          <a:xfrm>
            <a:off x="11518468" y="183161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06D3C887-8A5F-AA46-9B87-C5F6D32F00EF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 flipV="1">
            <a:off x="9361062" y="1921617"/>
            <a:ext cx="160780" cy="83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6">
            <a:extLst>
              <a:ext uri="{FF2B5EF4-FFF2-40B4-BE49-F238E27FC236}">
                <a16:creationId xmlns:a16="http://schemas.microsoft.com/office/drawing/2014/main" id="{F70D502B-DFCF-FD42-A8EB-42867633A30A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10261694" y="1921613"/>
            <a:ext cx="203743" cy="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1A66361-5495-A348-9A35-89CC7F380D05}"/>
              </a:ext>
            </a:extLst>
          </p:cNvPr>
          <p:cNvSpPr/>
          <p:nvPr/>
        </p:nvSpPr>
        <p:spPr>
          <a:xfrm>
            <a:off x="10465437" y="1831616"/>
            <a:ext cx="794398" cy="1799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/&lt;dataset&gt;</a:t>
            </a:r>
          </a:p>
        </p:txBody>
      </p:sp>
      <p:cxnSp>
        <p:nvCxnSpPr>
          <p:cNvPr id="78" name="Straight Arrow Connector 16">
            <a:extLst>
              <a:ext uri="{FF2B5EF4-FFF2-40B4-BE49-F238E27FC236}">
                <a16:creationId xmlns:a16="http://schemas.microsoft.com/office/drawing/2014/main" id="{02DD9440-E44B-A94D-8EE3-EB81F6026195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11259835" y="1921613"/>
            <a:ext cx="258633" cy="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Obs-suite:make_release_source_tree.py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E268ECE-D5A5-2C4B-8797-3688DC6168AE}"/>
              </a:ext>
            </a:extLst>
          </p:cNvPr>
          <p:cNvGrpSpPr/>
          <p:nvPr/>
        </p:nvGrpSpPr>
        <p:grpSpPr>
          <a:xfrm>
            <a:off x="2145848" y="1575706"/>
            <a:ext cx="4095925" cy="1617625"/>
            <a:chOff x="2145849" y="1575706"/>
            <a:chExt cx="3890768" cy="161762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7F53A77-6F2A-3F42-AB7A-0E4CA6CA68B1}"/>
                </a:ext>
              </a:extLst>
            </p:cNvPr>
            <p:cNvSpPr/>
            <p:nvPr/>
          </p:nvSpPr>
          <p:spPr>
            <a:xfrm>
              <a:off x="4613478" y="1581560"/>
              <a:ext cx="1423139" cy="3610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6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version_a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D810A91-FFDF-5440-A1CD-F910440DB450}"/>
                </a:ext>
              </a:extLst>
            </p:cNvPr>
            <p:cNvSpPr/>
            <p:nvPr/>
          </p:nvSpPr>
          <p:spPr>
            <a:xfrm>
              <a:off x="2145849" y="1575706"/>
              <a:ext cx="2015333" cy="3700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/marine-user-guide</a:t>
              </a:r>
            </a:p>
          </p:txBody>
        </p:sp>
        <p:cxnSp>
          <p:nvCxnSpPr>
            <p:cNvPr id="128" name="Straight Arrow Connector 16">
              <a:extLst>
                <a:ext uri="{FF2B5EF4-FFF2-40B4-BE49-F238E27FC236}">
                  <a16:creationId xmlns:a16="http://schemas.microsoft.com/office/drawing/2014/main" id="{6B2B6436-4E17-4A44-9050-365E131FF3A2}"/>
                </a:ext>
              </a:extLst>
            </p:cNvPr>
            <p:cNvCxnSpPr>
              <a:cxnSpLocks/>
              <a:stCxn id="125" idx="3"/>
              <a:endCxn id="116" idx="1"/>
            </p:cNvCxnSpPr>
            <p:nvPr/>
          </p:nvCxnSpPr>
          <p:spPr>
            <a:xfrm>
              <a:off x="4161182" y="1760732"/>
              <a:ext cx="452296" cy="133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56BBF40-F279-0645-AFC8-6754FAA65AD5}"/>
                </a:ext>
              </a:extLst>
            </p:cNvPr>
            <p:cNvSpPr/>
            <p:nvPr/>
          </p:nvSpPr>
          <p:spPr>
            <a:xfrm>
              <a:off x="4613479" y="2832310"/>
              <a:ext cx="1409887" cy="3610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6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version_z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cxnSp>
          <p:nvCxnSpPr>
            <p:cNvPr id="206" name="Straight Arrow Connector 16">
              <a:extLst>
                <a:ext uri="{FF2B5EF4-FFF2-40B4-BE49-F238E27FC236}">
                  <a16:creationId xmlns:a16="http://schemas.microsoft.com/office/drawing/2014/main" id="{626ECCAE-DBC4-2A42-A6A3-2540CBE92DDA}"/>
                </a:ext>
              </a:extLst>
            </p:cNvPr>
            <p:cNvCxnSpPr>
              <a:cxnSpLocks/>
              <a:stCxn id="125" idx="3"/>
              <a:endCxn id="193" idx="1"/>
            </p:cNvCxnSpPr>
            <p:nvPr/>
          </p:nvCxnSpPr>
          <p:spPr>
            <a:xfrm>
              <a:off x="4161182" y="1760732"/>
              <a:ext cx="452297" cy="12520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65945E0-9D3C-444A-9DA0-EA1F8A5743BE}"/>
                </a:ext>
              </a:extLst>
            </p:cNvPr>
            <p:cNvSpPr/>
            <p:nvPr/>
          </p:nvSpPr>
          <p:spPr>
            <a:xfrm>
              <a:off x="4613478" y="2198015"/>
              <a:ext cx="1409888" cy="3610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/…….</a:t>
              </a:r>
            </a:p>
          </p:txBody>
        </p:sp>
        <p:cxnSp>
          <p:nvCxnSpPr>
            <p:cNvPr id="208" name="Straight Arrow Connector 16">
              <a:extLst>
                <a:ext uri="{FF2B5EF4-FFF2-40B4-BE49-F238E27FC236}">
                  <a16:creationId xmlns:a16="http://schemas.microsoft.com/office/drawing/2014/main" id="{CE288623-9C13-4844-9BC1-FFF669E147F5}"/>
                </a:ext>
              </a:extLst>
            </p:cNvPr>
            <p:cNvCxnSpPr>
              <a:cxnSpLocks/>
              <a:stCxn id="125" idx="3"/>
              <a:endCxn id="207" idx="1"/>
            </p:cNvCxnSpPr>
            <p:nvPr/>
          </p:nvCxnSpPr>
          <p:spPr>
            <a:xfrm>
              <a:off x="4161182" y="1760732"/>
              <a:ext cx="452296" cy="6177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05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Obs-suite:make_release_source_tree.py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78100A-8AEE-504C-9357-667E05E4756C}"/>
              </a:ext>
            </a:extLst>
          </p:cNvPr>
          <p:cNvSpPr/>
          <p:nvPr/>
        </p:nvSpPr>
        <p:spPr>
          <a:xfrm>
            <a:off x="4598166" y="1478182"/>
            <a:ext cx="1028294" cy="24068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A06E6A-8DEF-6540-9B38-BB07CC0E244D}"/>
              </a:ext>
            </a:extLst>
          </p:cNvPr>
          <p:cNvSpPr/>
          <p:nvPr/>
        </p:nvSpPr>
        <p:spPr>
          <a:xfrm>
            <a:off x="2952169" y="1472328"/>
            <a:ext cx="1143816" cy="2477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release-a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5FD379-7156-D641-ABDA-BBE151425064}"/>
              </a:ext>
            </a:extLst>
          </p:cNvPr>
          <p:cNvSpPr/>
          <p:nvPr/>
        </p:nvSpPr>
        <p:spPr>
          <a:xfrm>
            <a:off x="5281069" y="1894183"/>
            <a:ext cx="862035" cy="22794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/level2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4" name="Straight Arrow Connector 16">
            <a:extLst>
              <a:ext uri="{FF2B5EF4-FFF2-40B4-BE49-F238E27FC236}">
                <a16:creationId xmlns:a16="http://schemas.microsoft.com/office/drawing/2014/main" id="{2C33845B-6944-CF47-B8D9-C7289C01C8B3}"/>
              </a:ext>
            </a:extLst>
          </p:cNvPr>
          <p:cNvCxnSpPr>
            <a:cxnSpLocks/>
            <a:stCxn id="67" idx="2"/>
            <a:endCxn id="145" idx="1"/>
          </p:cNvCxnSpPr>
          <p:nvPr/>
        </p:nvCxnSpPr>
        <p:spPr>
          <a:xfrm rot="16200000" flipH="1">
            <a:off x="5052046" y="1779132"/>
            <a:ext cx="289290" cy="168756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363A2471-2C5E-9B4F-B10F-9362AA8488AD}"/>
              </a:ext>
            </a:extLst>
          </p:cNvPr>
          <p:cNvCxnSpPr>
            <a:cxnSpLocks/>
            <a:stCxn id="144" idx="3"/>
            <a:endCxn id="67" idx="1"/>
          </p:cNvCxnSpPr>
          <p:nvPr/>
        </p:nvCxnSpPr>
        <p:spPr>
          <a:xfrm>
            <a:off x="4095985" y="1596215"/>
            <a:ext cx="502181" cy="230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69CB602-268A-4F4F-BB3E-15C2E994E406}"/>
              </a:ext>
            </a:extLst>
          </p:cNvPr>
          <p:cNvSpPr/>
          <p:nvPr/>
        </p:nvSpPr>
        <p:spPr>
          <a:xfrm>
            <a:off x="1156939" y="1481885"/>
            <a:ext cx="1228452" cy="22764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data_path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21" name="Straight Arrow Connector 16">
            <a:extLst>
              <a:ext uri="{FF2B5EF4-FFF2-40B4-BE49-F238E27FC236}">
                <a16:creationId xmlns:a16="http://schemas.microsoft.com/office/drawing/2014/main" id="{8892E229-426D-B746-938C-B1FD71028D01}"/>
              </a:ext>
            </a:extLst>
          </p:cNvPr>
          <p:cNvCxnSpPr>
            <a:cxnSpLocks/>
            <a:stCxn id="98" idx="3"/>
            <a:endCxn id="144" idx="1"/>
          </p:cNvCxnSpPr>
          <p:nvPr/>
        </p:nvCxnSpPr>
        <p:spPr>
          <a:xfrm>
            <a:off x="2385391" y="1595708"/>
            <a:ext cx="566778" cy="5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EA9B898-30D2-C049-9E51-3183A562524A}"/>
              </a:ext>
            </a:extLst>
          </p:cNvPr>
          <p:cNvSpPr/>
          <p:nvPr/>
        </p:nvSpPr>
        <p:spPr>
          <a:xfrm>
            <a:off x="5956445" y="2241517"/>
            <a:ext cx="842528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7" name="Straight Arrow Connector 16">
            <a:extLst>
              <a:ext uri="{FF2B5EF4-FFF2-40B4-BE49-F238E27FC236}">
                <a16:creationId xmlns:a16="http://schemas.microsoft.com/office/drawing/2014/main" id="{7A14B4E3-79D8-BE4B-99DB-A4A0981DC8BD}"/>
              </a:ext>
            </a:extLst>
          </p:cNvPr>
          <p:cNvCxnSpPr>
            <a:cxnSpLocks/>
            <a:stCxn id="145" idx="2"/>
            <a:endCxn id="102" idx="1"/>
          </p:cNvCxnSpPr>
          <p:nvPr/>
        </p:nvCxnSpPr>
        <p:spPr>
          <a:xfrm rot="16200000" flipH="1">
            <a:off x="5719270" y="2114944"/>
            <a:ext cx="229992" cy="24435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7F53A77-6F2A-3F42-AB7A-0E4CA6CA68B1}"/>
              </a:ext>
            </a:extLst>
          </p:cNvPr>
          <p:cNvSpPr/>
          <p:nvPr/>
        </p:nvSpPr>
        <p:spPr>
          <a:xfrm>
            <a:off x="4918281" y="4285004"/>
            <a:ext cx="1018693" cy="24172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version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810A91-FFDF-5440-A1CD-F910440DB450}"/>
              </a:ext>
            </a:extLst>
          </p:cNvPr>
          <p:cNvSpPr/>
          <p:nvPr/>
        </p:nvSpPr>
        <p:spPr>
          <a:xfrm>
            <a:off x="2980737" y="4279149"/>
            <a:ext cx="1731823" cy="24758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/marine-user-guide</a:t>
            </a:r>
          </a:p>
        </p:txBody>
      </p:sp>
      <p:cxnSp>
        <p:nvCxnSpPr>
          <p:cNvPr id="128" name="Straight Arrow Connector 16">
            <a:extLst>
              <a:ext uri="{FF2B5EF4-FFF2-40B4-BE49-F238E27FC236}">
                <a16:creationId xmlns:a16="http://schemas.microsoft.com/office/drawing/2014/main" id="{6B2B6436-4E17-4A44-9050-365E131FF3A2}"/>
              </a:ext>
            </a:extLst>
          </p:cNvPr>
          <p:cNvCxnSpPr>
            <a:cxnSpLocks/>
            <a:stCxn id="125" idx="3"/>
            <a:endCxn id="116" idx="1"/>
          </p:cNvCxnSpPr>
          <p:nvPr/>
        </p:nvCxnSpPr>
        <p:spPr>
          <a:xfrm>
            <a:off x="4712560" y="4402940"/>
            <a:ext cx="205721" cy="292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6">
            <a:extLst>
              <a:ext uri="{FF2B5EF4-FFF2-40B4-BE49-F238E27FC236}">
                <a16:creationId xmlns:a16="http://schemas.microsoft.com/office/drawing/2014/main" id="{905C8094-0F17-2A4A-8275-36388745B7B1}"/>
              </a:ext>
            </a:extLst>
          </p:cNvPr>
          <p:cNvCxnSpPr>
            <a:cxnSpLocks/>
            <a:stCxn id="98" idx="2"/>
            <a:endCxn id="125" idx="1"/>
          </p:cNvCxnSpPr>
          <p:nvPr/>
        </p:nvCxnSpPr>
        <p:spPr>
          <a:xfrm rot="16200000" flipH="1">
            <a:off x="1029246" y="2451449"/>
            <a:ext cx="2693410" cy="1209572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54B6C4-B770-8546-A852-801540755372}"/>
              </a:ext>
            </a:extLst>
          </p:cNvPr>
          <p:cNvSpPr/>
          <p:nvPr/>
        </p:nvSpPr>
        <p:spPr>
          <a:xfrm>
            <a:off x="4613482" y="2754431"/>
            <a:ext cx="1028294" cy="24068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1CB862A-AEEB-AC4F-A50E-0272921F7CC5}"/>
              </a:ext>
            </a:extLst>
          </p:cNvPr>
          <p:cNvSpPr/>
          <p:nvPr/>
        </p:nvSpPr>
        <p:spPr>
          <a:xfrm>
            <a:off x="2967485" y="2748577"/>
            <a:ext cx="1143816" cy="2477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release-z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FAF2F67-C582-F343-9958-4F31BFFE4C43}"/>
              </a:ext>
            </a:extLst>
          </p:cNvPr>
          <p:cNvSpPr/>
          <p:nvPr/>
        </p:nvSpPr>
        <p:spPr>
          <a:xfrm>
            <a:off x="5296385" y="3130674"/>
            <a:ext cx="862035" cy="22794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/level2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1" name="Straight Arrow Connector 16">
            <a:extLst>
              <a:ext uri="{FF2B5EF4-FFF2-40B4-BE49-F238E27FC236}">
                <a16:creationId xmlns:a16="http://schemas.microsoft.com/office/drawing/2014/main" id="{7FC8890D-0A33-E549-B330-0B178F2419FB}"/>
              </a:ext>
            </a:extLst>
          </p:cNvPr>
          <p:cNvCxnSpPr>
            <a:cxnSpLocks/>
            <a:stCxn id="135" idx="2"/>
            <a:endCxn id="174" idx="1"/>
          </p:cNvCxnSpPr>
          <p:nvPr/>
        </p:nvCxnSpPr>
        <p:spPr>
          <a:xfrm rot="16200000" flipH="1">
            <a:off x="5087241" y="3035502"/>
            <a:ext cx="249532" cy="168756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6">
            <a:extLst>
              <a:ext uri="{FF2B5EF4-FFF2-40B4-BE49-F238E27FC236}">
                <a16:creationId xmlns:a16="http://schemas.microsoft.com/office/drawing/2014/main" id="{C0BD8608-A8C1-6F42-B06C-0D6B58766B18}"/>
              </a:ext>
            </a:extLst>
          </p:cNvPr>
          <p:cNvCxnSpPr>
            <a:cxnSpLocks/>
            <a:stCxn id="173" idx="3"/>
            <a:endCxn id="135" idx="1"/>
          </p:cNvCxnSpPr>
          <p:nvPr/>
        </p:nvCxnSpPr>
        <p:spPr>
          <a:xfrm>
            <a:off x="4111301" y="2872464"/>
            <a:ext cx="502181" cy="230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6">
            <a:extLst>
              <a:ext uri="{FF2B5EF4-FFF2-40B4-BE49-F238E27FC236}">
                <a16:creationId xmlns:a16="http://schemas.microsoft.com/office/drawing/2014/main" id="{559098B6-418C-604F-B02E-71D16D79D984}"/>
              </a:ext>
            </a:extLst>
          </p:cNvPr>
          <p:cNvCxnSpPr>
            <a:cxnSpLocks/>
            <a:stCxn id="98" idx="3"/>
            <a:endCxn id="173" idx="1"/>
          </p:cNvCxnSpPr>
          <p:nvPr/>
        </p:nvCxnSpPr>
        <p:spPr>
          <a:xfrm>
            <a:off x="2385391" y="1595708"/>
            <a:ext cx="582094" cy="127675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E7F971-F3FC-9542-9923-6BDA9724812C}"/>
              </a:ext>
            </a:extLst>
          </p:cNvPr>
          <p:cNvSpPr/>
          <p:nvPr/>
        </p:nvSpPr>
        <p:spPr>
          <a:xfrm>
            <a:off x="5945257" y="3491260"/>
            <a:ext cx="842528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6" name="Straight Arrow Connector 16">
            <a:extLst>
              <a:ext uri="{FF2B5EF4-FFF2-40B4-BE49-F238E27FC236}">
                <a16:creationId xmlns:a16="http://schemas.microsoft.com/office/drawing/2014/main" id="{1D464B37-5A9C-DF48-A623-9411630AECC6}"/>
              </a:ext>
            </a:extLst>
          </p:cNvPr>
          <p:cNvCxnSpPr>
            <a:cxnSpLocks/>
            <a:stCxn id="174" idx="2"/>
            <a:endCxn id="185" idx="1"/>
          </p:cNvCxnSpPr>
          <p:nvPr/>
        </p:nvCxnSpPr>
        <p:spPr>
          <a:xfrm rot="16200000" flipH="1">
            <a:off x="5714708" y="3371313"/>
            <a:ext cx="243244" cy="217854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6">
            <a:extLst>
              <a:ext uri="{FF2B5EF4-FFF2-40B4-BE49-F238E27FC236}">
                <a16:creationId xmlns:a16="http://schemas.microsoft.com/office/drawing/2014/main" id="{9413DA3B-6C4D-9144-80F0-FBB92E9598B1}"/>
              </a:ext>
            </a:extLst>
          </p:cNvPr>
          <p:cNvCxnSpPr>
            <a:cxnSpLocks/>
            <a:stCxn id="102" idx="3"/>
            <a:endCxn id="33" idx="3"/>
          </p:cNvCxnSpPr>
          <p:nvPr/>
        </p:nvCxnSpPr>
        <p:spPr>
          <a:xfrm>
            <a:off x="6798973" y="2352119"/>
            <a:ext cx="38734" cy="2857753"/>
          </a:xfrm>
          <a:prstGeom prst="bentConnector3">
            <a:avLst>
              <a:gd name="adj1" fmla="val 1545510"/>
            </a:avLst>
          </a:prstGeom>
          <a:ln w="190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6">
            <a:extLst>
              <a:ext uri="{FF2B5EF4-FFF2-40B4-BE49-F238E27FC236}">
                <a16:creationId xmlns:a16="http://schemas.microsoft.com/office/drawing/2014/main" id="{DEA892E9-6C38-D345-9977-8277F980B61F}"/>
              </a:ext>
            </a:extLst>
          </p:cNvPr>
          <p:cNvCxnSpPr>
            <a:cxnSpLocks/>
            <a:stCxn id="185" idx="3"/>
            <a:endCxn id="33" idx="3"/>
          </p:cNvCxnSpPr>
          <p:nvPr/>
        </p:nvCxnSpPr>
        <p:spPr>
          <a:xfrm>
            <a:off x="6787785" y="3601862"/>
            <a:ext cx="49922" cy="1608010"/>
          </a:xfrm>
          <a:prstGeom prst="bentConnector3">
            <a:avLst>
              <a:gd name="adj1" fmla="val 1221558"/>
            </a:avLst>
          </a:prstGeom>
          <a:ln w="190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545774B-3789-0945-8ECD-92F4747881F9}"/>
              </a:ext>
            </a:extLst>
          </p:cNvPr>
          <p:cNvSpPr/>
          <p:nvPr/>
        </p:nvSpPr>
        <p:spPr>
          <a:xfrm>
            <a:off x="7043428" y="4052705"/>
            <a:ext cx="695428" cy="245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ln -s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ED921C-4DB9-EC40-A2CB-442BD19287F3}"/>
              </a:ext>
            </a:extLst>
          </p:cNvPr>
          <p:cNvSpPr/>
          <p:nvPr/>
        </p:nvSpPr>
        <p:spPr>
          <a:xfrm>
            <a:off x="5346307" y="4738684"/>
            <a:ext cx="862035" cy="22794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/level2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CAB9E5-591C-5246-8F5D-867EAB21C1C8}"/>
              </a:ext>
            </a:extLst>
          </p:cNvPr>
          <p:cNvSpPr/>
          <p:nvPr/>
        </p:nvSpPr>
        <p:spPr>
          <a:xfrm>
            <a:off x="5995179" y="5099270"/>
            <a:ext cx="842528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BCC0DA20-3DDF-8743-91DB-781757501D5E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764630" y="4979323"/>
            <a:ext cx="243244" cy="217854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7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Obs-suite:make_release_source_tree.py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7F53A77-6F2A-3F42-AB7A-0E4CA6CA68B1}"/>
              </a:ext>
            </a:extLst>
          </p:cNvPr>
          <p:cNvSpPr/>
          <p:nvPr/>
        </p:nvSpPr>
        <p:spPr>
          <a:xfrm>
            <a:off x="2703499" y="1800025"/>
            <a:ext cx="1018693" cy="24172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version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810A91-FFDF-5440-A1CD-F910440DB450}"/>
              </a:ext>
            </a:extLst>
          </p:cNvPr>
          <p:cNvSpPr/>
          <p:nvPr/>
        </p:nvSpPr>
        <p:spPr>
          <a:xfrm>
            <a:off x="1469990" y="1350419"/>
            <a:ext cx="1742856" cy="24777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/marine-user-guide</a:t>
            </a:r>
          </a:p>
        </p:txBody>
      </p:sp>
      <p:cxnSp>
        <p:nvCxnSpPr>
          <p:cNvPr id="127" name="Straight Arrow Connector 16">
            <a:extLst>
              <a:ext uri="{FF2B5EF4-FFF2-40B4-BE49-F238E27FC236}">
                <a16:creationId xmlns:a16="http://schemas.microsoft.com/office/drawing/2014/main" id="{AF0E7EE6-5609-084F-BBC0-2B8D599E9C27}"/>
              </a:ext>
            </a:extLst>
          </p:cNvPr>
          <p:cNvCxnSpPr>
            <a:cxnSpLocks/>
            <a:stCxn id="116" idx="2"/>
            <a:endCxn id="131" idx="1"/>
          </p:cNvCxnSpPr>
          <p:nvPr/>
        </p:nvCxnSpPr>
        <p:spPr>
          <a:xfrm rot="16200000" flipH="1">
            <a:off x="3427111" y="1827486"/>
            <a:ext cx="446930" cy="875460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6">
            <a:extLst>
              <a:ext uri="{FF2B5EF4-FFF2-40B4-BE49-F238E27FC236}">
                <a16:creationId xmlns:a16="http://schemas.microsoft.com/office/drawing/2014/main" id="{6B2B6436-4E17-4A44-9050-365E131FF3A2}"/>
              </a:ext>
            </a:extLst>
          </p:cNvPr>
          <p:cNvCxnSpPr>
            <a:cxnSpLocks/>
            <a:stCxn id="125" idx="2"/>
            <a:endCxn id="116" idx="1"/>
          </p:cNvCxnSpPr>
          <p:nvPr/>
        </p:nvCxnSpPr>
        <p:spPr>
          <a:xfrm rot="16200000" flipH="1">
            <a:off x="2361110" y="1578499"/>
            <a:ext cx="322696" cy="36208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4D298B4-64F2-5B4E-BE72-8F4511723B68}"/>
              </a:ext>
            </a:extLst>
          </p:cNvPr>
          <p:cNvSpPr/>
          <p:nvPr/>
        </p:nvSpPr>
        <p:spPr>
          <a:xfrm>
            <a:off x="4088306" y="2378079"/>
            <a:ext cx="1197639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6604B-5E40-C445-A886-229E2A1E982B}"/>
              </a:ext>
            </a:extLst>
          </p:cNvPr>
          <p:cNvSpPr/>
          <p:nvPr/>
        </p:nvSpPr>
        <p:spPr>
          <a:xfrm>
            <a:off x="4088307" y="1807295"/>
            <a:ext cx="842528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/sid-dck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F97C7E32-BDBB-D84D-AADE-BE16AF3CA339}"/>
              </a:ext>
            </a:extLst>
          </p:cNvPr>
          <p:cNvCxnSpPr>
            <a:cxnSpLocks/>
            <a:stCxn id="116" idx="3"/>
            <a:endCxn id="29" idx="1"/>
          </p:cNvCxnSpPr>
          <p:nvPr/>
        </p:nvCxnSpPr>
        <p:spPr>
          <a:xfrm flipV="1">
            <a:off x="3722192" y="1917897"/>
            <a:ext cx="366115" cy="29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6">
            <a:extLst>
              <a:ext uri="{FF2B5EF4-FFF2-40B4-BE49-F238E27FC236}">
                <a16:creationId xmlns:a16="http://schemas.microsoft.com/office/drawing/2014/main" id="{F667336F-BAEE-3244-8909-08B11216B864}"/>
              </a:ext>
            </a:extLst>
          </p:cNvPr>
          <p:cNvCxnSpPr>
            <a:cxnSpLocks/>
            <a:stCxn id="131" idx="2"/>
            <a:endCxn id="38" idx="1"/>
          </p:cNvCxnSpPr>
          <p:nvPr/>
        </p:nvCxnSpPr>
        <p:spPr>
          <a:xfrm rot="16200000" flipH="1">
            <a:off x="4647808" y="2638599"/>
            <a:ext cx="677454" cy="59881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77B81D0-578E-A94D-BB63-E803F1CD2C8F}"/>
              </a:ext>
            </a:extLst>
          </p:cNvPr>
          <p:cNvSpPr/>
          <p:nvPr/>
        </p:nvSpPr>
        <p:spPr>
          <a:xfrm>
            <a:off x="5285945" y="3167741"/>
            <a:ext cx="2542736" cy="2179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no_reports_grid_ts</a:t>
            </a:r>
            <a:r>
              <a:rPr lang="en-GB" sz="1400" dirty="0"/>
              <a:t>-*.</a:t>
            </a:r>
            <a:r>
              <a:rPr lang="en-GB" sz="1400" dirty="0" err="1"/>
              <a:t>nc</a:t>
            </a:r>
            <a:endParaRPr lang="en-GB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0B564B-A1A8-224D-9CF6-736639A9DB48}"/>
              </a:ext>
            </a:extLst>
          </p:cNvPr>
          <p:cNvSpPr/>
          <p:nvPr/>
        </p:nvSpPr>
        <p:spPr>
          <a:xfrm>
            <a:off x="5285945" y="3819742"/>
            <a:ext cx="2542736" cy="2179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mean_grid_ts</a:t>
            </a:r>
            <a:r>
              <a:rPr lang="en-GB" sz="1400" dirty="0"/>
              <a:t>-*.</a:t>
            </a:r>
            <a:r>
              <a:rPr lang="en-GB" sz="1400" dirty="0" err="1"/>
              <a:t>nc</a:t>
            </a:r>
            <a:endParaRPr lang="en-GB" sz="1400" dirty="0"/>
          </a:p>
        </p:txBody>
      </p: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BD2E0987-2845-E548-9436-63D7C1A7AD2C}"/>
              </a:ext>
            </a:extLst>
          </p:cNvPr>
          <p:cNvCxnSpPr>
            <a:cxnSpLocks/>
            <a:stCxn id="131" idx="2"/>
            <a:endCxn id="42" idx="1"/>
          </p:cNvCxnSpPr>
          <p:nvPr/>
        </p:nvCxnSpPr>
        <p:spPr>
          <a:xfrm rot="16200000" flipH="1">
            <a:off x="4321808" y="2964599"/>
            <a:ext cx="1329455" cy="59881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217BC23-C190-424F-8F68-3D3C7081AB67}"/>
              </a:ext>
            </a:extLst>
          </p:cNvPr>
          <p:cNvSpPr/>
          <p:nvPr/>
        </p:nvSpPr>
        <p:spPr>
          <a:xfrm>
            <a:off x="5285945" y="4516524"/>
            <a:ext cx="2542736" cy="2179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+mj-lt"/>
              </a:rPr>
              <a:t>qi-</a:t>
            </a:r>
            <a:r>
              <a:rPr lang="en-GB" sz="1400" dirty="0" err="1">
                <a:solidFill>
                  <a:srgbClr val="000000"/>
                </a:solidFill>
                <a:latin typeface="+mj-lt"/>
              </a:rPr>
              <a:t>ts.psv</a:t>
            </a:r>
            <a:endParaRPr lang="en-GB" sz="14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48" name="Straight Arrow Connector 16">
            <a:extLst>
              <a:ext uri="{FF2B5EF4-FFF2-40B4-BE49-F238E27FC236}">
                <a16:creationId xmlns:a16="http://schemas.microsoft.com/office/drawing/2014/main" id="{6CD8A4B3-52FF-B14A-A7BC-DD39A054F2BA}"/>
              </a:ext>
            </a:extLst>
          </p:cNvPr>
          <p:cNvCxnSpPr>
            <a:cxnSpLocks/>
            <a:stCxn id="131" idx="2"/>
            <a:endCxn id="47" idx="1"/>
          </p:cNvCxnSpPr>
          <p:nvPr/>
        </p:nvCxnSpPr>
        <p:spPr>
          <a:xfrm rot="16200000" flipH="1">
            <a:off x="3973417" y="3312990"/>
            <a:ext cx="2026237" cy="59881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A6D283-C8DA-1144-BF7A-9DCE82CBEE39}"/>
              </a:ext>
            </a:extLst>
          </p:cNvPr>
          <p:cNvSpPr txBox="1"/>
          <p:nvPr/>
        </p:nvSpPr>
        <p:spPr>
          <a:xfrm>
            <a:off x="5605165" y="2514179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summary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69230-8990-C040-896C-70EF445C59B9}"/>
              </a:ext>
            </a:extLst>
          </p:cNvPr>
          <p:cNvSpPr txBox="1"/>
          <p:nvPr/>
        </p:nvSpPr>
        <p:spPr>
          <a:xfrm>
            <a:off x="9097113" y="2488680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8F9D2F-E28D-5949-BEE3-56180D8826E6}"/>
              </a:ext>
            </a:extLst>
          </p:cNvPr>
          <p:cNvSpPr/>
          <p:nvPr/>
        </p:nvSpPr>
        <p:spPr>
          <a:xfrm>
            <a:off x="8427500" y="3155013"/>
            <a:ext cx="2982622" cy="2739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no_reports_grid_ts</a:t>
            </a:r>
            <a:r>
              <a:rPr lang="en-GB" sz="1400" dirty="0"/>
              <a:t>-*.</a:t>
            </a:r>
            <a:r>
              <a:rPr lang="en-GB" sz="1400" dirty="0" err="1"/>
              <a:t>png</a:t>
            </a:r>
            <a:endParaRPr lang="en-GB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DCDF3F-5145-BA48-8228-F9B859218176}"/>
              </a:ext>
            </a:extLst>
          </p:cNvPr>
          <p:cNvSpPr/>
          <p:nvPr/>
        </p:nvSpPr>
        <p:spPr>
          <a:xfrm>
            <a:off x="8427500" y="3405809"/>
            <a:ext cx="2982622" cy="2739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no_reports_grid_ts</a:t>
            </a:r>
            <a:r>
              <a:rPr lang="en-GB" sz="1400" dirty="0"/>
              <a:t>-*.</a:t>
            </a:r>
            <a:r>
              <a:rPr lang="en-GB" sz="1400" dirty="0" err="1"/>
              <a:t>png</a:t>
            </a:r>
            <a:endParaRPr lang="en-GB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22959C-C4F7-0142-965B-592A43AD30EE}"/>
              </a:ext>
            </a:extLst>
          </p:cNvPr>
          <p:cNvSpPr/>
          <p:nvPr/>
        </p:nvSpPr>
        <p:spPr>
          <a:xfrm>
            <a:off x="8427500" y="3836110"/>
            <a:ext cx="2982622" cy="2739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mean_grid_ts</a:t>
            </a:r>
            <a:r>
              <a:rPr lang="en-GB" sz="1400" dirty="0"/>
              <a:t>-*.</a:t>
            </a:r>
            <a:r>
              <a:rPr lang="en-GB" sz="1400" dirty="0" err="1"/>
              <a:t>png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29801104"/>
      </p:ext>
    </p:extLst>
  </p:cSld>
  <p:clrMapOvr>
    <a:masterClrMapping/>
  </p:clrMapOvr>
</p:sld>
</file>

<file path=ppt/theme/theme1.xml><?xml version="1.0" encoding="utf-8"?>
<a:theme xmlns:a="http://schemas.openxmlformats.org/drawingml/2006/main" name="Climate Ch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81992</TotalTime>
  <Words>253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Climate Change</vt:lpstr>
      <vt:lpstr>Data directory</vt:lpstr>
      <vt:lpstr>Obs-suite:make_release_source_tree.py</vt:lpstr>
      <vt:lpstr>Obs-suite:make_release_source_tree.py</vt:lpstr>
      <vt:lpstr>Obs-suite:make_release_source_tree.py</vt:lpstr>
    </vt:vector>
  </TitlesOfParts>
  <Company>ECMWF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Armstrong-</dc:creator>
  <cp:lastModifiedBy>Perez Gonzalez, Irene</cp:lastModifiedBy>
  <cp:revision>743</cp:revision>
  <cp:lastPrinted>2019-12-10T10:07:34Z</cp:lastPrinted>
  <dcterms:created xsi:type="dcterms:W3CDTF">2016-12-07T14:25:16Z</dcterms:created>
  <dcterms:modified xsi:type="dcterms:W3CDTF">2020-07-20T10:14:04Z</dcterms:modified>
</cp:coreProperties>
</file>