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3"/>
  </p:notesMasterIdLst>
  <p:sldIdLst>
    <p:sldId id="256" r:id="rId2"/>
    <p:sldId id="257" r:id="rId3"/>
    <p:sldId id="267" r:id="rId4"/>
    <p:sldId id="265" r:id="rId5"/>
    <p:sldId id="261" r:id="rId6"/>
    <p:sldId id="258" r:id="rId7"/>
    <p:sldId id="266" r:id="rId8"/>
    <p:sldId id="259" r:id="rId9"/>
    <p:sldId id="262"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6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p:scale>
          <a:sx n="84" d="100"/>
          <a:sy n="84" d="100"/>
        </p:scale>
        <p:origin x="976"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github.com/mikekatz04/LATW" TargetMode="External"/><Relationship Id="rId1" Type="http://schemas.openxmlformats.org/officeDocument/2006/relationships/hyperlink" Target="https://indico.physics.auth.gr/e/LATW" TargetMode="Externa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hyperlink" Target="https://indico.physics.auth.gr/e/LATW"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hyperlink" Target="http://github.com/mikekatz04/LATW" TargetMode="External"/><Relationship Id="rId4" Type="http://schemas.openxmlformats.org/officeDocument/2006/relationships/image" Target="../media/image10.svg"/><Relationship Id="rId9"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F1FF08-0392-4805-8133-505BF541746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4DD2DEE5-6F6B-4EC7-AD85-990F9516CBFE}">
      <dgm:prSet/>
      <dgm:spPr/>
      <dgm:t>
        <a:bodyPr/>
        <a:lstStyle/>
        <a:p>
          <a:pPr>
            <a:lnSpc>
              <a:spcPct val="100000"/>
            </a:lnSpc>
            <a:defRPr b="1"/>
          </a:pPr>
          <a:r>
            <a:rPr lang="en-US"/>
            <a:t>Intro talk</a:t>
          </a:r>
        </a:p>
      </dgm:t>
    </dgm:pt>
    <dgm:pt modelId="{83386668-0A86-4A1C-AB0D-D5A147B258F7}" type="sibTrans" cxnId="{6ECC6603-401E-4589-99DC-D3B184359B39}">
      <dgm:prSet/>
      <dgm:spPr/>
      <dgm:t>
        <a:bodyPr/>
        <a:lstStyle/>
        <a:p>
          <a:endParaRPr lang="en-US"/>
        </a:p>
      </dgm:t>
    </dgm:pt>
    <dgm:pt modelId="{32D98FAC-D9E9-4C75-9AF7-13B3EDCE50BB}" type="parTrans" cxnId="{6ECC6603-401E-4589-99DC-D3B184359B39}">
      <dgm:prSet/>
      <dgm:spPr/>
      <dgm:t>
        <a:bodyPr/>
        <a:lstStyle/>
        <a:p>
          <a:endParaRPr lang="en-US"/>
        </a:p>
      </dgm:t>
    </dgm:pt>
    <dgm:pt modelId="{50A9CD44-3294-A248-A3D1-415CEE4DDF5B}">
      <dgm:prSet/>
      <dgm:spPr/>
      <dgm:t>
        <a:bodyPr/>
        <a:lstStyle/>
        <a:p>
          <a:pPr>
            <a:lnSpc>
              <a:spcPct val="100000"/>
            </a:lnSpc>
          </a:pPr>
          <a:r>
            <a:rPr lang="en-US"/>
            <a:t>Background info</a:t>
          </a:r>
        </a:p>
      </dgm:t>
    </dgm:pt>
    <dgm:pt modelId="{F236B2F4-DC95-4B4A-A8E8-25808FD5DDE0}" type="parTrans" cxnId="{264F7FD6-2373-8840-9A56-D94E00143AC1}">
      <dgm:prSet/>
      <dgm:spPr/>
      <dgm:t>
        <a:bodyPr/>
        <a:lstStyle/>
        <a:p>
          <a:endParaRPr lang="en-US"/>
        </a:p>
      </dgm:t>
    </dgm:pt>
    <dgm:pt modelId="{3F7D1DF4-7B15-7647-9735-C18C681AB523}" type="sibTrans" cxnId="{264F7FD6-2373-8840-9A56-D94E00143AC1}">
      <dgm:prSet/>
      <dgm:spPr/>
      <dgm:t>
        <a:bodyPr/>
        <a:lstStyle/>
        <a:p>
          <a:endParaRPr lang="en-US"/>
        </a:p>
      </dgm:t>
    </dgm:pt>
    <dgm:pt modelId="{0AD684F0-42AA-A24C-89A2-84B7AB58AA29}">
      <dgm:prSet/>
      <dgm:spPr/>
      <dgm:t>
        <a:bodyPr/>
        <a:lstStyle/>
        <a:p>
          <a:pPr>
            <a:lnSpc>
              <a:spcPct val="100000"/>
            </a:lnSpc>
          </a:pPr>
          <a:r>
            <a:rPr lang="en-US"/>
            <a:t>Source information</a:t>
          </a:r>
        </a:p>
      </dgm:t>
    </dgm:pt>
    <dgm:pt modelId="{F9849469-4CCE-3945-8500-3162CFC90359}" type="parTrans" cxnId="{4D6213DC-CCBB-9C4D-8AAF-8B52B56FF5AC}">
      <dgm:prSet/>
      <dgm:spPr/>
      <dgm:t>
        <a:bodyPr/>
        <a:lstStyle/>
        <a:p>
          <a:endParaRPr lang="en-US"/>
        </a:p>
      </dgm:t>
    </dgm:pt>
    <dgm:pt modelId="{C0078625-962F-5947-9779-7BBEC3A33249}" type="sibTrans" cxnId="{4D6213DC-CCBB-9C4D-8AAF-8B52B56FF5AC}">
      <dgm:prSet/>
      <dgm:spPr/>
      <dgm:t>
        <a:bodyPr/>
        <a:lstStyle/>
        <a:p>
          <a:endParaRPr lang="en-US"/>
        </a:p>
      </dgm:t>
    </dgm:pt>
    <dgm:pt modelId="{5DCD3299-AF68-3A42-82F6-85AFA5C518E8}">
      <dgm:prSet/>
      <dgm:spPr/>
      <dgm:t>
        <a:bodyPr/>
        <a:lstStyle/>
        <a:p>
          <a:pPr>
            <a:lnSpc>
              <a:spcPct val="100000"/>
            </a:lnSpc>
            <a:defRPr b="1"/>
          </a:pPr>
          <a:r>
            <a:rPr lang="en-US"/>
            <a:t>Tutorials</a:t>
          </a:r>
        </a:p>
      </dgm:t>
    </dgm:pt>
    <dgm:pt modelId="{217674CF-FAB3-7848-9869-AA964AFACBAC}" type="parTrans" cxnId="{BEDB0D4F-F5E0-2140-BC3B-07F350636D1C}">
      <dgm:prSet/>
      <dgm:spPr/>
      <dgm:t>
        <a:bodyPr/>
        <a:lstStyle/>
        <a:p>
          <a:endParaRPr lang="en-US"/>
        </a:p>
      </dgm:t>
    </dgm:pt>
    <dgm:pt modelId="{5932DEDD-7382-644C-9184-D44EE44C9976}" type="sibTrans" cxnId="{BEDB0D4F-F5E0-2140-BC3B-07F350636D1C}">
      <dgm:prSet/>
      <dgm:spPr/>
      <dgm:t>
        <a:bodyPr/>
        <a:lstStyle/>
        <a:p>
          <a:endParaRPr lang="en-US"/>
        </a:p>
      </dgm:t>
    </dgm:pt>
    <dgm:pt modelId="{6D8207C0-1CA7-CA41-A82F-91E7440011B6}">
      <dgm:prSet/>
      <dgm:spPr/>
      <dgm:t>
        <a:bodyPr/>
        <a:lstStyle/>
        <a:p>
          <a:pPr>
            <a:lnSpc>
              <a:spcPct val="100000"/>
            </a:lnSpc>
          </a:pPr>
          <a:r>
            <a:rPr lang="en-US"/>
            <a:t>Group work</a:t>
          </a:r>
        </a:p>
      </dgm:t>
    </dgm:pt>
    <dgm:pt modelId="{1DE41BE0-6024-DD4B-84D6-80DA54696E7A}" type="parTrans" cxnId="{05804F77-AF61-544F-B810-B161578B6651}">
      <dgm:prSet/>
      <dgm:spPr/>
      <dgm:t>
        <a:bodyPr/>
        <a:lstStyle/>
        <a:p>
          <a:endParaRPr lang="en-US"/>
        </a:p>
      </dgm:t>
    </dgm:pt>
    <dgm:pt modelId="{331668C5-A4FD-4B46-ABDF-33A511A40223}" type="sibTrans" cxnId="{05804F77-AF61-544F-B810-B161578B6651}">
      <dgm:prSet/>
      <dgm:spPr/>
      <dgm:t>
        <a:bodyPr/>
        <a:lstStyle/>
        <a:p>
          <a:endParaRPr lang="en-US"/>
        </a:p>
      </dgm:t>
    </dgm:pt>
    <dgm:pt modelId="{D74C51D8-03B7-A941-8A59-93DE2E2DBFD6}">
      <dgm:prSet/>
      <dgm:spPr/>
      <dgm:t>
        <a:bodyPr/>
        <a:lstStyle/>
        <a:p>
          <a:pPr>
            <a:lnSpc>
              <a:spcPct val="100000"/>
            </a:lnSpc>
          </a:pPr>
          <a:r>
            <a:rPr lang="en-US"/>
            <a:t>Tasks and questions</a:t>
          </a:r>
        </a:p>
      </dgm:t>
    </dgm:pt>
    <dgm:pt modelId="{13DA6EB0-2045-C344-A585-4619256E301B}" type="parTrans" cxnId="{43EC4E54-1AA1-E14D-A905-D21A5AFCBA1D}">
      <dgm:prSet/>
      <dgm:spPr/>
      <dgm:t>
        <a:bodyPr/>
        <a:lstStyle/>
        <a:p>
          <a:endParaRPr lang="en-US"/>
        </a:p>
      </dgm:t>
    </dgm:pt>
    <dgm:pt modelId="{C6CC41B5-98EE-1A49-A760-5A6A5C341D55}" type="sibTrans" cxnId="{43EC4E54-1AA1-E14D-A905-D21A5AFCBA1D}">
      <dgm:prSet/>
      <dgm:spPr/>
      <dgm:t>
        <a:bodyPr/>
        <a:lstStyle/>
        <a:p>
          <a:endParaRPr lang="en-US"/>
        </a:p>
      </dgm:t>
    </dgm:pt>
    <dgm:pt modelId="{5A3C2F2F-B6B4-E346-A8D4-09C30CA60FB2}">
      <dgm:prSet/>
      <dgm:spPr/>
      <dgm:t>
        <a:bodyPr/>
        <a:lstStyle/>
        <a:p>
          <a:pPr>
            <a:lnSpc>
              <a:spcPct val="100000"/>
            </a:lnSpc>
            <a:defRPr b="1"/>
          </a:pPr>
          <a:r>
            <a:rPr lang="en-US"/>
            <a:t>Webpage:</a:t>
          </a:r>
        </a:p>
      </dgm:t>
    </dgm:pt>
    <dgm:pt modelId="{080ED9BB-E3D4-A24F-921A-3F0B9178F3CD}" type="parTrans" cxnId="{73767B6C-3E35-184B-A90A-A76C8D3411CF}">
      <dgm:prSet/>
      <dgm:spPr/>
      <dgm:t>
        <a:bodyPr/>
        <a:lstStyle/>
        <a:p>
          <a:endParaRPr lang="en-US"/>
        </a:p>
      </dgm:t>
    </dgm:pt>
    <dgm:pt modelId="{CB94E67E-5C44-9C40-AF21-97C3F6DCFEB1}" type="sibTrans" cxnId="{73767B6C-3E35-184B-A90A-A76C8D3411CF}">
      <dgm:prSet/>
      <dgm:spPr/>
      <dgm:t>
        <a:bodyPr/>
        <a:lstStyle/>
        <a:p>
          <a:endParaRPr lang="en-US"/>
        </a:p>
      </dgm:t>
    </dgm:pt>
    <dgm:pt modelId="{0CF800AF-1BBD-E543-A9F3-326B9719C3A7}">
      <dgm:prSet/>
      <dgm:spPr/>
      <dgm:t>
        <a:bodyPr/>
        <a:lstStyle/>
        <a:p>
          <a:pPr>
            <a:lnSpc>
              <a:spcPct val="100000"/>
            </a:lnSpc>
          </a:pPr>
          <a:r>
            <a:rPr lang="en-US" dirty="0">
              <a:hlinkClick xmlns:r="http://schemas.openxmlformats.org/officeDocument/2006/relationships" r:id="rId1"/>
            </a:rPr>
            <a:t>indico.physics.auth.gr/e/LATW</a:t>
          </a:r>
          <a:endParaRPr lang="en-US" dirty="0"/>
        </a:p>
      </dgm:t>
    </dgm:pt>
    <dgm:pt modelId="{F8C2B8B2-8B8D-1149-9FB7-0C003ECF4FCE}" type="parTrans" cxnId="{32923779-E07E-4B49-AB06-AA8D3F7A6C9F}">
      <dgm:prSet/>
      <dgm:spPr/>
      <dgm:t>
        <a:bodyPr/>
        <a:lstStyle/>
        <a:p>
          <a:endParaRPr lang="en-US"/>
        </a:p>
      </dgm:t>
    </dgm:pt>
    <dgm:pt modelId="{0C1D25AA-49EA-2C49-9E5B-359DCB22FFE8}" type="sibTrans" cxnId="{32923779-E07E-4B49-AB06-AA8D3F7A6C9F}">
      <dgm:prSet/>
      <dgm:spPr/>
      <dgm:t>
        <a:bodyPr/>
        <a:lstStyle/>
        <a:p>
          <a:endParaRPr lang="en-US"/>
        </a:p>
      </dgm:t>
    </dgm:pt>
    <dgm:pt modelId="{B453BE28-F2D9-E94C-BAD9-B940CFAE4B37}">
      <dgm:prSet/>
      <dgm:spPr/>
      <dgm:t>
        <a:bodyPr/>
        <a:lstStyle/>
        <a:p>
          <a:pPr>
            <a:lnSpc>
              <a:spcPct val="100000"/>
            </a:lnSpc>
            <a:defRPr b="1"/>
          </a:pPr>
          <a:r>
            <a:rPr lang="en-US"/>
            <a:t>Codes/install:</a:t>
          </a:r>
        </a:p>
      </dgm:t>
    </dgm:pt>
    <dgm:pt modelId="{4235A6FE-B82A-4549-BC6D-F757D6F64565}" type="parTrans" cxnId="{9A45306B-8836-9C42-BBFA-C657CCD67F85}">
      <dgm:prSet/>
      <dgm:spPr/>
      <dgm:t>
        <a:bodyPr/>
        <a:lstStyle/>
        <a:p>
          <a:endParaRPr lang="en-US"/>
        </a:p>
      </dgm:t>
    </dgm:pt>
    <dgm:pt modelId="{8A0FF755-601F-A44D-A0AF-8D7E22C2BE2B}" type="sibTrans" cxnId="{9A45306B-8836-9C42-BBFA-C657CCD67F85}">
      <dgm:prSet/>
      <dgm:spPr/>
      <dgm:t>
        <a:bodyPr/>
        <a:lstStyle/>
        <a:p>
          <a:endParaRPr lang="en-US"/>
        </a:p>
      </dgm:t>
    </dgm:pt>
    <dgm:pt modelId="{2A260864-6136-C94B-B5F2-7F96F041AE9A}">
      <dgm:prSet/>
      <dgm:spPr/>
      <dgm:t>
        <a:bodyPr/>
        <a:lstStyle/>
        <a:p>
          <a:pPr>
            <a:lnSpc>
              <a:spcPct val="100000"/>
            </a:lnSpc>
          </a:pPr>
          <a:r>
            <a:rPr lang="en-US">
              <a:hlinkClick xmlns:r="http://schemas.openxmlformats.org/officeDocument/2006/relationships" r:id="rId2"/>
            </a:rPr>
            <a:t>github.com/mikekatz04/LATW</a:t>
          </a:r>
          <a:endParaRPr lang="en-US"/>
        </a:p>
      </dgm:t>
    </dgm:pt>
    <dgm:pt modelId="{C99626EA-9A97-2842-8ED3-F3D366561399}" type="parTrans" cxnId="{FACF2D78-24FF-104D-BB31-1E66A56794DD}">
      <dgm:prSet/>
      <dgm:spPr/>
      <dgm:t>
        <a:bodyPr/>
        <a:lstStyle/>
        <a:p>
          <a:endParaRPr lang="en-US"/>
        </a:p>
      </dgm:t>
    </dgm:pt>
    <dgm:pt modelId="{1EC19C60-12C5-F94A-9346-D77B3BA03AF0}" type="sibTrans" cxnId="{FACF2D78-24FF-104D-BB31-1E66A56794DD}">
      <dgm:prSet/>
      <dgm:spPr/>
      <dgm:t>
        <a:bodyPr/>
        <a:lstStyle/>
        <a:p>
          <a:endParaRPr lang="en-US"/>
        </a:p>
      </dgm:t>
    </dgm:pt>
    <dgm:pt modelId="{844A25AF-59AA-EB44-8B48-42C8AFA8EE43}">
      <dgm:prSet/>
      <dgm:spPr/>
      <dgm:t>
        <a:bodyPr/>
        <a:lstStyle/>
        <a:p>
          <a:pPr>
            <a:lnSpc>
              <a:spcPct val="100000"/>
            </a:lnSpc>
            <a:defRPr b="1"/>
          </a:pPr>
          <a:r>
            <a:rPr lang="en-US" dirty="0"/>
            <a:t>LATW Slack</a:t>
          </a:r>
        </a:p>
      </dgm:t>
    </dgm:pt>
    <dgm:pt modelId="{89CF8307-1013-B94F-96C0-194E4581DB2C}" type="parTrans" cxnId="{CB86E176-18F5-6C41-B4EC-90D00A5B8E86}">
      <dgm:prSet/>
      <dgm:spPr/>
      <dgm:t>
        <a:bodyPr/>
        <a:lstStyle/>
        <a:p>
          <a:endParaRPr lang="en-US"/>
        </a:p>
      </dgm:t>
    </dgm:pt>
    <dgm:pt modelId="{3CC8DDA1-9782-E844-88C1-04055FCBBF49}" type="sibTrans" cxnId="{CB86E176-18F5-6C41-B4EC-90D00A5B8E86}">
      <dgm:prSet/>
      <dgm:spPr/>
      <dgm:t>
        <a:bodyPr/>
        <a:lstStyle/>
        <a:p>
          <a:endParaRPr lang="en-US"/>
        </a:p>
      </dgm:t>
    </dgm:pt>
    <dgm:pt modelId="{C8956BB4-A3F7-4F48-A839-40211F22AEB6}" type="pres">
      <dgm:prSet presAssocID="{AAF1FF08-0392-4805-8133-505BF541746D}" presName="root" presStyleCnt="0">
        <dgm:presLayoutVars>
          <dgm:dir/>
          <dgm:resizeHandles val="exact"/>
        </dgm:presLayoutVars>
      </dgm:prSet>
      <dgm:spPr/>
    </dgm:pt>
    <dgm:pt modelId="{32AFC18D-C5FB-4658-B549-625D291282D1}" type="pres">
      <dgm:prSet presAssocID="{4DD2DEE5-6F6B-4EC7-AD85-990F9516CBFE}" presName="compNode" presStyleCnt="0"/>
      <dgm:spPr/>
    </dgm:pt>
    <dgm:pt modelId="{EE15FF13-13EB-40BC-A12A-882529D9BC46}" type="pres">
      <dgm:prSet presAssocID="{4DD2DEE5-6F6B-4EC7-AD85-990F9516CBFE}" presName="iconRect" presStyleLbl="node1" presStyleIdx="0"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eacher with solid fill"/>
        </a:ext>
      </dgm:extLst>
    </dgm:pt>
    <dgm:pt modelId="{E4ED4554-D283-4FAA-A2D4-8AAFF2CB7D61}" type="pres">
      <dgm:prSet presAssocID="{4DD2DEE5-6F6B-4EC7-AD85-990F9516CBFE}" presName="iconSpace" presStyleCnt="0"/>
      <dgm:spPr/>
    </dgm:pt>
    <dgm:pt modelId="{49895300-7C18-44B6-974C-CA9B9F9808A9}" type="pres">
      <dgm:prSet presAssocID="{4DD2DEE5-6F6B-4EC7-AD85-990F9516CBFE}" presName="parTx" presStyleLbl="revTx" presStyleIdx="0" presStyleCnt="10">
        <dgm:presLayoutVars>
          <dgm:chMax val="0"/>
          <dgm:chPref val="0"/>
        </dgm:presLayoutVars>
      </dgm:prSet>
      <dgm:spPr/>
    </dgm:pt>
    <dgm:pt modelId="{DF49294D-EC68-4A81-835C-9EF2C2CDD587}" type="pres">
      <dgm:prSet presAssocID="{4DD2DEE5-6F6B-4EC7-AD85-990F9516CBFE}" presName="txSpace" presStyleCnt="0"/>
      <dgm:spPr/>
    </dgm:pt>
    <dgm:pt modelId="{93004E36-0068-4C55-8EBE-707ACD537890}" type="pres">
      <dgm:prSet presAssocID="{4DD2DEE5-6F6B-4EC7-AD85-990F9516CBFE}" presName="desTx" presStyleLbl="revTx" presStyleIdx="1" presStyleCnt="10">
        <dgm:presLayoutVars/>
      </dgm:prSet>
      <dgm:spPr/>
    </dgm:pt>
    <dgm:pt modelId="{CB963839-7956-4724-9B26-FDA9CF93155C}" type="pres">
      <dgm:prSet presAssocID="{83386668-0A86-4A1C-AB0D-D5A147B258F7}" presName="sibTrans" presStyleCnt="0"/>
      <dgm:spPr/>
    </dgm:pt>
    <dgm:pt modelId="{4F509818-7501-3C41-A295-B83752553C6D}" type="pres">
      <dgm:prSet presAssocID="{5DCD3299-AF68-3A42-82F6-85AFA5C518E8}" presName="compNode" presStyleCnt="0"/>
      <dgm:spPr/>
    </dgm:pt>
    <dgm:pt modelId="{8E78D448-553F-874A-840F-D428F7F61FE8}" type="pres">
      <dgm:prSet presAssocID="{5DCD3299-AF68-3A42-82F6-85AFA5C518E8}" presName="iconRect" presStyleLbl="node1" presStyleIdx="1"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Group brainstorm with solid fill"/>
        </a:ext>
      </dgm:extLst>
    </dgm:pt>
    <dgm:pt modelId="{FB2BD423-8826-9B46-970C-BA52FD1973DE}" type="pres">
      <dgm:prSet presAssocID="{5DCD3299-AF68-3A42-82F6-85AFA5C518E8}" presName="iconSpace" presStyleCnt="0"/>
      <dgm:spPr/>
    </dgm:pt>
    <dgm:pt modelId="{BC6F4572-F1EB-2E4F-BCE9-E9A38D76C676}" type="pres">
      <dgm:prSet presAssocID="{5DCD3299-AF68-3A42-82F6-85AFA5C518E8}" presName="parTx" presStyleLbl="revTx" presStyleIdx="2" presStyleCnt="10">
        <dgm:presLayoutVars>
          <dgm:chMax val="0"/>
          <dgm:chPref val="0"/>
        </dgm:presLayoutVars>
      </dgm:prSet>
      <dgm:spPr/>
    </dgm:pt>
    <dgm:pt modelId="{6C699A42-FD2A-F743-9F38-66F4F66574A7}" type="pres">
      <dgm:prSet presAssocID="{5DCD3299-AF68-3A42-82F6-85AFA5C518E8}" presName="txSpace" presStyleCnt="0"/>
      <dgm:spPr/>
    </dgm:pt>
    <dgm:pt modelId="{08F78A53-E445-7B49-A131-AF23AF3D8490}" type="pres">
      <dgm:prSet presAssocID="{5DCD3299-AF68-3A42-82F6-85AFA5C518E8}" presName="desTx" presStyleLbl="revTx" presStyleIdx="3" presStyleCnt="10">
        <dgm:presLayoutVars/>
      </dgm:prSet>
      <dgm:spPr/>
    </dgm:pt>
    <dgm:pt modelId="{0BF11892-B0B7-7E47-A71A-22B6F0685407}" type="pres">
      <dgm:prSet presAssocID="{5932DEDD-7382-644C-9184-D44EE44C9976}" presName="sibTrans" presStyleCnt="0"/>
      <dgm:spPr/>
    </dgm:pt>
    <dgm:pt modelId="{A3594296-4CEA-224D-9B65-144383E6BFD4}" type="pres">
      <dgm:prSet presAssocID="{5A3C2F2F-B6B4-E346-A8D4-09C30CA60FB2}" presName="compNode" presStyleCnt="0"/>
      <dgm:spPr/>
    </dgm:pt>
    <dgm:pt modelId="{99E00E1A-14E4-804F-A773-BC09CCC11F2D}" type="pres">
      <dgm:prSet presAssocID="{5A3C2F2F-B6B4-E346-A8D4-09C30CA60FB2}" presName="iconRect" presStyleLbl="node1" presStyleIdx="2"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42400352-B6ED-3D4A-8AFC-107BF5C945A5}" type="pres">
      <dgm:prSet presAssocID="{5A3C2F2F-B6B4-E346-A8D4-09C30CA60FB2}" presName="iconSpace" presStyleCnt="0"/>
      <dgm:spPr/>
    </dgm:pt>
    <dgm:pt modelId="{376CB3F6-36DA-1E45-B2C1-6A9FFFD7E707}" type="pres">
      <dgm:prSet presAssocID="{5A3C2F2F-B6B4-E346-A8D4-09C30CA60FB2}" presName="parTx" presStyleLbl="revTx" presStyleIdx="4" presStyleCnt="10">
        <dgm:presLayoutVars>
          <dgm:chMax val="0"/>
          <dgm:chPref val="0"/>
        </dgm:presLayoutVars>
      </dgm:prSet>
      <dgm:spPr/>
    </dgm:pt>
    <dgm:pt modelId="{A242304C-925D-2D4A-B1B0-76E628422F93}" type="pres">
      <dgm:prSet presAssocID="{5A3C2F2F-B6B4-E346-A8D4-09C30CA60FB2}" presName="txSpace" presStyleCnt="0"/>
      <dgm:spPr/>
    </dgm:pt>
    <dgm:pt modelId="{04CF513E-F5A9-A947-B1A0-CDE1C5999F0C}" type="pres">
      <dgm:prSet presAssocID="{5A3C2F2F-B6B4-E346-A8D4-09C30CA60FB2}" presName="desTx" presStyleLbl="revTx" presStyleIdx="5" presStyleCnt="10">
        <dgm:presLayoutVars/>
      </dgm:prSet>
      <dgm:spPr/>
    </dgm:pt>
    <dgm:pt modelId="{BDB53F4E-2CEA-1749-97AC-37154FADAAD8}" type="pres">
      <dgm:prSet presAssocID="{CB94E67E-5C44-9C40-AF21-97C3F6DCFEB1}" presName="sibTrans" presStyleCnt="0"/>
      <dgm:spPr/>
    </dgm:pt>
    <dgm:pt modelId="{D8D59D44-AE79-3A49-9B41-26980B2CDAA2}" type="pres">
      <dgm:prSet presAssocID="{B453BE28-F2D9-E94C-BAD9-B940CFAE4B37}" presName="compNode" presStyleCnt="0"/>
      <dgm:spPr/>
    </dgm:pt>
    <dgm:pt modelId="{62E29B4E-7D49-E74B-8304-90E8AD270937}" type="pres">
      <dgm:prSet presAssocID="{B453BE28-F2D9-E94C-BAD9-B940CFAE4B37}" presName="iconRect" presStyleLbl="node1" presStyleIdx="3"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rocessor with solid fill"/>
        </a:ext>
      </dgm:extLst>
    </dgm:pt>
    <dgm:pt modelId="{7B22C492-510B-7F46-BE0E-2FA225CC5546}" type="pres">
      <dgm:prSet presAssocID="{B453BE28-F2D9-E94C-BAD9-B940CFAE4B37}" presName="iconSpace" presStyleCnt="0"/>
      <dgm:spPr/>
    </dgm:pt>
    <dgm:pt modelId="{3AD883A5-2576-7A4B-A584-AB66C424BEAB}" type="pres">
      <dgm:prSet presAssocID="{B453BE28-F2D9-E94C-BAD9-B940CFAE4B37}" presName="parTx" presStyleLbl="revTx" presStyleIdx="6" presStyleCnt="10">
        <dgm:presLayoutVars>
          <dgm:chMax val="0"/>
          <dgm:chPref val="0"/>
        </dgm:presLayoutVars>
      </dgm:prSet>
      <dgm:spPr/>
    </dgm:pt>
    <dgm:pt modelId="{062A7C58-11D7-5B4C-9A44-D7AB265A0B9D}" type="pres">
      <dgm:prSet presAssocID="{B453BE28-F2D9-E94C-BAD9-B940CFAE4B37}" presName="txSpace" presStyleCnt="0"/>
      <dgm:spPr/>
    </dgm:pt>
    <dgm:pt modelId="{FF3DE54D-23A1-B842-873C-C6DF6AEB83F5}" type="pres">
      <dgm:prSet presAssocID="{B453BE28-F2D9-E94C-BAD9-B940CFAE4B37}" presName="desTx" presStyleLbl="revTx" presStyleIdx="7" presStyleCnt="10">
        <dgm:presLayoutVars/>
      </dgm:prSet>
      <dgm:spPr/>
    </dgm:pt>
    <dgm:pt modelId="{0507C760-8B49-8841-9654-D89891181D3D}" type="pres">
      <dgm:prSet presAssocID="{8A0FF755-601F-A44D-A0AF-8D7E22C2BE2B}" presName="sibTrans" presStyleCnt="0"/>
      <dgm:spPr/>
    </dgm:pt>
    <dgm:pt modelId="{ACB59026-28E4-DB46-B5A9-49166B9CBF05}" type="pres">
      <dgm:prSet presAssocID="{844A25AF-59AA-EB44-8B48-42C8AFA8EE43}" presName="compNode" presStyleCnt="0"/>
      <dgm:spPr/>
    </dgm:pt>
    <dgm:pt modelId="{A6179FDD-4F8B-7B48-A5DC-90D67E9FB8F7}" type="pres">
      <dgm:prSet presAssocID="{844A25AF-59AA-EB44-8B48-42C8AFA8EE43}" presName="iconRect" presStyleLbl="node1" presStyleIdx="4" presStyleCnt="5"/>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6160CF94-8A20-8046-95EA-9ADCB4F486E4}" type="pres">
      <dgm:prSet presAssocID="{844A25AF-59AA-EB44-8B48-42C8AFA8EE43}" presName="iconSpace" presStyleCnt="0"/>
      <dgm:spPr/>
    </dgm:pt>
    <dgm:pt modelId="{56637C84-18BC-F945-BD5F-51223C621B0D}" type="pres">
      <dgm:prSet presAssocID="{844A25AF-59AA-EB44-8B48-42C8AFA8EE43}" presName="parTx" presStyleLbl="revTx" presStyleIdx="8" presStyleCnt="10">
        <dgm:presLayoutVars>
          <dgm:chMax val="0"/>
          <dgm:chPref val="0"/>
        </dgm:presLayoutVars>
      </dgm:prSet>
      <dgm:spPr/>
    </dgm:pt>
    <dgm:pt modelId="{0D1ABCB5-161B-DF46-AFB6-0ED8989B6443}" type="pres">
      <dgm:prSet presAssocID="{844A25AF-59AA-EB44-8B48-42C8AFA8EE43}" presName="txSpace" presStyleCnt="0"/>
      <dgm:spPr/>
    </dgm:pt>
    <dgm:pt modelId="{5EF2A6EB-EE11-C340-BC87-6B19CEAD0737}" type="pres">
      <dgm:prSet presAssocID="{844A25AF-59AA-EB44-8B48-42C8AFA8EE43}" presName="desTx" presStyleLbl="revTx" presStyleIdx="9" presStyleCnt="10">
        <dgm:presLayoutVars/>
      </dgm:prSet>
      <dgm:spPr/>
    </dgm:pt>
  </dgm:ptLst>
  <dgm:cxnLst>
    <dgm:cxn modelId="{6ECC6603-401E-4589-99DC-D3B184359B39}" srcId="{AAF1FF08-0392-4805-8133-505BF541746D}" destId="{4DD2DEE5-6F6B-4EC7-AD85-990F9516CBFE}" srcOrd="0" destOrd="0" parTransId="{32D98FAC-D9E9-4C75-9AF7-13B3EDCE50BB}" sibTransId="{83386668-0A86-4A1C-AB0D-D5A147B258F7}"/>
    <dgm:cxn modelId="{C4297B23-7EB8-C840-A40B-323718496223}" type="presOf" srcId="{5DCD3299-AF68-3A42-82F6-85AFA5C518E8}" destId="{BC6F4572-F1EB-2E4F-BCE9-E9A38D76C676}" srcOrd="0" destOrd="0" presId="urn:microsoft.com/office/officeart/2018/5/layout/CenteredIconLabelDescriptionList"/>
    <dgm:cxn modelId="{AEEA3227-1913-4A20-ADCA-ECE4441DD6A3}" type="presOf" srcId="{AAF1FF08-0392-4805-8133-505BF541746D}" destId="{C8956BB4-A3F7-4F48-A839-40211F22AEB6}" srcOrd="0" destOrd="0" presId="urn:microsoft.com/office/officeart/2018/5/layout/CenteredIconLabelDescriptionList"/>
    <dgm:cxn modelId="{D1174546-72A8-0049-AFFA-A8706B41E637}" type="presOf" srcId="{844A25AF-59AA-EB44-8B48-42C8AFA8EE43}" destId="{56637C84-18BC-F945-BD5F-51223C621B0D}" srcOrd="0" destOrd="0" presId="urn:microsoft.com/office/officeart/2018/5/layout/CenteredIconLabelDescriptionList"/>
    <dgm:cxn modelId="{B0215C49-8DE1-3F4C-9A33-086B7DD47105}" type="presOf" srcId="{2A260864-6136-C94B-B5F2-7F96F041AE9A}" destId="{FF3DE54D-23A1-B842-873C-C6DF6AEB83F5}" srcOrd="0" destOrd="0" presId="urn:microsoft.com/office/officeart/2018/5/layout/CenteredIconLabelDescriptionList"/>
    <dgm:cxn modelId="{592A2E4C-22DE-6C45-A616-5F0A518A07AD}" type="presOf" srcId="{50A9CD44-3294-A248-A3D1-415CEE4DDF5B}" destId="{93004E36-0068-4C55-8EBE-707ACD537890}" srcOrd="0" destOrd="0" presId="urn:microsoft.com/office/officeart/2018/5/layout/CenteredIconLabelDescriptionList"/>
    <dgm:cxn modelId="{BEDB0D4F-F5E0-2140-BC3B-07F350636D1C}" srcId="{AAF1FF08-0392-4805-8133-505BF541746D}" destId="{5DCD3299-AF68-3A42-82F6-85AFA5C518E8}" srcOrd="1" destOrd="0" parTransId="{217674CF-FAB3-7848-9869-AA964AFACBAC}" sibTransId="{5932DEDD-7382-644C-9184-D44EE44C9976}"/>
    <dgm:cxn modelId="{43EC4E54-1AA1-E14D-A905-D21A5AFCBA1D}" srcId="{5DCD3299-AF68-3A42-82F6-85AFA5C518E8}" destId="{D74C51D8-03B7-A941-8A59-93DE2E2DBFD6}" srcOrd="1" destOrd="0" parTransId="{13DA6EB0-2045-C344-A585-4619256E301B}" sibTransId="{C6CC41B5-98EE-1A49-A760-5A6A5C341D55}"/>
    <dgm:cxn modelId="{C53F9F56-EFCE-874A-A7FE-3748B1A733B1}" type="presOf" srcId="{0AD684F0-42AA-A24C-89A2-84B7AB58AA29}" destId="{93004E36-0068-4C55-8EBE-707ACD537890}" srcOrd="0" destOrd="1" presId="urn:microsoft.com/office/officeart/2018/5/layout/CenteredIconLabelDescriptionList"/>
    <dgm:cxn modelId="{9A45306B-8836-9C42-BBFA-C657CCD67F85}" srcId="{AAF1FF08-0392-4805-8133-505BF541746D}" destId="{B453BE28-F2D9-E94C-BAD9-B940CFAE4B37}" srcOrd="3" destOrd="0" parTransId="{4235A6FE-B82A-4549-BC6D-F757D6F64565}" sibTransId="{8A0FF755-601F-A44D-A0AF-8D7E22C2BE2B}"/>
    <dgm:cxn modelId="{73767B6C-3E35-184B-A90A-A76C8D3411CF}" srcId="{AAF1FF08-0392-4805-8133-505BF541746D}" destId="{5A3C2F2F-B6B4-E346-A8D4-09C30CA60FB2}" srcOrd="2" destOrd="0" parTransId="{080ED9BB-E3D4-A24F-921A-3F0B9178F3CD}" sibTransId="{CB94E67E-5C44-9C40-AF21-97C3F6DCFEB1}"/>
    <dgm:cxn modelId="{EE89276D-C30E-B94B-AD3F-B58208BADF57}" type="presOf" srcId="{4DD2DEE5-6F6B-4EC7-AD85-990F9516CBFE}" destId="{49895300-7C18-44B6-974C-CA9B9F9808A9}" srcOrd="0" destOrd="0" presId="urn:microsoft.com/office/officeart/2018/5/layout/CenteredIconLabelDescriptionList"/>
    <dgm:cxn modelId="{CB86E176-18F5-6C41-B4EC-90D00A5B8E86}" srcId="{AAF1FF08-0392-4805-8133-505BF541746D}" destId="{844A25AF-59AA-EB44-8B48-42C8AFA8EE43}" srcOrd="4" destOrd="0" parTransId="{89CF8307-1013-B94F-96C0-194E4581DB2C}" sibTransId="{3CC8DDA1-9782-E844-88C1-04055FCBBF49}"/>
    <dgm:cxn modelId="{05804F77-AF61-544F-B810-B161578B6651}" srcId="{5DCD3299-AF68-3A42-82F6-85AFA5C518E8}" destId="{6D8207C0-1CA7-CA41-A82F-91E7440011B6}" srcOrd="0" destOrd="0" parTransId="{1DE41BE0-6024-DD4B-84D6-80DA54696E7A}" sibTransId="{331668C5-A4FD-4B46-ABDF-33A511A40223}"/>
    <dgm:cxn modelId="{FACF2D78-24FF-104D-BB31-1E66A56794DD}" srcId="{B453BE28-F2D9-E94C-BAD9-B940CFAE4B37}" destId="{2A260864-6136-C94B-B5F2-7F96F041AE9A}" srcOrd="0" destOrd="0" parTransId="{C99626EA-9A97-2842-8ED3-F3D366561399}" sibTransId="{1EC19C60-12C5-F94A-9346-D77B3BA03AF0}"/>
    <dgm:cxn modelId="{32923779-E07E-4B49-AB06-AA8D3F7A6C9F}" srcId="{5A3C2F2F-B6B4-E346-A8D4-09C30CA60FB2}" destId="{0CF800AF-1BBD-E543-A9F3-326B9719C3A7}" srcOrd="0" destOrd="0" parTransId="{F8C2B8B2-8B8D-1149-9FB7-0C003ECF4FCE}" sibTransId="{0C1D25AA-49EA-2C49-9E5B-359DCB22FFE8}"/>
    <dgm:cxn modelId="{0C611B93-2B12-FC4C-83FC-B9CD3164583A}" type="presOf" srcId="{0CF800AF-1BBD-E543-A9F3-326B9719C3A7}" destId="{04CF513E-F5A9-A947-B1A0-CDE1C5999F0C}" srcOrd="0" destOrd="0" presId="urn:microsoft.com/office/officeart/2018/5/layout/CenteredIconLabelDescriptionList"/>
    <dgm:cxn modelId="{AFC7DCAB-77C6-A348-99C5-967533CC9CA2}" type="presOf" srcId="{5A3C2F2F-B6B4-E346-A8D4-09C30CA60FB2}" destId="{376CB3F6-36DA-1E45-B2C1-6A9FFFD7E707}" srcOrd="0" destOrd="0" presId="urn:microsoft.com/office/officeart/2018/5/layout/CenteredIconLabelDescriptionList"/>
    <dgm:cxn modelId="{786E02BC-0436-CB43-A77C-85D1EBA7D6EC}" type="presOf" srcId="{B453BE28-F2D9-E94C-BAD9-B940CFAE4B37}" destId="{3AD883A5-2576-7A4B-A584-AB66C424BEAB}" srcOrd="0" destOrd="0" presId="urn:microsoft.com/office/officeart/2018/5/layout/CenteredIconLabelDescriptionList"/>
    <dgm:cxn modelId="{7C7789CD-E496-374A-B93E-9F7A0B2781B5}" type="presOf" srcId="{6D8207C0-1CA7-CA41-A82F-91E7440011B6}" destId="{08F78A53-E445-7B49-A131-AF23AF3D8490}" srcOrd="0" destOrd="0" presId="urn:microsoft.com/office/officeart/2018/5/layout/CenteredIconLabelDescriptionList"/>
    <dgm:cxn modelId="{264F7FD6-2373-8840-9A56-D94E00143AC1}" srcId="{4DD2DEE5-6F6B-4EC7-AD85-990F9516CBFE}" destId="{50A9CD44-3294-A248-A3D1-415CEE4DDF5B}" srcOrd="0" destOrd="0" parTransId="{F236B2F4-DC95-4B4A-A8E8-25808FD5DDE0}" sibTransId="{3F7D1DF4-7B15-7647-9735-C18C681AB523}"/>
    <dgm:cxn modelId="{4D6213DC-CCBB-9C4D-8AAF-8B52B56FF5AC}" srcId="{4DD2DEE5-6F6B-4EC7-AD85-990F9516CBFE}" destId="{0AD684F0-42AA-A24C-89A2-84B7AB58AA29}" srcOrd="1" destOrd="0" parTransId="{F9849469-4CCE-3945-8500-3162CFC90359}" sibTransId="{C0078625-962F-5947-9779-7BBEC3A33249}"/>
    <dgm:cxn modelId="{89AFB0ED-1F9F-1040-983B-89F03DB68923}" type="presOf" srcId="{D74C51D8-03B7-A941-8A59-93DE2E2DBFD6}" destId="{08F78A53-E445-7B49-A131-AF23AF3D8490}" srcOrd="0" destOrd="1" presId="urn:microsoft.com/office/officeart/2018/5/layout/CenteredIconLabelDescriptionList"/>
    <dgm:cxn modelId="{138498CF-45CD-0B4F-A656-E225FB0A3D6F}" type="presParOf" srcId="{C8956BB4-A3F7-4F48-A839-40211F22AEB6}" destId="{32AFC18D-C5FB-4658-B549-625D291282D1}" srcOrd="0" destOrd="0" presId="urn:microsoft.com/office/officeart/2018/5/layout/CenteredIconLabelDescriptionList"/>
    <dgm:cxn modelId="{5A1E8E13-A18F-284D-A716-DF687E3D316C}" type="presParOf" srcId="{32AFC18D-C5FB-4658-B549-625D291282D1}" destId="{EE15FF13-13EB-40BC-A12A-882529D9BC46}" srcOrd="0" destOrd="0" presId="urn:microsoft.com/office/officeart/2018/5/layout/CenteredIconLabelDescriptionList"/>
    <dgm:cxn modelId="{1BBE9CA6-6FC5-534F-8DCC-B4628B9F47D9}" type="presParOf" srcId="{32AFC18D-C5FB-4658-B549-625D291282D1}" destId="{E4ED4554-D283-4FAA-A2D4-8AAFF2CB7D61}" srcOrd="1" destOrd="0" presId="urn:microsoft.com/office/officeart/2018/5/layout/CenteredIconLabelDescriptionList"/>
    <dgm:cxn modelId="{A3AE9E34-5475-AC4E-83E1-96E3BF03264E}" type="presParOf" srcId="{32AFC18D-C5FB-4658-B549-625D291282D1}" destId="{49895300-7C18-44B6-974C-CA9B9F9808A9}" srcOrd="2" destOrd="0" presId="urn:microsoft.com/office/officeart/2018/5/layout/CenteredIconLabelDescriptionList"/>
    <dgm:cxn modelId="{FB3887B9-9926-1B47-9D94-1ADC14B575F5}" type="presParOf" srcId="{32AFC18D-C5FB-4658-B549-625D291282D1}" destId="{DF49294D-EC68-4A81-835C-9EF2C2CDD587}" srcOrd="3" destOrd="0" presId="urn:microsoft.com/office/officeart/2018/5/layout/CenteredIconLabelDescriptionList"/>
    <dgm:cxn modelId="{3AF76CDC-3808-B542-8B4B-E78EB040A7DB}" type="presParOf" srcId="{32AFC18D-C5FB-4658-B549-625D291282D1}" destId="{93004E36-0068-4C55-8EBE-707ACD537890}" srcOrd="4" destOrd="0" presId="urn:microsoft.com/office/officeart/2018/5/layout/CenteredIconLabelDescriptionList"/>
    <dgm:cxn modelId="{23F749E9-4A0B-2B41-865D-DF508A02A841}" type="presParOf" srcId="{C8956BB4-A3F7-4F48-A839-40211F22AEB6}" destId="{CB963839-7956-4724-9B26-FDA9CF93155C}" srcOrd="1" destOrd="0" presId="urn:microsoft.com/office/officeart/2018/5/layout/CenteredIconLabelDescriptionList"/>
    <dgm:cxn modelId="{C9029AE0-B742-FB43-88B3-9D5389E22BD0}" type="presParOf" srcId="{C8956BB4-A3F7-4F48-A839-40211F22AEB6}" destId="{4F509818-7501-3C41-A295-B83752553C6D}" srcOrd="2" destOrd="0" presId="urn:microsoft.com/office/officeart/2018/5/layout/CenteredIconLabelDescriptionList"/>
    <dgm:cxn modelId="{451E5266-326E-EF49-A0CA-4D408A81B7C6}" type="presParOf" srcId="{4F509818-7501-3C41-A295-B83752553C6D}" destId="{8E78D448-553F-874A-840F-D428F7F61FE8}" srcOrd="0" destOrd="0" presId="urn:microsoft.com/office/officeart/2018/5/layout/CenteredIconLabelDescriptionList"/>
    <dgm:cxn modelId="{B7049B20-1DD4-E044-8613-D311F90E21EF}" type="presParOf" srcId="{4F509818-7501-3C41-A295-B83752553C6D}" destId="{FB2BD423-8826-9B46-970C-BA52FD1973DE}" srcOrd="1" destOrd="0" presId="urn:microsoft.com/office/officeart/2018/5/layout/CenteredIconLabelDescriptionList"/>
    <dgm:cxn modelId="{C0D6C01C-ABEE-F347-A38A-95826EB08E7F}" type="presParOf" srcId="{4F509818-7501-3C41-A295-B83752553C6D}" destId="{BC6F4572-F1EB-2E4F-BCE9-E9A38D76C676}" srcOrd="2" destOrd="0" presId="urn:microsoft.com/office/officeart/2018/5/layout/CenteredIconLabelDescriptionList"/>
    <dgm:cxn modelId="{1592D788-EF82-DA40-9807-35DC30C67564}" type="presParOf" srcId="{4F509818-7501-3C41-A295-B83752553C6D}" destId="{6C699A42-FD2A-F743-9F38-66F4F66574A7}" srcOrd="3" destOrd="0" presId="urn:microsoft.com/office/officeart/2018/5/layout/CenteredIconLabelDescriptionList"/>
    <dgm:cxn modelId="{DC220EAB-0E41-594A-8BEC-34805EF443B1}" type="presParOf" srcId="{4F509818-7501-3C41-A295-B83752553C6D}" destId="{08F78A53-E445-7B49-A131-AF23AF3D8490}" srcOrd="4" destOrd="0" presId="urn:microsoft.com/office/officeart/2018/5/layout/CenteredIconLabelDescriptionList"/>
    <dgm:cxn modelId="{30341738-A565-B445-950C-936094D5B4D8}" type="presParOf" srcId="{C8956BB4-A3F7-4F48-A839-40211F22AEB6}" destId="{0BF11892-B0B7-7E47-A71A-22B6F0685407}" srcOrd="3" destOrd="0" presId="urn:microsoft.com/office/officeart/2018/5/layout/CenteredIconLabelDescriptionList"/>
    <dgm:cxn modelId="{4842BB81-6B56-E643-9017-441209FE92C9}" type="presParOf" srcId="{C8956BB4-A3F7-4F48-A839-40211F22AEB6}" destId="{A3594296-4CEA-224D-9B65-144383E6BFD4}" srcOrd="4" destOrd="0" presId="urn:microsoft.com/office/officeart/2018/5/layout/CenteredIconLabelDescriptionList"/>
    <dgm:cxn modelId="{720820BB-3E71-D24B-BB6F-CBA25FF9F78D}" type="presParOf" srcId="{A3594296-4CEA-224D-9B65-144383E6BFD4}" destId="{99E00E1A-14E4-804F-A773-BC09CCC11F2D}" srcOrd="0" destOrd="0" presId="urn:microsoft.com/office/officeart/2018/5/layout/CenteredIconLabelDescriptionList"/>
    <dgm:cxn modelId="{2B494221-5927-B947-A95F-D1EB0413964E}" type="presParOf" srcId="{A3594296-4CEA-224D-9B65-144383E6BFD4}" destId="{42400352-B6ED-3D4A-8AFC-107BF5C945A5}" srcOrd="1" destOrd="0" presId="urn:microsoft.com/office/officeart/2018/5/layout/CenteredIconLabelDescriptionList"/>
    <dgm:cxn modelId="{BBD77981-280B-CF43-845E-22F3E455135C}" type="presParOf" srcId="{A3594296-4CEA-224D-9B65-144383E6BFD4}" destId="{376CB3F6-36DA-1E45-B2C1-6A9FFFD7E707}" srcOrd="2" destOrd="0" presId="urn:microsoft.com/office/officeart/2018/5/layout/CenteredIconLabelDescriptionList"/>
    <dgm:cxn modelId="{1BC8EF10-1C17-9843-9BE4-C8A3B88F2C8B}" type="presParOf" srcId="{A3594296-4CEA-224D-9B65-144383E6BFD4}" destId="{A242304C-925D-2D4A-B1B0-76E628422F93}" srcOrd="3" destOrd="0" presId="urn:microsoft.com/office/officeart/2018/5/layout/CenteredIconLabelDescriptionList"/>
    <dgm:cxn modelId="{2AC6D205-EBA2-1444-9C59-2038B4A5646E}" type="presParOf" srcId="{A3594296-4CEA-224D-9B65-144383E6BFD4}" destId="{04CF513E-F5A9-A947-B1A0-CDE1C5999F0C}" srcOrd="4" destOrd="0" presId="urn:microsoft.com/office/officeart/2018/5/layout/CenteredIconLabelDescriptionList"/>
    <dgm:cxn modelId="{0BAF1112-A79C-FD44-B1C0-02F2D3F9C571}" type="presParOf" srcId="{C8956BB4-A3F7-4F48-A839-40211F22AEB6}" destId="{BDB53F4E-2CEA-1749-97AC-37154FADAAD8}" srcOrd="5" destOrd="0" presId="urn:microsoft.com/office/officeart/2018/5/layout/CenteredIconLabelDescriptionList"/>
    <dgm:cxn modelId="{3F5DD607-ECFF-B449-8822-232837667ABC}" type="presParOf" srcId="{C8956BB4-A3F7-4F48-A839-40211F22AEB6}" destId="{D8D59D44-AE79-3A49-9B41-26980B2CDAA2}" srcOrd="6" destOrd="0" presId="urn:microsoft.com/office/officeart/2018/5/layout/CenteredIconLabelDescriptionList"/>
    <dgm:cxn modelId="{A2EC0519-FF05-044B-B85E-53D2F1CC1ED6}" type="presParOf" srcId="{D8D59D44-AE79-3A49-9B41-26980B2CDAA2}" destId="{62E29B4E-7D49-E74B-8304-90E8AD270937}" srcOrd="0" destOrd="0" presId="urn:microsoft.com/office/officeart/2018/5/layout/CenteredIconLabelDescriptionList"/>
    <dgm:cxn modelId="{7137A47D-A005-804F-B8EE-9F52E1A905B3}" type="presParOf" srcId="{D8D59D44-AE79-3A49-9B41-26980B2CDAA2}" destId="{7B22C492-510B-7F46-BE0E-2FA225CC5546}" srcOrd="1" destOrd="0" presId="urn:microsoft.com/office/officeart/2018/5/layout/CenteredIconLabelDescriptionList"/>
    <dgm:cxn modelId="{BB87FA5A-F873-4048-AB6A-442C92E61EAD}" type="presParOf" srcId="{D8D59D44-AE79-3A49-9B41-26980B2CDAA2}" destId="{3AD883A5-2576-7A4B-A584-AB66C424BEAB}" srcOrd="2" destOrd="0" presId="urn:microsoft.com/office/officeart/2018/5/layout/CenteredIconLabelDescriptionList"/>
    <dgm:cxn modelId="{0DD2B6DF-B136-AD43-8ADA-E037D37C3539}" type="presParOf" srcId="{D8D59D44-AE79-3A49-9B41-26980B2CDAA2}" destId="{062A7C58-11D7-5B4C-9A44-D7AB265A0B9D}" srcOrd="3" destOrd="0" presId="urn:microsoft.com/office/officeart/2018/5/layout/CenteredIconLabelDescriptionList"/>
    <dgm:cxn modelId="{8B44119B-8921-0B44-BFD1-D95ED9083747}" type="presParOf" srcId="{D8D59D44-AE79-3A49-9B41-26980B2CDAA2}" destId="{FF3DE54D-23A1-B842-873C-C6DF6AEB83F5}" srcOrd="4" destOrd="0" presId="urn:microsoft.com/office/officeart/2018/5/layout/CenteredIconLabelDescriptionList"/>
    <dgm:cxn modelId="{EB809278-BA9C-8B45-AB7E-644E7FDFE175}" type="presParOf" srcId="{C8956BB4-A3F7-4F48-A839-40211F22AEB6}" destId="{0507C760-8B49-8841-9654-D89891181D3D}" srcOrd="7" destOrd="0" presId="urn:microsoft.com/office/officeart/2018/5/layout/CenteredIconLabelDescriptionList"/>
    <dgm:cxn modelId="{067DABF3-3229-A64C-89C9-83A53D40F7E9}" type="presParOf" srcId="{C8956BB4-A3F7-4F48-A839-40211F22AEB6}" destId="{ACB59026-28E4-DB46-B5A9-49166B9CBF05}" srcOrd="8" destOrd="0" presId="urn:microsoft.com/office/officeart/2018/5/layout/CenteredIconLabelDescriptionList"/>
    <dgm:cxn modelId="{E8D7A160-FA73-924D-8F08-B4C278EBD25E}" type="presParOf" srcId="{ACB59026-28E4-DB46-B5A9-49166B9CBF05}" destId="{A6179FDD-4F8B-7B48-A5DC-90D67E9FB8F7}" srcOrd="0" destOrd="0" presId="urn:microsoft.com/office/officeart/2018/5/layout/CenteredIconLabelDescriptionList"/>
    <dgm:cxn modelId="{A2E1A96C-5FAC-CE4F-B7AD-450881E2EF56}" type="presParOf" srcId="{ACB59026-28E4-DB46-B5A9-49166B9CBF05}" destId="{6160CF94-8A20-8046-95EA-9ADCB4F486E4}" srcOrd="1" destOrd="0" presId="urn:microsoft.com/office/officeart/2018/5/layout/CenteredIconLabelDescriptionList"/>
    <dgm:cxn modelId="{54C8D17B-4E43-3744-AC51-BC4086E95A00}" type="presParOf" srcId="{ACB59026-28E4-DB46-B5A9-49166B9CBF05}" destId="{56637C84-18BC-F945-BD5F-51223C621B0D}" srcOrd="2" destOrd="0" presId="urn:microsoft.com/office/officeart/2018/5/layout/CenteredIconLabelDescriptionList"/>
    <dgm:cxn modelId="{F5C58652-8807-574F-8076-54FA33106F9B}" type="presParOf" srcId="{ACB59026-28E4-DB46-B5A9-49166B9CBF05}" destId="{0D1ABCB5-161B-DF46-AFB6-0ED8989B6443}" srcOrd="3" destOrd="0" presId="urn:microsoft.com/office/officeart/2018/5/layout/CenteredIconLabelDescriptionList"/>
    <dgm:cxn modelId="{852BBC46-3FDD-284E-87B9-DFA89468EA62}" type="presParOf" srcId="{ACB59026-28E4-DB46-B5A9-49166B9CBF05}" destId="{5EF2A6EB-EE11-C340-BC87-6B19CEAD073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5DA47A-4CB2-454E-8AF1-69480BF2B7A7}"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en-US"/>
        </a:p>
      </dgm:t>
    </dgm:pt>
    <dgm:pt modelId="{0642CC02-88D0-4EE1-A3AF-ACD2553291FB}">
      <dgm:prSet/>
      <dgm:spPr/>
      <dgm:t>
        <a:bodyPr/>
        <a:lstStyle/>
        <a:p>
          <a:r>
            <a:rPr lang="en-US" dirty="0"/>
            <a:t>A lot of material (not easy either)</a:t>
          </a:r>
        </a:p>
      </dgm:t>
    </dgm:pt>
    <dgm:pt modelId="{B11BCD01-F499-4436-8CDB-76437D48B495}" type="parTrans" cxnId="{3B997C66-68B7-4C52-B54D-EC3D128238F7}">
      <dgm:prSet/>
      <dgm:spPr/>
      <dgm:t>
        <a:bodyPr/>
        <a:lstStyle/>
        <a:p>
          <a:endParaRPr lang="en-US"/>
        </a:p>
      </dgm:t>
    </dgm:pt>
    <dgm:pt modelId="{4A9C4570-9696-44C4-A5DF-8431ABC9EE3C}" type="sibTrans" cxnId="{3B997C66-68B7-4C52-B54D-EC3D128238F7}">
      <dgm:prSet/>
      <dgm:spPr/>
      <dgm:t>
        <a:bodyPr/>
        <a:lstStyle/>
        <a:p>
          <a:endParaRPr lang="en-US"/>
        </a:p>
      </dgm:t>
    </dgm:pt>
    <dgm:pt modelId="{D5C4A198-1A75-4B04-B7C9-6E8FAE055343}">
      <dgm:prSet/>
      <dgm:spPr/>
      <dgm:t>
        <a:bodyPr/>
        <a:lstStyle/>
        <a:p>
          <a:r>
            <a:rPr lang="en-US"/>
            <a:t>Not a lot of theory or background. </a:t>
          </a:r>
          <a:r>
            <a:rPr lang="en-US" b="1"/>
            <a:t>A lot of coding.</a:t>
          </a:r>
          <a:endParaRPr lang="en-US"/>
        </a:p>
      </dgm:t>
    </dgm:pt>
    <dgm:pt modelId="{A8BFBB9A-65A4-47D5-82BB-3B7DCF9043A9}" type="parTrans" cxnId="{2B7B771F-05CD-414B-B2E9-CECA2A350B3E}">
      <dgm:prSet/>
      <dgm:spPr/>
      <dgm:t>
        <a:bodyPr/>
        <a:lstStyle/>
        <a:p>
          <a:endParaRPr lang="en-US"/>
        </a:p>
      </dgm:t>
    </dgm:pt>
    <dgm:pt modelId="{763552A8-5331-4863-9C22-D1E75EA648E3}" type="sibTrans" cxnId="{2B7B771F-05CD-414B-B2E9-CECA2A350B3E}">
      <dgm:prSet/>
      <dgm:spPr/>
      <dgm:t>
        <a:bodyPr/>
        <a:lstStyle/>
        <a:p>
          <a:endParaRPr lang="en-US"/>
        </a:p>
      </dgm:t>
    </dgm:pt>
    <dgm:pt modelId="{5EFFF804-554A-4A07-9D80-0E86BBA12B7F}">
      <dgm:prSet/>
      <dgm:spPr/>
      <dgm:t>
        <a:bodyPr/>
        <a:lstStyle/>
        <a:p>
          <a:r>
            <a:rPr lang="en-US"/>
            <a:t>Focus on the coding for now</a:t>
          </a:r>
          <a:endParaRPr lang="en-US" dirty="0"/>
        </a:p>
      </dgm:t>
    </dgm:pt>
    <dgm:pt modelId="{59902248-C299-45CA-9B90-76830F75604E}" type="parTrans" cxnId="{834FB6B2-FEBF-4768-977D-BFBF2B49FA6D}">
      <dgm:prSet/>
      <dgm:spPr/>
      <dgm:t>
        <a:bodyPr/>
        <a:lstStyle/>
        <a:p>
          <a:endParaRPr lang="en-US"/>
        </a:p>
      </dgm:t>
    </dgm:pt>
    <dgm:pt modelId="{1B0AF403-8366-4E36-B019-0AE7B4908241}" type="sibTrans" cxnId="{834FB6B2-FEBF-4768-977D-BFBF2B49FA6D}">
      <dgm:prSet/>
      <dgm:spPr/>
      <dgm:t>
        <a:bodyPr/>
        <a:lstStyle/>
        <a:p>
          <a:endParaRPr lang="en-US"/>
        </a:p>
      </dgm:t>
    </dgm:pt>
    <dgm:pt modelId="{CB95062E-E6D3-433D-BCF0-8F50FD0AC052}">
      <dgm:prSet/>
      <dgm:spPr/>
      <dgm:t>
        <a:bodyPr/>
        <a:lstStyle/>
        <a:p>
          <a:r>
            <a:rPr lang="en-US"/>
            <a:t>Take it slow, read the documentation, and try things</a:t>
          </a:r>
        </a:p>
      </dgm:t>
    </dgm:pt>
    <dgm:pt modelId="{67E01ECF-E101-41DE-A778-5DEE335E1E9F}" type="parTrans" cxnId="{A9364DC5-C353-45F9-AAE6-87F873ECCE89}">
      <dgm:prSet/>
      <dgm:spPr/>
      <dgm:t>
        <a:bodyPr/>
        <a:lstStyle/>
        <a:p>
          <a:endParaRPr lang="en-US"/>
        </a:p>
      </dgm:t>
    </dgm:pt>
    <dgm:pt modelId="{A0A7AC7F-5766-4D89-BF58-A70B54344F9B}" type="sibTrans" cxnId="{A9364DC5-C353-45F9-AAE6-87F873ECCE89}">
      <dgm:prSet/>
      <dgm:spPr/>
      <dgm:t>
        <a:bodyPr/>
        <a:lstStyle/>
        <a:p>
          <a:endParaRPr lang="en-US"/>
        </a:p>
      </dgm:t>
    </dgm:pt>
    <dgm:pt modelId="{538142D8-6EFA-44FD-A1B7-D05FEBB48C24}">
      <dgm:prSet/>
      <dgm:spPr/>
      <dgm:t>
        <a:bodyPr/>
        <a:lstStyle/>
        <a:p>
          <a:r>
            <a:rPr lang="en-US"/>
            <a:t>Discuss with your group (share screen when needed)</a:t>
          </a:r>
        </a:p>
      </dgm:t>
    </dgm:pt>
    <dgm:pt modelId="{0A7F6FFA-F021-4376-9376-4487105F417C}" type="parTrans" cxnId="{592B3FC3-1A6C-4D18-9AEB-CBA2326C4C84}">
      <dgm:prSet/>
      <dgm:spPr/>
      <dgm:t>
        <a:bodyPr/>
        <a:lstStyle/>
        <a:p>
          <a:endParaRPr lang="en-US"/>
        </a:p>
      </dgm:t>
    </dgm:pt>
    <dgm:pt modelId="{7F0A527D-6312-4A7B-B770-60E430B25977}" type="sibTrans" cxnId="{592B3FC3-1A6C-4D18-9AEB-CBA2326C4C84}">
      <dgm:prSet/>
      <dgm:spPr/>
      <dgm:t>
        <a:bodyPr/>
        <a:lstStyle/>
        <a:p>
          <a:endParaRPr lang="en-US"/>
        </a:p>
      </dgm:t>
    </dgm:pt>
    <dgm:pt modelId="{B5BAFEA8-D527-48C2-9D68-E2207AEEBD85}">
      <dgm:prSet/>
      <dgm:spPr/>
      <dgm:t>
        <a:bodyPr/>
        <a:lstStyle/>
        <a:p>
          <a:r>
            <a:rPr lang="en-US"/>
            <a:t>Remember the individual codes have tutorials!</a:t>
          </a:r>
        </a:p>
      </dgm:t>
    </dgm:pt>
    <dgm:pt modelId="{5192F28C-A9A7-4F49-BAA1-0BDCBDD9B0E2}" type="parTrans" cxnId="{7A6D0421-9721-4C07-AB2B-6897FF5B4DF6}">
      <dgm:prSet/>
      <dgm:spPr/>
      <dgm:t>
        <a:bodyPr/>
        <a:lstStyle/>
        <a:p>
          <a:endParaRPr lang="en-US"/>
        </a:p>
      </dgm:t>
    </dgm:pt>
    <dgm:pt modelId="{4B478128-FF37-43D3-ADF9-CC7300E957DA}" type="sibTrans" cxnId="{7A6D0421-9721-4C07-AB2B-6897FF5B4DF6}">
      <dgm:prSet/>
      <dgm:spPr/>
      <dgm:t>
        <a:bodyPr/>
        <a:lstStyle/>
        <a:p>
          <a:endParaRPr lang="en-US"/>
        </a:p>
      </dgm:t>
    </dgm:pt>
    <dgm:pt modelId="{3AA12276-1A8D-4B38-A8DF-58AF251304B4}">
      <dgm:prSet/>
      <dgm:spPr/>
      <dgm:t>
        <a:bodyPr/>
        <a:lstStyle/>
        <a:p>
          <a:r>
            <a:rPr lang="en-US"/>
            <a:t>These are examples, they work, but are not ready for a paper…</a:t>
          </a:r>
        </a:p>
      </dgm:t>
    </dgm:pt>
    <dgm:pt modelId="{2D8E7EED-C1D3-4DA8-941C-5D51077F4090}" type="parTrans" cxnId="{FD1BB8A8-8FEE-4606-91EA-FA972CC4FA22}">
      <dgm:prSet/>
      <dgm:spPr/>
      <dgm:t>
        <a:bodyPr/>
        <a:lstStyle/>
        <a:p>
          <a:endParaRPr lang="en-US"/>
        </a:p>
      </dgm:t>
    </dgm:pt>
    <dgm:pt modelId="{058D32E5-D63A-477F-BCB4-EAB53269FBCD}" type="sibTrans" cxnId="{FD1BB8A8-8FEE-4606-91EA-FA972CC4FA22}">
      <dgm:prSet/>
      <dgm:spPr/>
      <dgm:t>
        <a:bodyPr/>
        <a:lstStyle/>
        <a:p>
          <a:endParaRPr lang="en-US"/>
        </a:p>
      </dgm:t>
    </dgm:pt>
    <dgm:pt modelId="{AC3985A8-44E8-0047-8383-7035FE134592}" type="pres">
      <dgm:prSet presAssocID="{235DA47A-4CB2-454E-8AF1-69480BF2B7A7}" presName="vert0" presStyleCnt="0">
        <dgm:presLayoutVars>
          <dgm:dir/>
          <dgm:animOne val="branch"/>
          <dgm:animLvl val="lvl"/>
        </dgm:presLayoutVars>
      </dgm:prSet>
      <dgm:spPr/>
    </dgm:pt>
    <dgm:pt modelId="{2A31CDCC-8771-4943-BAAD-2B2588143647}" type="pres">
      <dgm:prSet presAssocID="{0642CC02-88D0-4EE1-A3AF-ACD2553291FB}" presName="thickLine" presStyleLbl="alignNode1" presStyleIdx="0" presStyleCnt="7"/>
      <dgm:spPr/>
    </dgm:pt>
    <dgm:pt modelId="{C74873F4-0536-1D4A-AF85-F1824641BB4C}" type="pres">
      <dgm:prSet presAssocID="{0642CC02-88D0-4EE1-A3AF-ACD2553291FB}" presName="horz1" presStyleCnt="0"/>
      <dgm:spPr/>
    </dgm:pt>
    <dgm:pt modelId="{BDE59A44-3686-024F-8CA6-BDFA0D1BBF14}" type="pres">
      <dgm:prSet presAssocID="{0642CC02-88D0-4EE1-A3AF-ACD2553291FB}" presName="tx1" presStyleLbl="revTx" presStyleIdx="0" presStyleCnt="7"/>
      <dgm:spPr/>
    </dgm:pt>
    <dgm:pt modelId="{7984F4FD-0BE8-3843-AD92-C757C47DE200}" type="pres">
      <dgm:prSet presAssocID="{0642CC02-88D0-4EE1-A3AF-ACD2553291FB}" presName="vert1" presStyleCnt="0"/>
      <dgm:spPr/>
    </dgm:pt>
    <dgm:pt modelId="{A33F8164-B0BE-A645-A0C1-1C3808BD3E49}" type="pres">
      <dgm:prSet presAssocID="{D5C4A198-1A75-4B04-B7C9-6E8FAE055343}" presName="thickLine" presStyleLbl="alignNode1" presStyleIdx="1" presStyleCnt="7"/>
      <dgm:spPr/>
    </dgm:pt>
    <dgm:pt modelId="{B4DDEE5A-4631-F24B-83ED-7C4CAE233C1D}" type="pres">
      <dgm:prSet presAssocID="{D5C4A198-1A75-4B04-B7C9-6E8FAE055343}" presName="horz1" presStyleCnt="0"/>
      <dgm:spPr/>
    </dgm:pt>
    <dgm:pt modelId="{899B02CB-2F96-B546-BE6A-65F1E8434338}" type="pres">
      <dgm:prSet presAssocID="{D5C4A198-1A75-4B04-B7C9-6E8FAE055343}" presName="tx1" presStyleLbl="revTx" presStyleIdx="1" presStyleCnt="7"/>
      <dgm:spPr/>
    </dgm:pt>
    <dgm:pt modelId="{B6BE4A9F-7728-BD40-AF4F-146474301856}" type="pres">
      <dgm:prSet presAssocID="{D5C4A198-1A75-4B04-B7C9-6E8FAE055343}" presName="vert1" presStyleCnt="0"/>
      <dgm:spPr/>
    </dgm:pt>
    <dgm:pt modelId="{82FDD277-1128-6E49-9587-03F8FD78CC3D}" type="pres">
      <dgm:prSet presAssocID="{5EFFF804-554A-4A07-9D80-0E86BBA12B7F}" presName="thickLine" presStyleLbl="alignNode1" presStyleIdx="2" presStyleCnt="7"/>
      <dgm:spPr/>
    </dgm:pt>
    <dgm:pt modelId="{01C14081-DA48-D84B-ADCC-4B238E0156CB}" type="pres">
      <dgm:prSet presAssocID="{5EFFF804-554A-4A07-9D80-0E86BBA12B7F}" presName="horz1" presStyleCnt="0"/>
      <dgm:spPr/>
    </dgm:pt>
    <dgm:pt modelId="{02AB9700-0B2D-8B47-A496-EC070D1C874C}" type="pres">
      <dgm:prSet presAssocID="{5EFFF804-554A-4A07-9D80-0E86BBA12B7F}" presName="tx1" presStyleLbl="revTx" presStyleIdx="2" presStyleCnt="7"/>
      <dgm:spPr/>
    </dgm:pt>
    <dgm:pt modelId="{AD492C67-B223-4241-A657-2D792D85B71D}" type="pres">
      <dgm:prSet presAssocID="{5EFFF804-554A-4A07-9D80-0E86BBA12B7F}" presName="vert1" presStyleCnt="0"/>
      <dgm:spPr/>
    </dgm:pt>
    <dgm:pt modelId="{C45D8746-1B10-FE41-A763-A7B62575C6FE}" type="pres">
      <dgm:prSet presAssocID="{CB95062E-E6D3-433D-BCF0-8F50FD0AC052}" presName="thickLine" presStyleLbl="alignNode1" presStyleIdx="3" presStyleCnt="7"/>
      <dgm:spPr/>
    </dgm:pt>
    <dgm:pt modelId="{D76AA434-575A-564A-BCBE-C81A95278FA9}" type="pres">
      <dgm:prSet presAssocID="{CB95062E-E6D3-433D-BCF0-8F50FD0AC052}" presName="horz1" presStyleCnt="0"/>
      <dgm:spPr/>
    </dgm:pt>
    <dgm:pt modelId="{E28DDEC5-317B-4B40-9F83-FD49788DE2AE}" type="pres">
      <dgm:prSet presAssocID="{CB95062E-E6D3-433D-BCF0-8F50FD0AC052}" presName="tx1" presStyleLbl="revTx" presStyleIdx="3" presStyleCnt="7"/>
      <dgm:spPr/>
    </dgm:pt>
    <dgm:pt modelId="{36E2641A-ED69-FF4E-8436-38E1AC3F0BA0}" type="pres">
      <dgm:prSet presAssocID="{CB95062E-E6D3-433D-BCF0-8F50FD0AC052}" presName="vert1" presStyleCnt="0"/>
      <dgm:spPr/>
    </dgm:pt>
    <dgm:pt modelId="{28C52470-0CD5-F643-89EE-D93A4218FC4C}" type="pres">
      <dgm:prSet presAssocID="{538142D8-6EFA-44FD-A1B7-D05FEBB48C24}" presName="thickLine" presStyleLbl="alignNode1" presStyleIdx="4" presStyleCnt="7"/>
      <dgm:spPr/>
    </dgm:pt>
    <dgm:pt modelId="{AB6129B8-67E3-A347-A62D-0A2C3B409C2B}" type="pres">
      <dgm:prSet presAssocID="{538142D8-6EFA-44FD-A1B7-D05FEBB48C24}" presName="horz1" presStyleCnt="0"/>
      <dgm:spPr/>
    </dgm:pt>
    <dgm:pt modelId="{B3797657-5C14-CF43-8B11-DB123B1EBC3C}" type="pres">
      <dgm:prSet presAssocID="{538142D8-6EFA-44FD-A1B7-D05FEBB48C24}" presName="tx1" presStyleLbl="revTx" presStyleIdx="4" presStyleCnt="7"/>
      <dgm:spPr/>
    </dgm:pt>
    <dgm:pt modelId="{932BAF13-45B1-6E4C-B776-90026C01D73A}" type="pres">
      <dgm:prSet presAssocID="{538142D8-6EFA-44FD-A1B7-D05FEBB48C24}" presName="vert1" presStyleCnt="0"/>
      <dgm:spPr/>
    </dgm:pt>
    <dgm:pt modelId="{8799C1FC-60AE-BC41-B71C-E62AA76FC2BD}" type="pres">
      <dgm:prSet presAssocID="{B5BAFEA8-D527-48C2-9D68-E2207AEEBD85}" presName="thickLine" presStyleLbl="alignNode1" presStyleIdx="5" presStyleCnt="7"/>
      <dgm:spPr/>
    </dgm:pt>
    <dgm:pt modelId="{0F7AC502-1569-AB4A-9B18-FD4801372B20}" type="pres">
      <dgm:prSet presAssocID="{B5BAFEA8-D527-48C2-9D68-E2207AEEBD85}" presName="horz1" presStyleCnt="0"/>
      <dgm:spPr/>
    </dgm:pt>
    <dgm:pt modelId="{E57A98DF-CFEB-7C4A-A500-9575D583141C}" type="pres">
      <dgm:prSet presAssocID="{B5BAFEA8-D527-48C2-9D68-E2207AEEBD85}" presName="tx1" presStyleLbl="revTx" presStyleIdx="5" presStyleCnt="7"/>
      <dgm:spPr/>
    </dgm:pt>
    <dgm:pt modelId="{BB08339D-E11B-8D43-A03C-26BFA7C67CE9}" type="pres">
      <dgm:prSet presAssocID="{B5BAFEA8-D527-48C2-9D68-E2207AEEBD85}" presName="vert1" presStyleCnt="0"/>
      <dgm:spPr/>
    </dgm:pt>
    <dgm:pt modelId="{14B538B1-8425-A942-8682-544558F03B55}" type="pres">
      <dgm:prSet presAssocID="{3AA12276-1A8D-4B38-A8DF-58AF251304B4}" presName="thickLine" presStyleLbl="alignNode1" presStyleIdx="6" presStyleCnt="7"/>
      <dgm:spPr/>
    </dgm:pt>
    <dgm:pt modelId="{ED58ED2E-1800-3840-B9C1-7941519824B9}" type="pres">
      <dgm:prSet presAssocID="{3AA12276-1A8D-4B38-A8DF-58AF251304B4}" presName="horz1" presStyleCnt="0"/>
      <dgm:spPr/>
    </dgm:pt>
    <dgm:pt modelId="{85065153-F9D6-FC4B-A967-B8142AC51375}" type="pres">
      <dgm:prSet presAssocID="{3AA12276-1A8D-4B38-A8DF-58AF251304B4}" presName="tx1" presStyleLbl="revTx" presStyleIdx="6" presStyleCnt="7"/>
      <dgm:spPr/>
    </dgm:pt>
    <dgm:pt modelId="{A12B69DB-80AF-E641-9C57-F4BD5381E234}" type="pres">
      <dgm:prSet presAssocID="{3AA12276-1A8D-4B38-A8DF-58AF251304B4}" presName="vert1" presStyleCnt="0"/>
      <dgm:spPr/>
    </dgm:pt>
  </dgm:ptLst>
  <dgm:cxnLst>
    <dgm:cxn modelId="{2E76A80A-F638-CF40-9FFF-1AA5291F59C2}" type="presOf" srcId="{B5BAFEA8-D527-48C2-9D68-E2207AEEBD85}" destId="{E57A98DF-CFEB-7C4A-A500-9575D583141C}" srcOrd="0" destOrd="0" presId="urn:microsoft.com/office/officeart/2008/layout/LinedList"/>
    <dgm:cxn modelId="{2B7B771F-05CD-414B-B2E9-CECA2A350B3E}" srcId="{235DA47A-4CB2-454E-8AF1-69480BF2B7A7}" destId="{D5C4A198-1A75-4B04-B7C9-6E8FAE055343}" srcOrd="1" destOrd="0" parTransId="{A8BFBB9A-65A4-47D5-82BB-3B7DCF9043A9}" sibTransId="{763552A8-5331-4863-9C22-D1E75EA648E3}"/>
    <dgm:cxn modelId="{A72F0220-CE22-DE43-9ECE-EF17163FCB7B}" type="presOf" srcId="{235DA47A-4CB2-454E-8AF1-69480BF2B7A7}" destId="{AC3985A8-44E8-0047-8383-7035FE134592}" srcOrd="0" destOrd="0" presId="urn:microsoft.com/office/officeart/2008/layout/LinedList"/>
    <dgm:cxn modelId="{7A6D0421-9721-4C07-AB2B-6897FF5B4DF6}" srcId="{235DA47A-4CB2-454E-8AF1-69480BF2B7A7}" destId="{B5BAFEA8-D527-48C2-9D68-E2207AEEBD85}" srcOrd="5" destOrd="0" parTransId="{5192F28C-A9A7-4F49-BAA1-0BDCBDD9B0E2}" sibTransId="{4B478128-FF37-43D3-ADF9-CC7300E957DA}"/>
    <dgm:cxn modelId="{3B997C66-68B7-4C52-B54D-EC3D128238F7}" srcId="{235DA47A-4CB2-454E-8AF1-69480BF2B7A7}" destId="{0642CC02-88D0-4EE1-A3AF-ACD2553291FB}" srcOrd="0" destOrd="0" parTransId="{B11BCD01-F499-4436-8CDB-76437D48B495}" sibTransId="{4A9C4570-9696-44C4-A5DF-8431ABC9EE3C}"/>
    <dgm:cxn modelId="{BE272074-3574-7F45-8076-E6126AC4F1D3}" type="presOf" srcId="{0642CC02-88D0-4EE1-A3AF-ACD2553291FB}" destId="{BDE59A44-3686-024F-8CA6-BDFA0D1BBF14}" srcOrd="0" destOrd="0" presId="urn:microsoft.com/office/officeart/2008/layout/LinedList"/>
    <dgm:cxn modelId="{F7A93D84-ABA6-D64E-B3BE-96B351E27F17}" type="presOf" srcId="{5EFFF804-554A-4A07-9D80-0E86BBA12B7F}" destId="{02AB9700-0B2D-8B47-A496-EC070D1C874C}" srcOrd="0" destOrd="0" presId="urn:microsoft.com/office/officeart/2008/layout/LinedList"/>
    <dgm:cxn modelId="{12EF989F-488B-F34E-AD26-9522A3757121}" type="presOf" srcId="{538142D8-6EFA-44FD-A1B7-D05FEBB48C24}" destId="{B3797657-5C14-CF43-8B11-DB123B1EBC3C}" srcOrd="0" destOrd="0" presId="urn:microsoft.com/office/officeart/2008/layout/LinedList"/>
    <dgm:cxn modelId="{FD1BB8A8-8FEE-4606-91EA-FA972CC4FA22}" srcId="{235DA47A-4CB2-454E-8AF1-69480BF2B7A7}" destId="{3AA12276-1A8D-4B38-A8DF-58AF251304B4}" srcOrd="6" destOrd="0" parTransId="{2D8E7EED-C1D3-4DA8-941C-5D51077F4090}" sibTransId="{058D32E5-D63A-477F-BCB4-EAB53269FBCD}"/>
    <dgm:cxn modelId="{C724BEAC-4F27-8749-8929-3C3C1BBA4762}" type="presOf" srcId="{3AA12276-1A8D-4B38-A8DF-58AF251304B4}" destId="{85065153-F9D6-FC4B-A967-B8142AC51375}" srcOrd="0" destOrd="0" presId="urn:microsoft.com/office/officeart/2008/layout/LinedList"/>
    <dgm:cxn modelId="{834FB6B2-FEBF-4768-977D-BFBF2B49FA6D}" srcId="{235DA47A-4CB2-454E-8AF1-69480BF2B7A7}" destId="{5EFFF804-554A-4A07-9D80-0E86BBA12B7F}" srcOrd="2" destOrd="0" parTransId="{59902248-C299-45CA-9B90-76830F75604E}" sibTransId="{1B0AF403-8366-4E36-B019-0AE7B4908241}"/>
    <dgm:cxn modelId="{B090C0BB-B3A6-3A48-A7EE-9FF4DAE1722D}" type="presOf" srcId="{CB95062E-E6D3-433D-BCF0-8F50FD0AC052}" destId="{E28DDEC5-317B-4B40-9F83-FD49788DE2AE}" srcOrd="0" destOrd="0" presId="urn:microsoft.com/office/officeart/2008/layout/LinedList"/>
    <dgm:cxn modelId="{592B3FC3-1A6C-4D18-9AEB-CBA2326C4C84}" srcId="{235DA47A-4CB2-454E-8AF1-69480BF2B7A7}" destId="{538142D8-6EFA-44FD-A1B7-D05FEBB48C24}" srcOrd="4" destOrd="0" parTransId="{0A7F6FFA-F021-4376-9376-4487105F417C}" sibTransId="{7F0A527D-6312-4A7B-B770-60E430B25977}"/>
    <dgm:cxn modelId="{A9364DC5-C353-45F9-AAE6-87F873ECCE89}" srcId="{235DA47A-4CB2-454E-8AF1-69480BF2B7A7}" destId="{CB95062E-E6D3-433D-BCF0-8F50FD0AC052}" srcOrd="3" destOrd="0" parTransId="{67E01ECF-E101-41DE-A778-5DEE335E1E9F}" sibTransId="{A0A7AC7F-5766-4D89-BF58-A70B54344F9B}"/>
    <dgm:cxn modelId="{986FB9DB-1884-8D4B-B46A-079A9E2DA761}" type="presOf" srcId="{D5C4A198-1A75-4B04-B7C9-6E8FAE055343}" destId="{899B02CB-2F96-B546-BE6A-65F1E8434338}" srcOrd="0" destOrd="0" presId="urn:microsoft.com/office/officeart/2008/layout/LinedList"/>
    <dgm:cxn modelId="{362A14C8-B7DC-3249-AE87-A034F1C961C4}" type="presParOf" srcId="{AC3985A8-44E8-0047-8383-7035FE134592}" destId="{2A31CDCC-8771-4943-BAAD-2B2588143647}" srcOrd="0" destOrd="0" presId="urn:microsoft.com/office/officeart/2008/layout/LinedList"/>
    <dgm:cxn modelId="{369FBB4F-F301-0B4E-88FB-6E2567E670A3}" type="presParOf" srcId="{AC3985A8-44E8-0047-8383-7035FE134592}" destId="{C74873F4-0536-1D4A-AF85-F1824641BB4C}" srcOrd="1" destOrd="0" presId="urn:microsoft.com/office/officeart/2008/layout/LinedList"/>
    <dgm:cxn modelId="{98100550-9638-8146-81E2-32DC53799105}" type="presParOf" srcId="{C74873F4-0536-1D4A-AF85-F1824641BB4C}" destId="{BDE59A44-3686-024F-8CA6-BDFA0D1BBF14}" srcOrd="0" destOrd="0" presId="urn:microsoft.com/office/officeart/2008/layout/LinedList"/>
    <dgm:cxn modelId="{11DF7938-957F-C143-BD59-55BFF7FB8E76}" type="presParOf" srcId="{C74873F4-0536-1D4A-AF85-F1824641BB4C}" destId="{7984F4FD-0BE8-3843-AD92-C757C47DE200}" srcOrd="1" destOrd="0" presId="urn:microsoft.com/office/officeart/2008/layout/LinedList"/>
    <dgm:cxn modelId="{16510075-B473-E44F-B79C-6A635A4BDCFE}" type="presParOf" srcId="{AC3985A8-44E8-0047-8383-7035FE134592}" destId="{A33F8164-B0BE-A645-A0C1-1C3808BD3E49}" srcOrd="2" destOrd="0" presId="urn:microsoft.com/office/officeart/2008/layout/LinedList"/>
    <dgm:cxn modelId="{DFCFC811-FA64-4949-BEE8-D4D2A152D2DF}" type="presParOf" srcId="{AC3985A8-44E8-0047-8383-7035FE134592}" destId="{B4DDEE5A-4631-F24B-83ED-7C4CAE233C1D}" srcOrd="3" destOrd="0" presId="urn:microsoft.com/office/officeart/2008/layout/LinedList"/>
    <dgm:cxn modelId="{0A394B00-34F2-4349-94C3-6D1A6B89CE41}" type="presParOf" srcId="{B4DDEE5A-4631-F24B-83ED-7C4CAE233C1D}" destId="{899B02CB-2F96-B546-BE6A-65F1E8434338}" srcOrd="0" destOrd="0" presId="urn:microsoft.com/office/officeart/2008/layout/LinedList"/>
    <dgm:cxn modelId="{BE7301C1-8BB2-9A49-ADE5-80A8769AB5C6}" type="presParOf" srcId="{B4DDEE5A-4631-F24B-83ED-7C4CAE233C1D}" destId="{B6BE4A9F-7728-BD40-AF4F-146474301856}" srcOrd="1" destOrd="0" presId="urn:microsoft.com/office/officeart/2008/layout/LinedList"/>
    <dgm:cxn modelId="{EDC30698-C4A7-BF4A-B083-48AF467DCCD0}" type="presParOf" srcId="{AC3985A8-44E8-0047-8383-7035FE134592}" destId="{82FDD277-1128-6E49-9587-03F8FD78CC3D}" srcOrd="4" destOrd="0" presId="urn:microsoft.com/office/officeart/2008/layout/LinedList"/>
    <dgm:cxn modelId="{566707CF-B1E0-4F4D-97E6-D5B17D86702B}" type="presParOf" srcId="{AC3985A8-44E8-0047-8383-7035FE134592}" destId="{01C14081-DA48-D84B-ADCC-4B238E0156CB}" srcOrd="5" destOrd="0" presId="urn:microsoft.com/office/officeart/2008/layout/LinedList"/>
    <dgm:cxn modelId="{AE86E004-EAD7-B24D-89A1-14A5949DF7B9}" type="presParOf" srcId="{01C14081-DA48-D84B-ADCC-4B238E0156CB}" destId="{02AB9700-0B2D-8B47-A496-EC070D1C874C}" srcOrd="0" destOrd="0" presId="urn:microsoft.com/office/officeart/2008/layout/LinedList"/>
    <dgm:cxn modelId="{2CBF4ED3-0803-DB46-BBCE-8C262F93809A}" type="presParOf" srcId="{01C14081-DA48-D84B-ADCC-4B238E0156CB}" destId="{AD492C67-B223-4241-A657-2D792D85B71D}" srcOrd="1" destOrd="0" presId="urn:microsoft.com/office/officeart/2008/layout/LinedList"/>
    <dgm:cxn modelId="{EEF8ED7A-C4CA-A641-A65C-2F4A1417A653}" type="presParOf" srcId="{AC3985A8-44E8-0047-8383-7035FE134592}" destId="{C45D8746-1B10-FE41-A763-A7B62575C6FE}" srcOrd="6" destOrd="0" presId="urn:microsoft.com/office/officeart/2008/layout/LinedList"/>
    <dgm:cxn modelId="{3279871F-2F32-564C-8DD0-FDFEDD63781C}" type="presParOf" srcId="{AC3985A8-44E8-0047-8383-7035FE134592}" destId="{D76AA434-575A-564A-BCBE-C81A95278FA9}" srcOrd="7" destOrd="0" presId="urn:microsoft.com/office/officeart/2008/layout/LinedList"/>
    <dgm:cxn modelId="{801D81A3-6A89-514C-9931-969826AC2D69}" type="presParOf" srcId="{D76AA434-575A-564A-BCBE-C81A95278FA9}" destId="{E28DDEC5-317B-4B40-9F83-FD49788DE2AE}" srcOrd="0" destOrd="0" presId="urn:microsoft.com/office/officeart/2008/layout/LinedList"/>
    <dgm:cxn modelId="{A9B35E87-C1AA-AD41-B9F9-421FB66669B2}" type="presParOf" srcId="{D76AA434-575A-564A-BCBE-C81A95278FA9}" destId="{36E2641A-ED69-FF4E-8436-38E1AC3F0BA0}" srcOrd="1" destOrd="0" presId="urn:microsoft.com/office/officeart/2008/layout/LinedList"/>
    <dgm:cxn modelId="{F2F85058-45AC-AB4C-A44D-AC99002FA45A}" type="presParOf" srcId="{AC3985A8-44E8-0047-8383-7035FE134592}" destId="{28C52470-0CD5-F643-89EE-D93A4218FC4C}" srcOrd="8" destOrd="0" presId="urn:microsoft.com/office/officeart/2008/layout/LinedList"/>
    <dgm:cxn modelId="{8820A440-D91F-5E47-BF65-C682FDB3A82E}" type="presParOf" srcId="{AC3985A8-44E8-0047-8383-7035FE134592}" destId="{AB6129B8-67E3-A347-A62D-0A2C3B409C2B}" srcOrd="9" destOrd="0" presId="urn:microsoft.com/office/officeart/2008/layout/LinedList"/>
    <dgm:cxn modelId="{A0B9DE00-1D12-9A47-A859-02D08DE754F6}" type="presParOf" srcId="{AB6129B8-67E3-A347-A62D-0A2C3B409C2B}" destId="{B3797657-5C14-CF43-8B11-DB123B1EBC3C}" srcOrd="0" destOrd="0" presId="urn:microsoft.com/office/officeart/2008/layout/LinedList"/>
    <dgm:cxn modelId="{8012B221-800C-2349-A61B-AB29C1148A9E}" type="presParOf" srcId="{AB6129B8-67E3-A347-A62D-0A2C3B409C2B}" destId="{932BAF13-45B1-6E4C-B776-90026C01D73A}" srcOrd="1" destOrd="0" presId="urn:microsoft.com/office/officeart/2008/layout/LinedList"/>
    <dgm:cxn modelId="{2D05C1C1-963F-9747-8D82-EA78EA0F8C72}" type="presParOf" srcId="{AC3985A8-44E8-0047-8383-7035FE134592}" destId="{8799C1FC-60AE-BC41-B71C-E62AA76FC2BD}" srcOrd="10" destOrd="0" presId="urn:microsoft.com/office/officeart/2008/layout/LinedList"/>
    <dgm:cxn modelId="{D992544B-4157-3F47-9FFB-F7ACDDCC4B39}" type="presParOf" srcId="{AC3985A8-44E8-0047-8383-7035FE134592}" destId="{0F7AC502-1569-AB4A-9B18-FD4801372B20}" srcOrd="11" destOrd="0" presId="urn:microsoft.com/office/officeart/2008/layout/LinedList"/>
    <dgm:cxn modelId="{AAE39395-D4A4-0140-B61F-CD25639ABE39}" type="presParOf" srcId="{0F7AC502-1569-AB4A-9B18-FD4801372B20}" destId="{E57A98DF-CFEB-7C4A-A500-9575D583141C}" srcOrd="0" destOrd="0" presId="urn:microsoft.com/office/officeart/2008/layout/LinedList"/>
    <dgm:cxn modelId="{EA1D3E52-65A6-9E42-8EBE-C794633DA4A5}" type="presParOf" srcId="{0F7AC502-1569-AB4A-9B18-FD4801372B20}" destId="{BB08339D-E11B-8D43-A03C-26BFA7C67CE9}" srcOrd="1" destOrd="0" presId="urn:microsoft.com/office/officeart/2008/layout/LinedList"/>
    <dgm:cxn modelId="{716CC3E1-326D-8B4E-A73D-229CB3191BFB}" type="presParOf" srcId="{AC3985A8-44E8-0047-8383-7035FE134592}" destId="{14B538B1-8425-A942-8682-544558F03B55}" srcOrd="12" destOrd="0" presId="urn:microsoft.com/office/officeart/2008/layout/LinedList"/>
    <dgm:cxn modelId="{4C326F29-4335-264F-A1B2-FE1591CCE754}" type="presParOf" srcId="{AC3985A8-44E8-0047-8383-7035FE134592}" destId="{ED58ED2E-1800-3840-B9C1-7941519824B9}" srcOrd="13" destOrd="0" presId="urn:microsoft.com/office/officeart/2008/layout/LinedList"/>
    <dgm:cxn modelId="{5C23496D-022E-2C4E-9864-1F9953C93AE8}" type="presParOf" srcId="{ED58ED2E-1800-3840-B9C1-7941519824B9}" destId="{85065153-F9D6-FC4B-A967-B8142AC51375}" srcOrd="0" destOrd="0" presId="urn:microsoft.com/office/officeart/2008/layout/LinedList"/>
    <dgm:cxn modelId="{B8DF9ADE-D624-B742-8F66-E76A85213DA1}" type="presParOf" srcId="{ED58ED2E-1800-3840-B9C1-7941519824B9}" destId="{A12B69DB-80AF-E641-9C57-F4BD5381E23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F1FF08-0392-4805-8133-505BF541746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D1FA5F65-BFA9-41C9-9D44-33341763E40B}">
      <dgm:prSet/>
      <dgm:spPr/>
      <dgm:t>
        <a:bodyPr/>
        <a:lstStyle/>
        <a:p>
          <a:pPr>
            <a:lnSpc>
              <a:spcPct val="100000"/>
            </a:lnSpc>
            <a:defRPr b="1"/>
          </a:pPr>
          <a:r>
            <a:rPr lang="en-US" dirty="0"/>
            <a:t>Iterate towards the best setup for remote workshops.</a:t>
          </a:r>
        </a:p>
      </dgm:t>
    </dgm:pt>
    <dgm:pt modelId="{2C63E30E-CC49-468C-8696-37DEC1ACAC60}" type="parTrans" cxnId="{E907E1F1-0900-4870-8E76-94C37B250E08}">
      <dgm:prSet/>
      <dgm:spPr/>
      <dgm:t>
        <a:bodyPr/>
        <a:lstStyle/>
        <a:p>
          <a:endParaRPr lang="en-US"/>
        </a:p>
      </dgm:t>
    </dgm:pt>
    <dgm:pt modelId="{1030E268-B69F-49EA-AFF8-04D2349F953D}" type="sibTrans" cxnId="{E907E1F1-0900-4870-8E76-94C37B250E08}">
      <dgm:prSet/>
      <dgm:spPr/>
      <dgm:t>
        <a:bodyPr/>
        <a:lstStyle/>
        <a:p>
          <a:endParaRPr lang="en-US"/>
        </a:p>
      </dgm:t>
    </dgm:pt>
    <dgm:pt modelId="{B6C7EB6A-6DAF-4A39-8760-EF72006DC7D0}">
      <dgm:prSet/>
      <dgm:spPr/>
      <dgm:t>
        <a:bodyPr/>
        <a:lstStyle/>
        <a:p>
          <a:pPr>
            <a:lnSpc>
              <a:spcPct val="100000"/>
            </a:lnSpc>
            <a:defRPr b="1"/>
          </a:pPr>
          <a:r>
            <a:rPr lang="en-US" dirty="0"/>
            <a:t>Easier on the organizers. Reproducible and low-cost.</a:t>
          </a:r>
        </a:p>
      </dgm:t>
    </dgm:pt>
    <dgm:pt modelId="{8B5A4987-808D-45AF-A2C3-A0D80B5446D5}" type="parTrans" cxnId="{CC307FE3-09D1-48BA-AF2B-941F1739E7A1}">
      <dgm:prSet/>
      <dgm:spPr/>
      <dgm:t>
        <a:bodyPr/>
        <a:lstStyle/>
        <a:p>
          <a:endParaRPr lang="en-US"/>
        </a:p>
      </dgm:t>
    </dgm:pt>
    <dgm:pt modelId="{D3E7FBE8-ADAF-4656-B607-17B4936E9873}" type="sibTrans" cxnId="{CC307FE3-09D1-48BA-AF2B-941F1739E7A1}">
      <dgm:prSet/>
      <dgm:spPr/>
      <dgm:t>
        <a:bodyPr/>
        <a:lstStyle/>
        <a:p>
          <a:endParaRPr lang="en-US"/>
        </a:p>
      </dgm:t>
    </dgm:pt>
    <dgm:pt modelId="{5A32D0F1-E658-480E-86B1-0FE5D2E4D4F9}">
      <dgm:prSet/>
      <dgm:spPr/>
      <dgm:t>
        <a:bodyPr/>
        <a:lstStyle/>
        <a:p>
          <a:pPr>
            <a:lnSpc>
              <a:spcPct val="100000"/>
            </a:lnSpc>
            <a:defRPr b="1"/>
          </a:pPr>
          <a:r>
            <a:rPr lang="en-US" dirty="0"/>
            <a:t>More opportunities for Early career scientists to learn and interact with the community.</a:t>
          </a:r>
        </a:p>
      </dgm:t>
    </dgm:pt>
    <dgm:pt modelId="{F9BD4BF4-8D27-49B4-A6CB-B2552F83E1AA}" type="parTrans" cxnId="{8C1F6342-F3FB-4825-8E87-C98446FC1DFD}">
      <dgm:prSet/>
      <dgm:spPr/>
      <dgm:t>
        <a:bodyPr/>
        <a:lstStyle/>
        <a:p>
          <a:endParaRPr lang="en-US"/>
        </a:p>
      </dgm:t>
    </dgm:pt>
    <dgm:pt modelId="{7F9922A8-E406-4287-9862-E988A2DE0857}" type="sibTrans" cxnId="{8C1F6342-F3FB-4825-8E87-C98446FC1DFD}">
      <dgm:prSet/>
      <dgm:spPr/>
      <dgm:t>
        <a:bodyPr/>
        <a:lstStyle/>
        <a:p>
          <a:endParaRPr lang="en-US"/>
        </a:p>
      </dgm:t>
    </dgm:pt>
    <dgm:pt modelId="{4DD2DEE5-6F6B-4EC7-AD85-990F9516CBFE}">
      <dgm:prSet/>
      <dgm:spPr/>
      <dgm:t>
        <a:bodyPr/>
        <a:lstStyle/>
        <a:p>
          <a:pPr>
            <a:lnSpc>
              <a:spcPct val="100000"/>
            </a:lnSpc>
            <a:defRPr b="1"/>
          </a:pPr>
          <a:r>
            <a:rPr lang="en-US" dirty="0"/>
            <a:t>Remote workshops allow much greater access. This cannot be understated. Improves DEI.</a:t>
          </a:r>
        </a:p>
      </dgm:t>
    </dgm:pt>
    <dgm:pt modelId="{83386668-0A86-4A1C-AB0D-D5A147B258F7}" type="sibTrans" cxnId="{6ECC6603-401E-4589-99DC-D3B184359B39}">
      <dgm:prSet/>
      <dgm:spPr/>
      <dgm:t>
        <a:bodyPr/>
        <a:lstStyle/>
        <a:p>
          <a:endParaRPr lang="en-US"/>
        </a:p>
      </dgm:t>
    </dgm:pt>
    <dgm:pt modelId="{32D98FAC-D9E9-4C75-9AF7-13B3EDCE50BB}" type="parTrans" cxnId="{6ECC6603-401E-4589-99DC-D3B184359B39}">
      <dgm:prSet/>
      <dgm:spPr/>
      <dgm:t>
        <a:bodyPr/>
        <a:lstStyle/>
        <a:p>
          <a:endParaRPr lang="en-US"/>
        </a:p>
      </dgm:t>
    </dgm:pt>
    <dgm:pt modelId="{C8956BB4-A3F7-4F48-A839-40211F22AEB6}" type="pres">
      <dgm:prSet presAssocID="{AAF1FF08-0392-4805-8133-505BF541746D}" presName="root" presStyleCnt="0">
        <dgm:presLayoutVars>
          <dgm:dir/>
          <dgm:resizeHandles val="exact"/>
        </dgm:presLayoutVars>
      </dgm:prSet>
      <dgm:spPr/>
    </dgm:pt>
    <dgm:pt modelId="{32AFC18D-C5FB-4658-B549-625D291282D1}" type="pres">
      <dgm:prSet presAssocID="{4DD2DEE5-6F6B-4EC7-AD85-990F9516CBFE}" presName="compNode" presStyleCnt="0"/>
      <dgm:spPr/>
    </dgm:pt>
    <dgm:pt modelId="{EE15FF13-13EB-40BC-A12A-882529D9BC46}" type="pres">
      <dgm:prSet presAssocID="{4DD2DEE5-6F6B-4EC7-AD85-990F9516CBFE}"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Wireless with solid fill"/>
        </a:ext>
      </dgm:extLst>
    </dgm:pt>
    <dgm:pt modelId="{E4ED4554-D283-4FAA-A2D4-8AAFF2CB7D61}" type="pres">
      <dgm:prSet presAssocID="{4DD2DEE5-6F6B-4EC7-AD85-990F9516CBFE}" presName="iconSpace" presStyleCnt="0"/>
      <dgm:spPr/>
    </dgm:pt>
    <dgm:pt modelId="{49895300-7C18-44B6-974C-CA9B9F9808A9}" type="pres">
      <dgm:prSet presAssocID="{4DD2DEE5-6F6B-4EC7-AD85-990F9516CBFE}" presName="parTx" presStyleLbl="revTx" presStyleIdx="0" presStyleCnt="8">
        <dgm:presLayoutVars>
          <dgm:chMax val="0"/>
          <dgm:chPref val="0"/>
        </dgm:presLayoutVars>
      </dgm:prSet>
      <dgm:spPr/>
    </dgm:pt>
    <dgm:pt modelId="{DF49294D-EC68-4A81-835C-9EF2C2CDD587}" type="pres">
      <dgm:prSet presAssocID="{4DD2DEE5-6F6B-4EC7-AD85-990F9516CBFE}" presName="txSpace" presStyleCnt="0"/>
      <dgm:spPr/>
    </dgm:pt>
    <dgm:pt modelId="{93004E36-0068-4C55-8EBE-707ACD537890}" type="pres">
      <dgm:prSet presAssocID="{4DD2DEE5-6F6B-4EC7-AD85-990F9516CBFE}" presName="desTx" presStyleLbl="revTx" presStyleIdx="1" presStyleCnt="8">
        <dgm:presLayoutVars/>
      </dgm:prSet>
      <dgm:spPr/>
    </dgm:pt>
    <dgm:pt modelId="{CB963839-7956-4724-9B26-FDA9CF93155C}" type="pres">
      <dgm:prSet presAssocID="{83386668-0A86-4A1C-AB0D-D5A147B258F7}" presName="sibTrans" presStyleCnt="0"/>
      <dgm:spPr/>
    </dgm:pt>
    <dgm:pt modelId="{449D2C17-275B-4436-B422-52D75B4C43D3}" type="pres">
      <dgm:prSet presAssocID="{D1FA5F65-BFA9-41C9-9D44-33341763E40B}" presName="compNode" presStyleCnt="0"/>
      <dgm:spPr/>
    </dgm:pt>
    <dgm:pt modelId="{2DA5AE23-1BE4-4740-B535-03C4E053A78C}" type="pres">
      <dgm:prSet presAssocID="{D1FA5F65-BFA9-41C9-9D44-33341763E40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rrow circle with solid fill"/>
        </a:ext>
      </dgm:extLst>
    </dgm:pt>
    <dgm:pt modelId="{06386D93-690C-41BE-9940-639F9D44D766}" type="pres">
      <dgm:prSet presAssocID="{D1FA5F65-BFA9-41C9-9D44-33341763E40B}" presName="iconSpace" presStyleCnt="0"/>
      <dgm:spPr/>
    </dgm:pt>
    <dgm:pt modelId="{108165D4-807B-4693-8936-D350CBD126C8}" type="pres">
      <dgm:prSet presAssocID="{D1FA5F65-BFA9-41C9-9D44-33341763E40B}" presName="parTx" presStyleLbl="revTx" presStyleIdx="2" presStyleCnt="8">
        <dgm:presLayoutVars>
          <dgm:chMax val="0"/>
          <dgm:chPref val="0"/>
        </dgm:presLayoutVars>
      </dgm:prSet>
      <dgm:spPr/>
    </dgm:pt>
    <dgm:pt modelId="{510F6D3F-1FB2-4E79-AB3A-842EAB6ED0C3}" type="pres">
      <dgm:prSet presAssocID="{D1FA5F65-BFA9-41C9-9D44-33341763E40B}" presName="txSpace" presStyleCnt="0"/>
      <dgm:spPr/>
    </dgm:pt>
    <dgm:pt modelId="{E14AF522-9C27-4D98-AA25-25600BA7BC16}" type="pres">
      <dgm:prSet presAssocID="{D1FA5F65-BFA9-41C9-9D44-33341763E40B}" presName="desTx" presStyleLbl="revTx" presStyleIdx="3" presStyleCnt="8">
        <dgm:presLayoutVars/>
      </dgm:prSet>
      <dgm:spPr/>
    </dgm:pt>
    <dgm:pt modelId="{0CA994D3-9884-4022-9954-66059D747F7C}" type="pres">
      <dgm:prSet presAssocID="{1030E268-B69F-49EA-AFF8-04D2349F953D}" presName="sibTrans" presStyleCnt="0"/>
      <dgm:spPr/>
    </dgm:pt>
    <dgm:pt modelId="{7552EAC6-26C7-4118-82F4-7616765B7730}" type="pres">
      <dgm:prSet presAssocID="{B6C7EB6A-6DAF-4A39-8760-EF72006DC7D0}" presName="compNode" presStyleCnt="0"/>
      <dgm:spPr/>
    </dgm:pt>
    <dgm:pt modelId="{F09FF730-E95A-4B8F-9639-738D30AEEB31}" type="pres">
      <dgm:prSet presAssocID="{B6C7EB6A-6DAF-4A39-8760-EF72006DC7D0}"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humbs up sign with solid fill"/>
        </a:ext>
      </dgm:extLst>
    </dgm:pt>
    <dgm:pt modelId="{5A6ECA55-70C9-41C0-A1D5-C949C860BB3E}" type="pres">
      <dgm:prSet presAssocID="{B6C7EB6A-6DAF-4A39-8760-EF72006DC7D0}" presName="iconSpace" presStyleCnt="0"/>
      <dgm:spPr/>
    </dgm:pt>
    <dgm:pt modelId="{F20A4134-C0FE-4266-B686-C228A9DC2D2B}" type="pres">
      <dgm:prSet presAssocID="{B6C7EB6A-6DAF-4A39-8760-EF72006DC7D0}" presName="parTx" presStyleLbl="revTx" presStyleIdx="4" presStyleCnt="8">
        <dgm:presLayoutVars>
          <dgm:chMax val="0"/>
          <dgm:chPref val="0"/>
        </dgm:presLayoutVars>
      </dgm:prSet>
      <dgm:spPr/>
    </dgm:pt>
    <dgm:pt modelId="{14BF8624-4AFB-4C5C-B487-CF9393C34239}" type="pres">
      <dgm:prSet presAssocID="{B6C7EB6A-6DAF-4A39-8760-EF72006DC7D0}" presName="txSpace" presStyleCnt="0"/>
      <dgm:spPr/>
    </dgm:pt>
    <dgm:pt modelId="{6DC0ACE1-0E37-4473-8B5B-0A7DEC189266}" type="pres">
      <dgm:prSet presAssocID="{B6C7EB6A-6DAF-4A39-8760-EF72006DC7D0}" presName="desTx" presStyleLbl="revTx" presStyleIdx="5" presStyleCnt="8">
        <dgm:presLayoutVars/>
      </dgm:prSet>
      <dgm:spPr/>
    </dgm:pt>
    <dgm:pt modelId="{7CA75643-94AC-4790-8340-4685882F4DDE}" type="pres">
      <dgm:prSet presAssocID="{D3E7FBE8-ADAF-4656-B607-17B4936E9873}" presName="sibTrans" presStyleCnt="0"/>
      <dgm:spPr/>
    </dgm:pt>
    <dgm:pt modelId="{E4AE36F1-709D-4D10-B816-2DCCC6D6CBE5}" type="pres">
      <dgm:prSet presAssocID="{5A32D0F1-E658-480E-86B1-0FE5D2E4D4F9}" presName="compNode" presStyleCnt="0"/>
      <dgm:spPr/>
    </dgm:pt>
    <dgm:pt modelId="{2E9C1FAF-4CA9-4048-AD88-6329F0AA8120}" type="pres">
      <dgm:prSet presAssocID="{5A32D0F1-E658-480E-86B1-0FE5D2E4D4F9}"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Hang Loose Hand Gesture with solid fill"/>
        </a:ext>
      </dgm:extLst>
    </dgm:pt>
    <dgm:pt modelId="{C9944E82-FE70-4AC2-A9C2-FA7789BE132A}" type="pres">
      <dgm:prSet presAssocID="{5A32D0F1-E658-480E-86B1-0FE5D2E4D4F9}" presName="iconSpace" presStyleCnt="0"/>
      <dgm:spPr/>
    </dgm:pt>
    <dgm:pt modelId="{606B3ACF-C005-4BFC-AFD9-E5C14B7AF164}" type="pres">
      <dgm:prSet presAssocID="{5A32D0F1-E658-480E-86B1-0FE5D2E4D4F9}" presName="parTx" presStyleLbl="revTx" presStyleIdx="6" presStyleCnt="8">
        <dgm:presLayoutVars>
          <dgm:chMax val="0"/>
          <dgm:chPref val="0"/>
        </dgm:presLayoutVars>
      </dgm:prSet>
      <dgm:spPr/>
    </dgm:pt>
    <dgm:pt modelId="{4B4A7B17-3119-4E34-AB1F-686D4F5810BD}" type="pres">
      <dgm:prSet presAssocID="{5A32D0F1-E658-480E-86B1-0FE5D2E4D4F9}" presName="txSpace" presStyleCnt="0"/>
      <dgm:spPr/>
    </dgm:pt>
    <dgm:pt modelId="{5336837B-05D9-49D7-B3FE-6B220F4C62C5}" type="pres">
      <dgm:prSet presAssocID="{5A32D0F1-E658-480E-86B1-0FE5D2E4D4F9}" presName="desTx" presStyleLbl="revTx" presStyleIdx="7" presStyleCnt="8">
        <dgm:presLayoutVars/>
      </dgm:prSet>
      <dgm:spPr/>
    </dgm:pt>
  </dgm:ptLst>
  <dgm:cxnLst>
    <dgm:cxn modelId="{6ECC6603-401E-4589-99DC-D3B184359B39}" srcId="{AAF1FF08-0392-4805-8133-505BF541746D}" destId="{4DD2DEE5-6F6B-4EC7-AD85-990F9516CBFE}" srcOrd="0" destOrd="0" parTransId="{32D98FAC-D9E9-4C75-9AF7-13B3EDCE50BB}" sibTransId="{83386668-0A86-4A1C-AB0D-D5A147B258F7}"/>
    <dgm:cxn modelId="{AEEA3227-1913-4A20-ADCA-ECE4441DD6A3}" type="presOf" srcId="{AAF1FF08-0392-4805-8133-505BF541746D}" destId="{C8956BB4-A3F7-4F48-A839-40211F22AEB6}" srcOrd="0" destOrd="0" presId="urn:microsoft.com/office/officeart/2018/5/layout/CenteredIconLabelDescriptionList"/>
    <dgm:cxn modelId="{8C1F6342-F3FB-4825-8E87-C98446FC1DFD}" srcId="{AAF1FF08-0392-4805-8133-505BF541746D}" destId="{5A32D0F1-E658-480E-86B1-0FE5D2E4D4F9}" srcOrd="3" destOrd="0" parTransId="{F9BD4BF4-8D27-49B4-A6CB-B2552F83E1AA}" sibTransId="{7F9922A8-E406-4287-9862-E988A2DE0857}"/>
    <dgm:cxn modelId="{963A704A-9FC0-604C-93F8-8FE3EA42696C}" type="presOf" srcId="{5A32D0F1-E658-480E-86B1-0FE5D2E4D4F9}" destId="{606B3ACF-C005-4BFC-AFD9-E5C14B7AF164}" srcOrd="0" destOrd="0" presId="urn:microsoft.com/office/officeart/2018/5/layout/CenteredIconLabelDescriptionList"/>
    <dgm:cxn modelId="{EE89276D-C30E-B94B-AD3F-B58208BADF57}" type="presOf" srcId="{4DD2DEE5-6F6B-4EC7-AD85-990F9516CBFE}" destId="{49895300-7C18-44B6-974C-CA9B9F9808A9}" srcOrd="0" destOrd="0" presId="urn:microsoft.com/office/officeart/2018/5/layout/CenteredIconLabelDescriptionList"/>
    <dgm:cxn modelId="{01BCE475-05FC-1C48-87F9-59317AD53182}" type="presOf" srcId="{D1FA5F65-BFA9-41C9-9D44-33341763E40B}" destId="{108165D4-807B-4693-8936-D350CBD126C8}" srcOrd="0" destOrd="0" presId="urn:microsoft.com/office/officeart/2018/5/layout/CenteredIconLabelDescriptionList"/>
    <dgm:cxn modelId="{E8F0EAB3-D1C1-304F-BCA5-648D95F4AA56}" type="presOf" srcId="{B6C7EB6A-6DAF-4A39-8760-EF72006DC7D0}" destId="{F20A4134-C0FE-4266-B686-C228A9DC2D2B}" srcOrd="0" destOrd="0" presId="urn:microsoft.com/office/officeart/2018/5/layout/CenteredIconLabelDescriptionList"/>
    <dgm:cxn modelId="{CC307FE3-09D1-48BA-AF2B-941F1739E7A1}" srcId="{AAF1FF08-0392-4805-8133-505BF541746D}" destId="{B6C7EB6A-6DAF-4A39-8760-EF72006DC7D0}" srcOrd="2" destOrd="0" parTransId="{8B5A4987-808D-45AF-A2C3-A0D80B5446D5}" sibTransId="{D3E7FBE8-ADAF-4656-B607-17B4936E9873}"/>
    <dgm:cxn modelId="{E907E1F1-0900-4870-8E76-94C37B250E08}" srcId="{AAF1FF08-0392-4805-8133-505BF541746D}" destId="{D1FA5F65-BFA9-41C9-9D44-33341763E40B}" srcOrd="1" destOrd="0" parTransId="{2C63E30E-CC49-468C-8696-37DEC1ACAC60}" sibTransId="{1030E268-B69F-49EA-AFF8-04D2349F953D}"/>
    <dgm:cxn modelId="{138498CF-45CD-0B4F-A656-E225FB0A3D6F}" type="presParOf" srcId="{C8956BB4-A3F7-4F48-A839-40211F22AEB6}" destId="{32AFC18D-C5FB-4658-B549-625D291282D1}" srcOrd="0" destOrd="0" presId="urn:microsoft.com/office/officeart/2018/5/layout/CenteredIconLabelDescriptionList"/>
    <dgm:cxn modelId="{5A1E8E13-A18F-284D-A716-DF687E3D316C}" type="presParOf" srcId="{32AFC18D-C5FB-4658-B549-625D291282D1}" destId="{EE15FF13-13EB-40BC-A12A-882529D9BC46}" srcOrd="0" destOrd="0" presId="urn:microsoft.com/office/officeart/2018/5/layout/CenteredIconLabelDescriptionList"/>
    <dgm:cxn modelId="{1BBE9CA6-6FC5-534F-8DCC-B4628B9F47D9}" type="presParOf" srcId="{32AFC18D-C5FB-4658-B549-625D291282D1}" destId="{E4ED4554-D283-4FAA-A2D4-8AAFF2CB7D61}" srcOrd="1" destOrd="0" presId="urn:microsoft.com/office/officeart/2018/5/layout/CenteredIconLabelDescriptionList"/>
    <dgm:cxn modelId="{A3AE9E34-5475-AC4E-83E1-96E3BF03264E}" type="presParOf" srcId="{32AFC18D-C5FB-4658-B549-625D291282D1}" destId="{49895300-7C18-44B6-974C-CA9B9F9808A9}" srcOrd="2" destOrd="0" presId="urn:microsoft.com/office/officeart/2018/5/layout/CenteredIconLabelDescriptionList"/>
    <dgm:cxn modelId="{FB3887B9-9926-1B47-9D94-1ADC14B575F5}" type="presParOf" srcId="{32AFC18D-C5FB-4658-B549-625D291282D1}" destId="{DF49294D-EC68-4A81-835C-9EF2C2CDD587}" srcOrd="3" destOrd="0" presId="urn:microsoft.com/office/officeart/2018/5/layout/CenteredIconLabelDescriptionList"/>
    <dgm:cxn modelId="{3AF76CDC-3808-B542-8B4B-E78EB040A7DB}" type="presParOf" srcId="{32AFC18D-C5FB-4658-B549-625D291282D1}" destId="{93004E36-0068-4C55-8EBE-707ACD537890}" srcOrd="4" destOrd="0" presId="urn:microsoft.com/office/officeart/2018/5/layout/CenteredIconLabelDescriptionList"/>
    <dgm:cxn modelId="{23F749E9-4A0B-2B41-865D-DF508A02A841}" type="presParOf" srcId="{C8956BB4-A3F7-4F48-A839-40211F22AEB6}" destId="{CB963839-7956-4724-9B26-FDA9CF93155C}" srcOrd="1" destOrd="0" presId="urn:microsoft.com/office/officeart/2018/5/layout/CenteredIconLabelDescriptionList"/>
    <dgm:cxn modelId="{966C052C-72DE-5A45-A894-0B1767AA79C2}" type="presParOf" srcId="{C8956BB4-A3F7-4F48-A839-40211F22AEB6}" destId="{449D2C17-275B-4436-B422-52D75B4C43D3}" srcOrd="2" destOrd="0" presId="urn:microsoft.com/office/officeart/2018/5/layout/CenteredIconLabelDescriptionList"/>
    <dgm:cxn modelId="{9B250312-DA79-C84A-A50E-0CA7178AD582}" type="presParOf" srcId="{449D2C17-275B-4436-B422-52D75B4C43D3}" destId="{2DA5AE23-1BE4-4740-B535-03C4E053A78C}" srcOrd="0" destOrd="0" presId="urn:microsoft.com/office/officeart/2018/5/layout/CenteredIconLabelDescriptionList"/>
    <dgm:cxn modelId="{D438AC22-5359-9D45-BD84-3060E0FB11F3}" type="presParOf" srcId="{449D2C17-275B-4436-B422-52D75B4C43D3}" destId="{06386D93-690C-41BE-9940-639F9D44D766}" srcOrd="1" destOrd="0" presId="urn:microsoft.com/office/officeart/2018/5/layout/CenteredIconLabelDescriptionList"/>
    <dgm:cxn modelId="{17471836-2696-0747-BFF6-FEA61AF6A530}" type="presParOf" srcId="{449D2C17-275B-4436-B422-52D75B4C43D3}" destId="{108165D4-807B-4693-8936-D350CBD126C8}" srcOrd="2" destOrd="0" presId="urn:microsoft.com/office/officeart/2018/5/layout/CenteredIconLabelDescriptionList"/>
    <dgm:cxn modelId="{EA552D32-FC1A-4A4C-A2D3-F887FA16A022}" type="presParOf" srcId="{449D2C17-275B-4436-B422-52D75B4C43D3}" destId="{510F6D3F-1FB2-4E79-AB3A-842EAB6ED0C3}" srcOrd="3" destOrd="0" presId="urn:microsoft.com/office/officeart/2018/5/layout/CenteredIconLabelDescriptionList"/>
    <dgm:cxn modelId="{5537BFDA-C46E-484B-8178-27D370847BF5}" type="presParOf" srcId="{449D2C17-275B-4436-B422-52D75B4C43D3}" destId="{E14AF522-9C27-4D98-AA25-25600BA7BC16}" srcOrd="4" destOrd="0" presId="urn:microsoft.com/office/officeart/2018/5/layout/CenteredIconLabelDescriptionList"/>
    <dgm:cxn modelId="{00E712FA-D908-2240-8A8A-B5AF933524A3}" type="presParOf" srcId="{C8956BB4-A3F7-4F48-A839-40211F22AEB6}" destId="{0CA994D3-9884-4022-9954-66059D747F7C}" srcOrd="3" destOrd="0" presId="urn:microsoft.com/office/officeart/2018/5/layout/CenteredIconLabelDescriptionList"/>
    <dgm:cxn modelId="{DA0B7DA2-0788-4D4C-B364-F7C27326ACE2}" type="presParOf" srcId="{C8956BB4-A3F7-4F48-A839-40211F22AEB6}" destId="{7552EAC6-26C7-4118-82F4-7616765B7730}" srcOrd="4" destOrd="0" presId="urn:microsoft.com/office/officeart/2018/5/layout/CenteredIconLabelDescriptionList"/>
    <dgm:cxn modelId="{5382065E-46A1-EB40-879D-C9E60123CC99}" type="presParOf" srcId="{7552EAC6-26C7-4118-82F4-7616765B7730}" destId="{F09FF730-E95A-4B8F-9639-738D30AEEB31}" srcOrd="0" destOrd="0" presId="urn:microsoft.com/office/officeart/2018/5/layout/CenteredIconLabelDescriptionList"/>
    <dgm:cxn modelId="{6C7367CA-4E93-EA44-8A53-3CAC30F115BB}" type="presParOf" srcId="{7552EAC6-26C7-4118-82F4-7616765B7730}" destId="{5A6ECA55-70C9-41C0-A1D5-C949C860BB3E}" srcOrd="1" destOrd="0" presId="urn:microsoft.com/office/officeart/2018/5/layout/CenteredIconLabelDescriptionList"/>
    <dgm:cxn modelId="{5664AAF9-52FF-914A-AB29-185E0AC2357C}" type="presParOf" srcId="{7552EAC6-26C7-4118-82F4-7616765B7730}" destId="{F20A4134-C0FE-4266-B686-C228A9DC2D2B}" srcOrd="2" destOrd="0" presId="urn:microsoft.com/office/officeart/2018/5/layout/CenteredIconLabelDescriptionList"/>
    <dgm:cxn modelId="{328E4245-DBBF-A344-BD61-FF4317B1594C}" type="presParOf" srcId="{7552EAC6-26C7-4118-82F4-7616765B7730}" destId="{14BF8624-4AFB-4C5C-B487-CF9393C34239}" srcOrd="3" destOrd="0" presId="urn:microsoft.com/office/officeart/2018/5/layout/CenteredIconLabelDescriptionList"/>
    <dgm:cxn modelId="{91FA0523-B09E-1746-BB41-0DB489998285}" type="presParOf" srcId="{7552EAC6-26C7-4118-82F4-7616765B7730}" destId="{6DC0ACE1-0E37-4473-8B5B-0A7DEC189266}" srcOrd="4" destOrd="0" presId="urn:microsoft.com/office/officeart/2018/5/layout/CenteredIconLabelDescriptionList"/>
    <dgm:cxn modelId="{F6A19507-BDA4-684F-AA40-534D95BAD21B}" type="presParOf" srcId="{C8956BB4-A3F7-4F48-A839-40211F22AEB6}" destId="{7CA75643-94AC-4790-8340-4685882F4DDE}" srcOrd="5" destOrd="0" presId="urn:microsoft.com/office/officeart/2018/5/layout/CenteredIconLabelDescriptionList"/>
    <dgm:cxn modelId="{32CFFEDF-34CD-D54A-B834-9A28A146C8E4}" type="presParOf" srcId="{C8956BB4-A3F7-4F48-A839-40211F22AEB6}" destId="{E4AE36F1-709D-4D10-B816-2DCCC6D6CBE5}" srcOrd="6" destOrd="0" presId="urn:microsoft.com/office/officeart/2018/5/layout/CenteredIconLabelDescriptionList"/>
    <dgm:cxn modelId="{892CC933-3079-6B47-B5A7-9A119A77B8AE}" type="presParOf" srcId="{E4AE36F1-709D-4D10-B816-2DCCC6D6CBE5}" destId="{2E9C1FAF-4CA9-4048-AD88-6329F0AA8120}" srcOrd="0" destOrd="0" presId="urn:microsoft.com/office/officeart/2018/5/layout/CenteredIconLabelDescriptionList"/>
    <dgm:cxn modelId="{B6314BDC-120C-DA49-97AD-592C12AC9FE3}" type="presParOf" srcId="{E4AE36F1-709D-4D10-B816-2DCCC6D6CBE5}" destId="{C9944E82-FE70-4AC2-A9C2-FA7789BE132A}" srcOrd="1" destOrd="0" presId="urn:microsoft.com/office/officeart/2018/5/layout/CenteredIconLabelDescriptionList"/>
    <dgm:cxn modelId="{F849788C-8839-CC46-B1A7-B1E1191EDEA2}" type="presParOf" srcId="{E4AE36F1-709D-4D10-B816-2DCCC6D6CBE5}" destId="{606B3ACF-C005-4BFC-AFD9-E5C14B7AF164}" srcOrd="2" destOrd="0" presId="urn:microsoft.com/office/officeart/2018/5/layout/CenteredIconLabelDescriptionList"/>
    <dgm:cxn modelId="{B76CA78F-6C5C-5343-B6FA-FDF88ED81E10}" type="presParOf" srcId="{E4AE36F1-709D-4D10-B816-2DCCC6D6CBE5}" destId="{4B4A7B17-3119-4E34-AB1F-686D4F5810BD}" srcOrd="3" destOrd="0" presId="urn:microsoft.com/office/officeart/2018/5/layout/CenteredIconLabelDescriptionList"/>
    <dgm:cxn modelId="{C3D078BC-E7B0-9744-974B-BA243C104C9A}" type="presParOf" srcId="{E4AE36F1-709D-4D10-B816-2DCCC6D6CBE5}" destId="{5336837B-05D9-49D7-B3FE-6B220F4C62C5}"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DD76A0-3127-4630-9665-4B3013BD45F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EBAA2CC-976F-4C37-9D12-9201603BF171}">
      <dgm:prSet custT="1"/>
      <dgm:spPr/>
      <dgm:t>
        <a:bodyPr/>
        <a:lstStyle/>
        <a:p>
          <a:pPr>
            <a:lnSpc>
              <a:spcPct val="100000"/>
            </a:lnSpc>
          </a:pPr>
          <a:r>
            <a:rPr lang="en-US" sz="1600" dirty="0"/>
            <a:t>Cohesive set of tools with similar structure, </a:t>
          </a:r>
          <a:r>
            <a:rPr lang="en-US" sz="1600" b="1" dirty="0"/>
            <a:t>documentation</a:t>
          </a:r>
          <a:r>
            <a:rPr lang="en-US" sz="1600" dirty="0"/>
            <a:t>, and </a:t>
          </a:r>
          <a:r>
            <a:rPr lang="en-US" sz="1600" b="1" dirty="0"/>
            <a:t>tutorials </a:t>
          </a:r>
          <a:r>
            <a:rPr lang="en-US" sz="1600" dirty="0"/>
            <a:t>designed for </a:t>
          </a:r>
          <a:r>
            <a:rPr lang="en-US" sz="1600" b="1" dirty="0"/>
            <a:t>LISA</a:t>
          </a:r>
          <a:r>
            <a:rPr lang="en-US" sz="1600" dirty="0"/>
            <a:t> analysis. </a:t>
          </a:r>
        </a:p>
      </dgm:t>
    </dgm:pt>
    <dgm:pt modelId="{9224294F-8149-437B-9F21-1378F580731F}" type="parTrans" cxnId="{F4BC20B0-477C-441E-B367-D5D4AED49AE7}">
      <dgm:prSet/>
      <dgm:spPr/>
      <dgm:t>
        <a:bodyPr/>
        <a:lstStyle/>
        <a:p>
          <a:endParaRPr lang="en-US"/>
        </a:p>
      </dgm:t>
    </dgm:pt>
    <dgm:pt modelId="{91A89975-EC35-403C-ADB2-29979A6BB13E}" type="sibTrans" cxnId="{F4BC20B0-477C-441E-B367-D5D4AED49AE7}">
      <dgm:prSet/>
      <dgm:spPr/>
      <dgm:t>
        <a:bodyPr/>
        <a:lstStyle/>
        <a:p>
          <a:endParaRPr lang="en-US"/>
        </a:p>
      </dgm:t>
    </dgm:pt>
    <dgm:pt modelId="{FDA36911-069F-4EF5-9302-0890B34FEC7F}">
      <dgm:prSet custT="1"/>
      <dgm:spPr/>
      <dgm:t>
        <a:bodyPr/>
        <a:lstStyle/>
        <a:p>
          <a:pPr>
            <a:lnSpc>
              <a:spcPct val="100000"/>
            </a:lnSpc>
          </a:pPr>
          <a:r>
            <a:rPr lang="en-US" sz="1600" dirty="0"/>
            <a:t>Open-source</a:t>
          </a:r>
        </a:p>
      </dgm:t>
    </dgm:pt>
    <dgm:pt modelId="{362FF6CE-6871-472F-9271-BD169AF23A5F}" type="parTrans" cxnId="{5FA41394-80AA-41F9-A48A-78E564F85E68}">
      <dgm:prSet/>
      <dgm:spPr/>
      <dgm:t>
        <a:bodyPr/>
        <a:lstStyle/>
        <a:p>
          <a:endParaRPr lang="en-US"/>
        </a:p>
      </dgm:t>
    </dgm:pt>
    <dgm:pt modelId="{81671615-70DA-4340-B76F-11F3CAADEA3B}" type="sibTrans" cxnId="{5FA41394-80AA-41F9-A48A-78E564F85E68}">
      <dgm:prSet/>
      <dgm:spPr/>
      <dgm:t>
        <a:bodyPr/>
        <a:lstStyle/>
        <a:p>
          <a:endParaRPr lang="en-US"/>
        </a:p>
      </dgm:t>
    </dgm:pt>
    <dgm:pt modelId="{1907A5D8-AB16-4455-8833-082465A2656F}">
      <dgm:prSet custT="1"/>
      <dgm:spPr/>
      <dgm:t>
        <a:bodyPr/>
        <a:lstStyle/>
        <a:p>
          <a:pPr>
            <a:lnSpc>
              <a:spcPct val="100000"/>
            </a:lnSpc>
          </a:pPr>
          <a:r>
            <a:rPr lang="en-US" sz="1600" dirty="0"/>
            <a:t>Community-oriented and community-developed</a:t>
          </a:r>
        </a:p>
      </dgm:t>
    </dgm:pt>
    <dgm:pt modelId="{42A5B83A-0AD4-4552-AF67-56D271C148A4}" type="parTrans" cxnId="{1790D05D-7182-454D-A84C-52B8A21F8340}">
      <dgm:prSet/>
      <dgm:spPr/>
      <dgm:t>
        <a:bodyPr/>
        <a:lstStyle/>
        <a:p>
          <a:endParaRPr lang="en-US"/>
        </a:p>
      </dgm:t>
    </dgm:pt>
    <dgm:pt modelId="{A2B816D6-7A31-47FE-8064-123AE6212398}" type="sibTrans" cxnId="{1790D05D-7182-454D-A84C-52B8A21F8340}">
      <dgm:prSet/>
      <dgm:spPr/>
      <dgm:t>
        <a:bodyPr/>
        <a:lstStyle/>
        <a:p>
          <a:endParaRPr lang="en-US"/>
        </a:p>
      </dgm:t>
    </dgm:pt>
    <dgm:pt modelId="{EC9BCB30-73FD-4F3F-B56E-E7313499A8B9}">
      <dgm:prSet custT="1"/>
      <dgm:spPr/>
      <dgm:t>
        <a:bodyPr/>
        <a:lstStyle/>
        <a:p>
          <a:pPr>
            <a:lnSpc>
              <a:spcPct val="100000"/>
            </a:lnSpc>
          </a:pPr>
          <a:r>
            <a:rPr lang="en-US" sz="1600" dirty="0"/>
            <a:t>High-performance computing across CPU nodes and/or </a:t>
          </a:r>
          <a:r>
            <a:rPr lang="en-US" sz="1600" b="1" dirty="0"/>
            <a:t>GPUs</a:t>
          </a:r>
          <a:r>
            <a:rPr lang="en-US" sz="1600" dirty="0"/>
            <a:t>. </a:t>
          </a:r>
        </a:p>
      </dgm:t>
    </dgm:pt>
    <dgm:pt modelId="{0E309C9E-BC13-4F6B-A4A2-6B5BB459F5B4}" type="parTrans" cxnId="{37ADAB48-DB3A-45C0-A0ED-B2FED58003D8}">
      <dgm:prSet/>
      <dgm:spPr/>
      <dgm:t>
        <a:bodyPr/>
        <a:lstStyle/>
        <a:p>
          <a:endParaRPr lang="en-US"/>
        </a:p>
      </dgm:t>
    </dgm:pt>
    <dgm:pt modelId="{AA19759E-5F93-4D7A-9AFC-37E926676425}" type="sibTrans" cxnId="{37ADAB48-DB3A-45C0-A0ED-B2FED58003D8}">
      <dgm:prSet/>
      <dgm:spPr/>
      <dgm:t>
        <a:bodyPr/>
        <a:lstStyle/>
        <a:p>
          <a:endParaRPr lang="en-US"/>
        </a:p>
      </dgm:t>
    </dgm:pt>
    <dgm:pt modelId="{BF8BAF63-7FEC-4988-9A44-CB8A5429F31F}" type="pres">
      <dgm:prSet presAssocID="{80DD76A0-3127-4630-9665-4B3013BD45F7}" presName="root" presStyleCnt="0">
        <dgm:presLayoutVars>
          <dgm:dir/>
          <dgm:resizeHandles val="exact"/>
        </dgm:presLayoutVars>
      </dgm:prSet>
      <dgm:spPr/>
    </dgm:pt>
    <dgm:pt modelId="{D6D136DC-8BFE-46E7-BFA1-9523E563CBF2}" type="pres">
      <dgm:prSet presAssocID="{1EBAA2CC-976F-4C37-9D12-9201603BF171}" presName="compNode" presStyleCnt="0"/>
      <dgm:spPr/>
    </dgm:pt>
    <dgm:pt modelId="{1F2DE826-7E48-4E39-94DD-E4EE1BA167C1}" type="pres">
      <dgm:prSet presAssocID="{1EBAA2CC-976F-4C37-9D12-9201603BF1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BC23D81F-0A82-43A9-A700-4639DAC2E52F}" type="pres">
      <dgm:prSet presAssocID="{1EBAA2CC-976F-4C37-9D12-9201603BF171}" presName="spaceRect" presStyleCnt="0"/>
      <dgm:spPr/>
    </dgm:pt>
    <dgm:pt modelId="{B031EB99-1C6B-493B-96F3-6E910B3C48D3}" type="pres">
      <dgm:prSet presAssocID="{1EBAA2CC-976F-4C37-9D12-9201603BF171}" presName="textRect" presStyleLbl="revTx" presStyleIdx="0" presStyleCnt="4">
        <dgm:presLayoutVars>
          <dgm:chMax val="1"/>
          <dgm:chPref val="1"/>
        </dgm:presLayoutVars>
      </dgm:prSet>
      <dgm:spPr/>
    </dgm:pt>
    <dgm:pt modelId="{384B43E6-3B59-426D-9AEE-7863A7DA1C1B}" type="pres">
      <dgm:prSet presAssocID="{91A89975-EC35-403C-ADB2-29979A6BB13E}" presName="sibTrans" presStyleCnt="0"/>
      <dgm:spPr/>
    </dgm:pt>
    <dgm:pt modelId="{55C952E1-5F03-4C2B-89DE-54EE3BF29C9A}" type="pres">
      <dgm:prSet presAssocID="{FDA36911-069F-4EF5-9302-0890B34FEC7F}" presName="compNode" presStyleCnt="0"/>
      <dgm:spPr/>
    </dgm:pt>
    <dgm:pt modelId="{FCDB62A9-D002-42B4-9CE8-7BEAD9C62A11}" type="pres">
      <dgm:prSet presAssocID="{FDA36911-069F-4EF5-9302-0890B34FEC7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redder"/>
        </a:ext>
      </dgm:extLst>
    </dgm:pt>
    <dgm:pt modelId="{1DCBA3F0-9EA6-4606-A79E-987ED690AE8D}" type="pres">
      <dgm:prSet presAssocID="{FDA36911-069F-4EF5-9302-0890B34FEC7F}" presName="spaceRect" presStyleCnt="0"/>
      <dgm:spPr/>
    </dgm:pt>
    <dgm:pt modelId="{16CEAAE6-CB16-4396-88AA-718719B2AFD5}" type="pres">
      <dgm:prSet presAssocID="{FDA36911-069F-4EF5-9302-0890B34FEC7F}" presName="textRect" presStyleLbl="revTx" presStyleIdx="1" presStyleCnt="4">
        <dgm:presLayoutVars>
          <dgm:chMax val="1"/>
          <dgm:chPref val="1"/>
        </dgm:presLayoutVars>
      </dgm:prSet>
      <dgm:spPr/>
    </dgm:pt>
    <dgm:pt modelId="{123306D9-223B-4C97-9DDD-EBA186648AC2}" type="pres">
      <dgm:prSet presAssocID="{81671615-70DA-4340-B76F-11F3CAADEA3B}" presName="sibTrans" presStyleCnt="0"/>
      <dgm:spPr/>
    </dgm:pt>
    <dgm:pt modelId="{C24AE150-3293-41A3-8516-3FCB810A7556}" type="pres">
      <dgm:prSet presAssocID="{1907A5D8-AB16-4455-8833-082465A2656F}" presName="compNode" presStyleCnt="0"/>
      <dgm:spPr/>
    </dgm:pt>
    <dgm:pt modelId="{FEB3EBED-0F17-46F4-BA94-7FAAB391A767}" type="pres">
      <dgm:prSet presAssocID="{1907A5D8-AB16-4455-8833-082465A265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ocial Network"/>
        </a:ext>
      </dgm:extLst>
    </dgm:pt>
    <dgm:pt modelId="{25535390-32B3-47F9-9761-C42D00073756}" type="pres">
      <dgm:prSet presAssocID="{1907A5D8-AB16-4455-8833-082465A2656F}" presName="spaceRect" presStyleCnt="0"/>
      <dgm:spPr/>
    </dgm:pt>
    <dgm:pt modelId="{7976BEEC-E087-4F06-979B-B3CD2905B200}" type="pres">
      <dgm:prSet presAssocID="{1907A5D8-AB16-4455-8833-082465A2656F}" presName="textRect" presStyleLbl="revTx" presStyleIdx="2" presStyleCnt="4">
        <dgm:presLayoutVars>
          <dgm:chMax val="1"/>
          <dgm:chPref val="1"/>
        </dgm:presLayoutVars>
      </dgm:prSet>
      <dgm:spPr/>
    </dgm:pt>
    <dgm:pt modelId="{2A69BE02-E11A-4AA1-9A64-9EEB7F1D3B6F}" type="pres">
      <dgm:prSet presAssocID="{A2B816D6-7A31-47FE-8064-123AE6212398}" presName="sibTrans" presStyleCnt="0"/>
      <dgm:spPr/>
    </dgm:pt>
    <dgm:pt modelId="{C6664218-8421-419D-B88A-606B288DD309}" type="pres">
      <dgm:prSet presAssocID="{EC9BCB30-73FD-4F3F-B56E-E7313499A8B9}" presName="compNode" presStyleCnt="0"/>
      <dgm:spPr/>
    </dgm:pt>
    <dgm:pt modelId="{AE613CEE-640E-41C4-9D51-730EE9D821B2}" type="pres">
      <dgm:prSet presAssocID="{EC9BCB30-73FD-4F3F-B56E-E7313499A8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7F120166-2136-40CB-9EB1-7ADB23B67BFF}" type="pres">
      <dgm:prSet presAssocID="{EC9BCB30-73FD-4F3F-B56E-E7313499A8B9}" presName="spaceRect" presStyleCnt="0"/>
      <dgm:spPr/>
    </dgm:pt>
    <dgm:pt modelId="{AEA09DC7-6E93-4A4E-B7A5-5F9C8EE03812}" type="pres">
      <dgm:prSet presAssocID="{EC9BCB30-73FD-4F3F-B56E-E7313499A8B9}" presName="textRect" presStyleLbl="revTx" presStyleIdx="3" presStyleCnt="4">
        <dgm:presLayoutVars>
          <dgm:chMax val="1"/>
          <dgm:chPref val="1"/>
        </dgm:presLayoutVars>
      </dgm:prSet>
      <dgm:spPr/>
    </dgm:pt>
  </dgm:ptLst>
  <dgm:cxnLst>
    <dgm:cxn modelId="{37ADAB48-DB3A-45C0-A0ED-B2FED58003D8}" srcId="{80DD76A0-3127-4630-9665-4B3013BD45F7}" destId="{EC9BCB30-73FD-4F3F-B56E-E7313499A8B9}" srcOrd="3" destOrd="0" parTransId="{0E309C9E-BC13-4F6B-A4A2-6B5BB459F5B4}" sibTransId="{AA19759E-5F93-4D7A-9AFC-37E926676425}"/>
    <dgm:cxn modelId="{1790D05D-7182-454D-A84C-52B8A21F8340}" srcId="{80DD76A0-3127-4630-9665-4B3013BD45F7}" destId="{1907A5D8-AB16-4455-8833-082465A2656F}" srcOrd="2" destOrd="0" parTransId="{42A5B83A-0AD4-4552-AF67-56D271C148A4}" sibTransId="{A2B816D6-7A31-47FE-8064-123AE6212398}"/>
    <dgm:cxn modelId="{45007E8D-7BA2-4C69-BED4-AA23BBC22376}" type="presOf" srcId="{1907A5D8-AB16-4455-8833-082465A2656F}" destId="{7976BEEC-E087-4F06-979B-B3CD2905B200}" srcOrd="0" destOrd="0" presId="urn:microsoft.com/office/officeart/2018/2/layout/IconLabelList"/>
    <dgm:cxn modelId="{B1BB3690-56AB-4F25-A9F4-BBB4C816FE3C}" type="presOf" srcId="{1EBAA2CC-976F-4C37-9D12-9201603BF171}" destId="{B031EB99-1C6B-493B-96F3-6E910B3C48D3}" srcOrd="0" destOrd="0" presId="urn:microsoft.com/office/officeart/2018/2/layout/IconLabelList"/>
    <dgm:cxn modelId="{5FA41394-80AA-41F9-A48A-78E564F85E68}" srcId="{80DD76A0-3127-4630-9665-4B3013BD45F7}" destId="{FDA36911-069F-4EF5-9302-0890B34FEC7F}" srcOrd="1" destOrd="0" parTransId="{362FF6CE-6871-472F-9271-BD169AF23A5F}" sibTransId="{81671615-70DA-4340-B76F-11F3CAADEA3B}"/>
    <dgm:cxn modelId="{C82B11A3-E2E9-4C4E-AE3D-5DB1B15B9EB2}" type="presOf" srcId="{80DD76A0-3127-4630-9665-4B3013BD45F7}" destId="{BF8BAF63-7FEC-4988-9A44-CB8A5429F31F}" srcOrd="0" destOrd="0" presId="urn:microsoft.com/office/officeart/2018/2/layout/IconLabelList"/>
    <dgm:cxn modelId="{484537A4-1763-4877-B3BD-CF17DFB91E40}" type="presOf" srcId="{FDA36911-069F-4EF5-9302-0890B34FEC7F}" destId="{16CEAAE6-CB16-4396-88AA-718719B2AFD5}" srcOrd="0" destOrd="0" presId="urn:microsoft.com/office/officeart/2018/2/layout/IconLabelList"/>
    <dgm:cxn modelId="{F4BC20B0-477C-441E-B367-D5D4AED49AE7}" srcId="{80DD76A0-3127-4630-9665-4B3013BD45F7}" destId="{1EBAA2CC-976F-4C37-9D12-9201603BF171}" srcOrd="0" destOrd="0" parTransId="{9224294F-8149-437B-9F21-1378F580731F}" sibTransId="{91A89975-EC35-403C-ADB2-29979A6BB13E}"/>
    <dgm:cxn modelId="{5FAA66FE-9D6D-4065-83D9-6DFC5C0717D7}" type="presOf" srcId="{EC9BCB30-73FD-4F3F-B56E-E7313499A8B9}" destId="{AEA09DC7-6E93-4A4E-B7A5-5F9C8EE03812}" srcOrd="0" destOrd="0" presId="urn:microsoft.com/office/officeart/2018/2/layout/IconLabelList"/>
    <dgm:cxn modelId="{FFC6BF12-DB78-4EB9-8C79-6BCADE17FDD6}" type="presParOf" srcId="{BF8BAF63-7FEC-4988-9A44-CB8A5429F31F}" destId="{D6D136DC-8BFE-46E7-BFA1-9523E563CBF2}" srcOrd="0" destOrd="0" presId="urn:microsoft.com/office/officeart/2018/2/layout/IconLabelList"/>
    <dgm:cxn modelId="{0F24FC0B-A974-4720-A424-86D7E72DC9FE}" type="presParOf" srcId="{D6D136DC-8BFE-46E7-BFA1-9523E563CBF2}" destId="{1F2DE826-7E48-4E39-94DD-E4EE1BA167C1}" srcOrd="0" destOrd="0" presId="urn:microsoft.com/office/officeart/2018/2/layout/IconLabelList"/>
    <dgm:cxn modelId="{30B7B647-0968-46B8-A913-77F582ACED6C}" type="presParOf" srcId="{D6D136DC-8BFE-46E7-BFA1-9523E563CBF2}" destId="{BC23D81F-0A82-43A9-A700-4639DAC2E52F}" srcOrd="1" destOrd="0" presId="urn:microsoft.com/office/officeart/2018/2/layout/IconLabelList"/>
    <dgm:cxn modelId="{EC8BA734-10E7-4913-AA1B-927FE5E2EE3A}" type="presParOf" srcId="{D6D136DC-8BFE-46E7-BFA1-9523E563CBF2}" destId="{B031EB99-1C6B-493B-96F3-6E910B3C48D3}" srcOrd="2" destOrd="0" presId="urn:microsoft.com/office/officeart/2018/2/layout/IconLabelList"/>
    <dgm:cxn modelId="{474F55BD-8E57-4A84-B15C-25B354B3DA3F}" type="presParOf" srcId="{BF8BAF63-7FEC-4988-9A44-CB8A5429F31F}" destId="{384B43E6-3B59-426D-9AEE-7863A7DA1C1B}" srcOrd="1" destOrd="0" presId="urn:microsoft.com/office/officeart/2018/2/layout/IconLabelList"/>
    <dgm:cxn modelId="{A6A2E2CD-9A3D-469C-ACE0-447A7F849750}" type="presParOf" srcId="{BF8BAF63-7FEC-4988-9A44-CB8A5429F31F}" destId="{55C952E1-5F03-4C2B-89DE-54EE3BF29C9A}" srcOrd="2" destOrd="0" presId="urn:microsoft.com/office/officeart/2018/2/layout/IconLabelList"/>
    <dgm:cxn modelId="{ED81AD49-C92D-461E-8C56-5DB342CAA242}" type="presParOf" srcId="{55C952E1-5F03-4C2B-89DE-54EE3BF29C9A}" destId="{FCDB62A9-D002-42B4-9CE8-7BEAD9C62A11}" srcOrd="0" destOrd="0" presId="urn:microsoft.com/office/officeart/2018/2/layout/IconLabelList"/>
    <dgm:cxn modelId="{D997F3D5-5C13-4806-878C-CFD71EB45B4B}" type="presParOf" srcId="{55C952E1-5F03-4C2B-89DE-54EE3BF29C9A}" destId="{1DCBA3F0-9EA6-4606-A79E-987ED690AE8D}" srcOrd="1" destOrd="0" presId="urn:microsoft.com/office/officeart/2018/2/layout/IconLabelList"/>
    <dgm:cxn modelId="{4AF54554-1592-419E-80BE-75D4A8E01F80}" type="presParOf" srcId="{55C952E1-5F03-4C2B-89DE-54EE3BF29C9A}" destId="{16CEAAE6-CB16-4396-88AA-718719B2AFD5}" srcOrd="2" destOrd="0" presId="urn:microsoft.com/office/officeart/2018/2/layout/IconLabelList"/>
    <dgm:cxn modelId="{AC6E7C2C-3B62-452E-8279-4A1A9DAA1D23}" type="presParOf" srcId="{BF8BAF63-7FEC-4988-9A44-CB8A5429F31F}" destId="{123306D9-223B-4C97-9DDD-EBA186648AC2}" srcOrd="3" destOrd="0" presId="urn:microsoft.com/office/officeart/2018/2/layout/IconLabelList"/>
    <dgm:cxn modelId="{246FDEDE-8CAF-4ABA-98D0-CAADCBA19019}" type="presParOf" srcId="{BF8BAF63-7FEC-4988-9A44-CB8A5429F31F}" destId="{C24AE150-3293-41A3-8516-3FCB810A7556}" srcOrd="4" destOrd="0" presId="urn:microsoft.com/office/officeart/2018/2/layout/IconLabelList"/>
    <dgm:cxn modelId="{4AD60260-DE7E-4055-B36D-FB90F5B60E42}" type="presParOf" srcId="{C24AE150-3293-41A3-8516-3FCB810A7556}" destId="{FEB3EBED-0F17-46F4-BA94-7FAAB391A767}" srcOrd="0" destOrd="0" presId="urn:microsoft.com/office/officeart/2018/2/layout/IconLabelList"/>
    <dgm:cxn modelId="{93C689B5-2CD8-45A9-AFD7-4E8C3F9BBD43}" type="presParOf" srcId="{C24AE150-3293-41A3-8516-3FCB810A7556}" destId="{25535390-32B3-47F9-9761-C42D00073756}" srcOrd="1" destOrd="0" presId="urn:microsoft.com/office/officeart/2018/2/layout/IconLabelList"/>
    <dgm:cxn modelId="{18946719-D223-42A0-81D8-DE88A8A0ECF6}" type="presParOf" srcId="{C24AE150-3293-41A3-8516-3FCB810A7556}" destId="{7976BEEC-E087-4F06-979B-B3CD2905B200}" srcOrd="2" destOrd="0" presId="urn:microsoft.com/office/officeart/2018/2/layout/IconLabelList"/>
    <dgm:cxn modelId="{3FE480E8-B54D-48C6-8B56-7121ABD56194}" type="presParOf" srcId="{BF8BAF63-7FEC-4988-9A44-CB8A5429F31F}" destId="{2A69BE02-E11A-4AA1-9A64-9EEB7F1D3B6F}" srcOrd="5" destOrd="0" presId="urn:microsoft.com/office/officeart/2018/2/layout/IconLabelList"/>
    <dgm:cxn modelId="{BB6E3DC6-84A3-401B-8320-CF814D203BF6}" type="presParOf" srcId="{BF8BAF63-7FEC-4988-9A44-CB8A5429F31F}" destId="{C6664218-8421-419D-B88A-606B288DD309}" srcOrd="6" destOrd="0" presId="urn:microsoft.com/office/officeart/2018/2/layout/IconLabelList"/>
    <dgm:cxn modelId="{15712B80-F1A1-4CB4-953D-77B42399DD6B}" type="presParOf" srcId="{C6664218-8421-419D-B88A-606B288DD309}" destId="{AE613CEE-640E-41C4-9D51-730EE9D821B2}" srcOrd="0" destOrd="0" presId="urn:microsoft.com/office/officeart/2018/2/layout/IconLabelList"/>
    <dgm:cxn modelId="{E42849C5-3620-4D9C-8D8D-5103C3A3D75A}" type="presParOf" srcId="{C6664218-8421-419D-B88A-606B288DD309}" destId="{7F120166-2136-40CB-9EB1-7ADB23B67BFF}" srcOrd="1" destOrd="0" presId="urn:microsoft.com/office/officeart/2018/2/layout/IconLabelList"/>
    <dgm:cxn modelId="{596DB176-04BF-4D21-808E-57138FEDF17A}" type="presParOf" srcId="{C6664218-8421-419D-B88A-606B288DD309}" destId="{AEA09DC7-6E93-4A4E-B7A5-5F9C8EE0381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2FB07F-5260-4D0C-8010-A34C2F370924}"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8B6D7995-79E3-4058-B551-3895B80739FD}">
      <dgm:prSet custT="1"/>
      <dgm:spPr>
        <a:solidFill>
          <a:srgbClr val="00C6BB"/>
        </a:solidFill>
      </dgm:spPr>
      <dgm:t>
        <a:bodyPr/>
        <a:lstStyle/>
        <a:p>
          <a:r>
            <a:rPr lang="en-US" sz="1800" dirty="0"/>
            <a:t>Fast and accurate waveform generation</a:t>
          </a:r>
        </a:p>
      </dgm:t>
    </dgm:pt>
    <dgm:pt modelId="{44AA9B68-F3AD-4646-8509-FD1F556E8ADE}" type="parTrans" cxnId="{86EAA516-E5F9-455C-9F9E-0A43287958D7}">
      <dgm:prSet/>
      <dgm:spPr/>
      <dgm:t>
        <a:bodyPr/>
        <a:lstStyle/>
        <a:p>
          <a:endParaRPr lang="en-US"/>
        </a:p>
      </dgm:t>
    </dgm:pt>
    <dgm:pt modelId="{29F47DE5-9005-4F59-A0FC-39AD69F468CF}" type="sibTrans" cxnId="{86EAA516-E5F9-455C-9F9E-0A43287958D7}">
      <dgm:prSet/>
      <dgm:spPr/>
      <dgm:t>
        <a:bodyPr/>
        <a:lstStyle/>
        <a:p>
          <a:endParaRPr lang="en-US"/>
        </a:p>
      </dgm:t>
    </dgm:pt>
    <dgm:pt modelId="{3BD4AC94-7788-4EE1-BFAC-3D8FD84AB9D1}">
      <dgm:prSet custT="1"/>
      <dgm:spPr>
        <a:solidFill>
          <a:srgbClr val="00C6BB"/>
        </a:solidFill>
      </dgm:spPr>
      <dgm:t>
        <a:bodyPr/>
        <a:lstStyle/>
        <a:p>
          <a:r>
            <a:rPr lang="en-US" sz="1800" dirty="0"/>
            <a:t>Prototyping sub-global fit analyses</a:t>
          </a:r>
        </a:p>
      </dgm:t>
    </dgm:pt>
    <dgm:pt modelId="{99FCFCBC-8850-4191-B78D-0038597F7DC1}" type="parTrans" cxnId="{2478BAC6-F606-41DB-B184-D7C207CB5524}">
      <dgm:prSet/>
      <dgm:spPr/>
      <dgm:t>
        <a:bodyPr/>
        <a:lstStyle/>
        <a:p>
          <a:endParaRPr lang="en-US"/>
        </a:p>
      </dgm:t>
    </dgm:pt>
    <dgm:pt modelId="{7A9703E9-0779-4E26-BF45-9B42653FC750}" type="sibTrans" cxnId="{2478BAC6-F606-41DB-B184-D7C207CB5524}">
      <dgm:prSet/>
      <dgm:spPr/>
      <dgm:t>
        <a:bodyPr/>
        <a:lstStyle/>
        <a:p>
          <a:endParaRPr lang="en-US"/>
        </a:p>
      </dgm:t>
    </dgm:pt>
    <dgm:pt modelId="{FE116441-E48C-47B5-9D4E-355A87C96BFB}">
      <dgm:prSet custT="1"/>
      <dgm:spPr>
        <a:solidFill>
          <a:srgbClr val="00C6BB"/>
        </a:solidFill>
      </dgm:spPr>
      <dgm:t>
        <a:bodyPr/>
        <a:lstStyle/>
        <a:p>
          <a:r>
            <a:rPr lang="en-US" sz="1800" dirty="0"/>
            <a:t>Building your own global fit</a:t>
          </a:r>
        </a:p>
      </dgm:t>
    </dgm:pt>
    <dgm:pt modelId="{38915F47-1880-430B-9F17-F6B2822580D5}" type="parTrans" cxnId="{38975099-B7DC-4C13-A335-430BE2A20DA1}">
      <dgm:prSet/>
      <dgm:spPr/>
      <dgm:t>
        <a:bodyPr/>
        <a:lstStyle/>
        <a:p>
          <a:endParaRPr lang="en-US"/>
        </a:p>
      </dgm:t>
    </dgm:pt>
    <dgm:pt modelId="{CB6DD37D-DBD8-4F47-B8F1-A96EDC15480C}" type="sibTrans" cxnId="{38975099-B7DC-4C13-A335-430BE2A20DA1}">
      <dgm:prSet/>
      <dgm:spPr/>
      <dgm:t>
        <a:bodyPr/>
        <a:lstStyle/>
        <a:p>
          <a:endParaRPr lang="en-US"/>
        </a:p>
      </dgm:t>
    </dgm:pt>
    <dgm:pt modelId="{1AE14DEB-B627-4D24-8524-5609194332A8}">
      <dgm:prSet custT="1"/>
      <dgm:spPr>
        <a:solidFill>
          <a:srgbClr val="00C6BB"/>
        </a:solidFill>
      </dgm:spPr>
      <dgm:t>
        <a:bodyPr/>
        <a:lstStyle/>
        <a:p>
          <a:r>
            <a:rPr lang="en-US" sz="1800" dirty="0"/>
            <a:t>Publicly available full global fit pipeline</a:t>
          </a:r>
        </a:p>
      </dgm:t>
    </dgm:pt>
    <dgm:pt modelId="{285AE829-8BE3-47BA-9959-4944A9CFE6BD}" type="parTrans" cxnId="{D4895269-209F-4A26-A811-4C480EC17877}">
      <dgm:prSet/>
      <dgm:spPr/>
      <dgm:t>
        <a:bodyPr/>
        <a:lstStyle/>
        <a:p>
          <a:endParaRPr lang="en-US"/>
        </a:p>
      </dgm:t>
    </dgm:pt>
    <dgm:pt modelId="{385FABF3-C45B-4D8B-BF54-EBE168DCD7A4}" type="sibTrans" cxnId="{D4895269-209F-4A26-A811-4C480EC17877}">
      <dgm:prSet/>
      <dgm:spPr/>
      <dgm:t>
        <a:bodyPr/>
        <a:lstStyle/>
        <a:p>
          <a:endParaRPr lang="en-US"/>
        </a:p>
      </dgm:t>
    </dgm:pt>
    <dgm:pt modelId="{7BD2A9C5-DC15-E44E-9043-EC1038B0C101}" type="pres">
      <dgm:prSet presAssocID="{402FB07F-5260-4D0C-8010-A34C2F370924}" presName="outerComposite" presStyleCnt="0">
        <dgm:presLayoutVars>
          <dgm:chMax val="5"/>
          <dgm:dir/>
          <dgm:resizeHandles val="exact"/>
        </dgm:presLayoutVars>
      </dgm:prSet>
      <dgm:spPr/>
    </dgm:pt>
    <dgm:pt modelId="{2E571613-DCE2-1546-AB73-E439F16BFDBC}" type="pres">
      <dgm:prSet presAssocID="{402FB07F-5260-4D0C-8010-A34C2F370924}" presName="dummyMaxCanvas" presStyleCnt="0">
        <dgm:presLayoutVars/>
      </dgm:prSet>
      <dgm:spPr/>
    </dgm:pt>
    <dgm:pt modelId="{602864AD-7F25-EA4C-809B-1074B3E47556}" type="pres">
      <dgm:prSet presAssocID="{402FB07F-5260-4D0C-8010-A34C2F370924}" presName="FourNodes_1" presStyleLbl="node1" presStyleIdx="0" presStyleCnt="4" custLinFactNeighborX="-3162" custLinFactNeighborY="1104">
        <dgm:presLayoutVars>
          <dgm:bulletEnabled val="1"/>
        </dgm:presLayoutVars>
      </dgm:prSet>
      <dgm:spPr/>
    </dgm:pt>
    <dgm:pt modelId="{A0A68958-6DF6-594A-9968-23F8853EA1F9}" type="pres">
      <dgm:prSet presAssocID="{402FB07F-5260-4D0C-8010-A34C2F370924}" presName="FourNodes_2" presStyleLbl="node1" presStyleIdx="1" presStyleCnt="4">
        <dgm:presLayoutVars>
          <dgm:bulletEnabled val="1"/>
        </dgm:presLayoutVars>
      </dgm:prSet>
      <dgm:spPr/>
    </dgm:pt>
    <dgm:pt modelId="{E90F760D-71A9-E142-97EE-918835680F14}" type="pres">
      <dgm:prSet presAssocID="{402FB07F-5260-4D0C-8010-A34C2F370924}" presName="FourNodes_3" presStyleLbl="node1" presStyleIdx="2" presStyleCnt="4">
        <dgm:presLayoutVars>
          <dgm:bulletEnabled val="1"/>
        </dgm:presLayoutVars>
      </dgm:prSet>
      <dgm:spPr/>
    </dgm:pt>
    <dgm:pt modelId="{0FD54570-480C-6747-8596-7D3AC44AE55A}" type="pres">
      <dgm:prSet presAssocID="{402FB07F-5260-4D0C-8010-A34C2F370924}" presName="FourNodes_4" presStyleLbl="node1" presStyleIdx="3" presStyleCnt="4">
        <dgm:presLayoutVars>
          <dgm:bulletEnabled val="1"/>
        </dgm:presLayoutVars>
      </dgm:prSet>
      <dgm:spPr/>
    </dgm:pt>
    <dgm:pt modelId="{521FA3A3-7338-394B-A301-1DC50099EA2D}" type="pres">
      <dgm:prSet presAssocID="{402FB07F-5260-4D0C-8010-A34C2F370924}" presName="FourConn_1-2" presStyleLbl="fgAccFollowNode1" presStyleIdx="0" presStyleCnt="3">
        <dgm:presLayoutVars>
          <dgm:bulletEnabled val="1"/>
        </dgm:presLayoutVars>
      </dgm:prSet>
      <dgm:spPr/>
    </dgm:pt>
    <dgm:pt modelId="{0724AD2D-43F0-284E-8DF4-B605A7005738}" type="pres">
      <dgm:prSet presAssocID="{402FB07F-5260-4D0C-8010-A34C2F370924}" presName="FourConn_2-3" presStyleLbl="fgAccFollowNode1" presStyleIdx="1" presStyleCnt="3">
        <dgm:presLayoutVars>
          <dgm:bulletEnabled val="1"/>
        </dgm:presLayoutVars>
      </dgm:prSet>
      <dgm:spPr/>
    </dgm:pt>
    <dgm:pt modelId="{7D63D96C-94AC-3E4F-8ACF-F000957067A3}" type="pres">
      <dgm:prSet presAssocID="{402FB07F-5260-4D0C-8010-A34C2F370924}" presName="FourConn_3-4" presStyleLbl="fgAccFollowNode1" presStyleIdx="2" presStyleCnt="3">
        <dgm:presLayoutVars>
          <dgm:bulletEnabled val="1"/>
        </dgm:presLayoutVars>
      </dgm:prSet>
      <dgm:spPr/>
    </dgm:pt>
    <dgm:pt modelId="{DAC836C5-E6E9-9E4F-BB30-34523F0B7EA4}" type="pres">
      <dgm:prSet presAssocID="{402FB07F-5260-4D0C-8010-A34C2F370924}" presName="FourNodes_1_text" presStyleLbl="node1" presStyleIdx="3" presStyleCnt="4">
        <dgm:presLayoutVars>
          <dgm:bulletEnabled val="1"/>
        </dgm:presLayoutVars>
      </dgm:prSet>
      <dgm:spPr/>
    </dgm:pt>
    <dgm:pt modelId="{5F4AA443-62AA-1A4A-AFCC-D275038BE1E4}" type="pres">
      <dgm:prSet presAssocID="{402FB07F-5260-4D0C-8010-A34C2F370924}" presName="FourNodes_2_text" presStyleLbl="node1" presStyleIdx="3" presStyleCnt="4">
        <dgm:presLayoutVars>
          <dgm:bulletEnabled val="1"/>
        </dgm:presLayoutVars>
      </dgm:prSet>
      <dgm:spPr/>
    </dgm:pt>
    <dgm:pt modelId="{5932D899-47EC-8646-BEFC-CA9BD7856828}" type="pres">
      <dgm:prSet presAssocID="{402FB07F-5260-4D0C-8010-A34C2F370924}" presName="FourNodes_3_text" presStyleLbl="node1" presStyleIdx="3" presStyleCnt="4">
        <dgm:presLayoutVars>
          <dgm:bulletEnabled val="1"/>
        </dgm:presLayoutVars>
      </dgm:prSet>
      <dgm:spPr/>
    </dgm:pt>
    <dgm:pt modelId="{24229AEA-ED97-D54F-B86E-0384CCEBA033}" type="pres">
      <dgm:prSet presAssocID="{402FB07F-5260-4D0C-8010-A34C2F370924}" presName="FourNodes_4_text" presStyleLbl="node1" presStyleIdx="3" presStyleCnt="4">
        <dgm:presLayoutVars>
          <dgm:bulletEnabled val="1"/>
        </dgm:presLayoutVars>
      </dgm:prSet>
      <dgm:spPr/>
    </dgm:pt>
  </dgm:ptLst>
  <dgm:cxnLst>
    <dgm:cxn modelId="{86EAA516-E5F9-455C-9F9E-0A43287958D7}" srcId="{402FB07F-5260-4D0C-8010-A34C2F370924}" destId="{8B6D7995-79E3-4058-B551-3895B80739FD}" srcOrd="0" destOrd="0" parTransId="{44AA9B68-F3AD-4646-8509-FD1F556E8ADE}" sibTransId="{29F47DE5-9005-4F59-A0FC-39AD69F468CF}"/>
    <dgm:cxn modelId="{1FBBC03C-E869-FC4E-9507-DCD843E557C2}" type="presOf" srcId="{1AE14DEB-B627-4D24-8524-5609194332A8}" destId="{0FD54570-480C-6747-8596-7D3AC44AE55A}" srcOrd="0" destOrd="0" presId="urn:microsoft.com/office/officeart/2005/8/layout/vProcess5"/>
    <dgm:cxn modelId="{27277158-78FD-FE4E-8738-BA4B51D5581F}" type="presOf" srcId="{CB6DD37D-DBD8-4F47-B8F1-A96EDC15480C}" destId="{7D63D96C-94AC-3E4F-8ACF-F000957067A3}" srcOrd="0" destOrd="0" presId="urn:microsoft.com/office/officeart/2005/8/layout/vProcess5"/>
    <dgm:cxn modelId="{47E30A59-6BB4-2D4E-BDBF-F10DCAAE6DC6}" type="presOf" srcId="{8B6D7995-79E3-4058-B551-3895B80739FD}" destId="{DAC836C5-E6E9-9E4F-BB30-34523F0B7EA4}" srcOrd="1" destOrd="0" presId="urn:microsoft.com/office/officeart/2005/8/layout/vProcess5"/>
    <dgm:cxn modelId="{E0171566-7908-144D-83CB-A44A2BA03FFF}" type="presOf" srcId="{7A9703E9-0779-4E26-BF45-9B42653FC750}" destId="{0724AD2D-43F0-284E-8DF4-B605A7005738}" srcOrd="0" destOrd="0" presId="urn:microsoft.com/office/officeart/2005/8/layout/vProcess5"/>
    <dgm:cxn modelId="{6F7B0967-7CB8-A343-965F-9C338DF847A6}" type="presOf" srcId="{8B6D7995-79E3-4058-B551-3895B80739FD}" destId="{602864AD-7F25-EA4C-809B-1074B3E47556}" srcOrd="0" destOrd="0" presId="urn:microsoft.com/office/officeart/2005/8/layout/vProcess5"/>
    <dgm:cxn modelId="{D4895269-209F-4A26-A811-4C480EC17877}" srcId="{402FB07F-5260-4D0C-8010-A34C2F370924}" destId="{1AE14DEB-B627-4D24-8524-5609194332A8}" srcOrd="3" destOrd="0" parTransId="{285AE829-8BE3-47BA-9959-4944A9CFE6BD}" sibTransId="{385FABF3-C45B-4D8B-BF54-EBE168DCD7A4}"/>
    <dgm:cxn modelId="{FF34B76A-32A7-C94A-A3CE-A9BA72460B16}" type="presOf" srcId="{FE116441-E48C-47B5-9D4E-355A87C96BFB}" destId="{E90F760D-71A9-E142-97EE-918835680F14}" srcOrd="0" destOrd="0" presId="urn:microsoft.com/office/officeart/2005/8/layout/vProcess5"/>
    <dgm:cxn modelId="{272EF679-B78A-6048-96DD-F163D90FF7CB}" type="presOf" srcId="{402FB07F-5260-4D0C-8010-A34C2F370924}" destId="{7BD2A9C5-DC15-E44E-9043-EC1038B0C101}" srcOrd="0" destOrd="0" presId="urn:microsoft.com/office/officeart/2005/8/layout/vProcess5"/>
    <dgm:cxn modelId="{EAB1B998-8F86-E04E-AAAB-A47B46BA002A}" type="presOf" srcId="{3BD4AC94-7788-4EE1-BFAC-3D8FD84AB9D1}" destId="{5F4AA443-62AA-1A4A-AFCC-D275038BE1E4}" srcOrd="1" destOrd="0" presId="urn:microsoft.com/office/officeart/2005/8/layout/vProcess5"/>
    <dgm:cxn modelId="{38975099-B7DC-4C13-A335-430BE2A20DA1}" srcId="{402FB07F-5260-4D0C-8010-A34C2F370924}" destId="{FE116441-E48C-47B5-9D4E-355A87C96BFB}" srcOrd="2" destOrd="0" parTransId="{38915F47-1880-430B-9F17-F6B2822580D5}" sibTransId="{CB6DD37D-DBD8-4F47-B8F1-A96EDC15480C}"/>
    <dgm:cxn modelId="{EB1BB2A5-E13A-E440-9A24-31D09022CFF4}" type="presOf" srcId="{29F47DE5-9005-4F59-A0FC-39AD69F468CF}" destId="{521FA3A3-7338-394B-A301-1DC50099EA2D}" srcOrd="0" destOrd="0" presId="urn:microsoft.com/office/officeart/2005/8/layout/vProcess5"/>
    <dgm:cxn modelId="{3EC006BE-AA0F-9445-85C1-60808460BC54}" type="presOf" srcId="{1AE14DEB-B627-4D24-8524-5609194332A8}" destId="{24229AEA-ED97-D54F-B86E-0384CCEBA033}" srcOrd="1" destOrd="0" presId="urn:microsoft.com/office/officeart/2005/8/layout/vProcess5"/>
    <dgm:cxn modelId="{2478BAC6-F606-41DB-B184-D7C207CB5524}" srcId="{402FB07F-5260-4D0C-8010-A34C2F370924}" destId="{3BD4AC94-7788-4EE1-BFAC-3D8FD84AB9D1}" srcOrd="1" destOrd="0" parTransId="{99FCFCBC-8850-4191-B78D-0038597F7DC1}" sibTransId="{7A9703E9-0779-4E26-BF45-9B42653FC750}"/>
    <dgm:cxn modelId="{21A637E9-E2C4-A04C-8C01-113727988948}" type="presOf" srcId="{FE116441-E48C-47B5-9D4E-355A87C96BFB}" destId="{5932D899-47EC-8646-BEFC-CA9BD7856828}" srcOrd="1" destOrd="0" presId="urn:microsoft.com/office/officeart/2005/8/layout/vProcess5"/>
    <dgm:cxn modelId="{B4B558F2-52CE-5442-8BD7-E80A7BA2C14A}" type="presOf" srcId="{3BD4AC94-7788-4EE1-BFAC-3D8FD84AB9D1}" destId="{A0A68958-6DF6-594A-9968-23F8853EA1F9}" srcOrd="0" destOrd="0" presId="urn:microsoft.com/office/officeart/2005/8/layout/vProcess5"/>
    <dgm:cxn modelId="{9976E3C3-0D10-8741-A84C-D6AE50E43011}" type="presParOf" srcId="{7BD2A9C5-DC15-E44E-9043-EC1038B0C101}" destId="{2E571613-DCE2-1546-AB73-E439F16BFDBC}" srcOrd="0" destOrd="0" presId="urn:microsoft.com/office/officeart/2005/8/layout/vProcess5"/>
    <dgm:cxn modelId="{FB457C6F-497B-D840-B2C9-DFA87D6923AD}" type="presParOf" srcId="{7BD2A9C5-DC15-E44E-9043-EC1038B0C101}" destId="{602864AD-7F25-EA4C-809B-1074B3E47556}" srcOrd="1" destOrd="0" presId="urn:microsoft.com/office/officeart/2005/8/layout/vProcess5"/>
    <dgm:cxn modelId="{B7DA9A48-5DDA-8A45-8194-289C2BCC3CB9}" type="presParOf" srcId="{7BD2A9C5-DC15-E44E-9043-EC1038B0C101}" destId="{A0A68958-6DF6-594A-9968-23F8853EA1F9}" srcOrd="2" destOrd="0" presId="urn:microsoft.com/office/officeart/2005/8/layout/vProcess5"/>
    <dgm:cxn modelId="{64E69422-7CE7-F840-A8A8-3389FD533239}" type="presParOf" srcId="{7BD2A9C5-DC15-E44E-9043-EC1038B0C101}" destId="{E90F760D-71A9-E142-97EE-918835680F14}" srcOrd="3" destOrd="0" presId="urn:microsoft.com/office/officeart/2005/8/layout/vProcess5"/>
    <dgm:cxn modelId="{CB4ED08C-22E5-1646-9B31-3B76102E91AA}" type="presParOf" srcId="{7BD2A9C5-DC15-E44E-9043-EC1038B0C101}" destId="{0FD54570-480C-6747-8596-7D3AC44AE55A}" srcOrd="4" destOrd="0" presId="urn:microsoft.com/office/officeart/2005/8/layout/vProcess5"/>
    <dgm:cxn modelId="{213EAD05-CAF5-BB43-92C2-9BCA5C4427B7}" type="presParOf" srcId="{7BD2A9C5-DC15-E44E-9043-EC1038B0C101}" destId="{521FA3A3-7338-394B-A301-1DC50099EA2D}" srcOrd="5" destOrd="0" presId="urn:microsoft.com/office/officeart/2005/8/layout/vProcess5"/>
    <dgm:cxn modelId="{5013E5A0-3BF7-4243-B13F-7B590D4C0BE0}" type="presParOf" srcId="{7BD2A9C5-DC15-E44E-9043-EC1038B0C101}" destId="{0724AD2D-43F0-284E-8DF4-B605A7005738}" srcOrd="6" destOrd="0" presId="urn:microsoft.com/office/officeart/2005/8/layout/vProcess5"/>
    <dgm:cxn modelId="{CA70A64F-1C5F-E642-B87A-2C4E4D877E90}" type="presParOf" srcId="{7BD2A9C5-DC15-E44E-9043-EC1038B0C101}" destId="{7D63D96C-94AC-3E4F-8ACF-F000957067A3}" srcOrd="7" destOrd="0" presId="urn:microsoft.com/office/officeart/2005/8/layout/vProcess5"/>
    <dgm:cxn modelId="{6FD47001-60DA-9242-8353-30A591A3248C}" type="presParOf" srcId="{7BD2A9C5-DC15-E44E-9043-EC1038B0C101}" destId="{DAC836C5-E6E9-9E4F-BB30-34523F0B7EA4}" srcOrd="8" destOrd="0" presId="urn:microsoft.com/office/officeart/2005/8/layout/vProcess5"/>
    <dgm:cxn modelId="{84573457-DFEE-D942-BB7B-25A892272333}" type="presParOf" srcId="{7BD2A9C5-DC15-E44E-9043-EC1038B0C101}" destId="{5F4AA443-62AA-1A4A-AFCC-D275038BE1E4}" srcOrd="9" destOrd="0" presId="urn:microsoft.com/office/officeart/2005/8/layout/vProcess5"/>
    <dgm:cxn modelId="{F1A32DEC-3A4F-0A49-9DB7-566C65968085}" type="presParOf" srcId="{7BD2A9C5-DC15-E44E-9043-EC1038B0C101}" destId="{5932D899-47EC-8646-BEFC-CA9BD7856828}" srcOrd="10" destOrd="0" presId="urn:microsoft.com/office/officeart/2005/8/layout/vProcess5"/>
    <dgm:cxn modelId="{EE233FA2-E620-AA4E-BFB2-6CB5899AA8B6}" type="presParOf" srcId="{7BD2A9C5-DC15-E44E-9043-EC1038B0C101}" destId="{24229AEA-ED97-D54F-B86E-0384CCEBA03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B2C928-0E2D-44B5-B477-AC4ACF200BC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7018DB6-EFC0-4D03-B23E-63473D124EFC}">
      <dgm:prSet/>
      <dgm:spPr/>
      <dgm:t>
        <a:bodyPr/>
        <a:lstStyle/>
        <a:p>
          <a:r>
            <a:rPr lang="en-US"/>
            <a:t>LISA Analysis Tools (lisatools)</a:t>
          </a:r>
        </a:p>
      </dgm:t>
    </dgm:pt>
    <dgm:pt modelId="{5D863DC7-3A14-4F12-8F6F-63FEB32FA474}" type="parTrans" cxnId="{230667C1-0D06-4484-82FF-5728AA4B6363}">
      <dgm:prSet/>
      <dgm:spPr/>
      <dgm:t>
        <a:bodyPr/>
        <a:lstStyle/>
        <a:p>
          <a:endParaRPr lang="en-US"/>
        </a:p>
      </dgm:t>
    </dgm:pt>
    <dgm:pt modelId="{340C3C11-A0CF-4269-BB47-4133C5D3C863}" type="sibTrans" cxnId="{230667C1-0D06-4484-82FF-5728AA4B6363}">
      <dgm:prSet/>
      <dgm:spPr/>
      <dgm:t>
        <a:bodyPr/>
        <a:lstStyle/>
        <a:p>
          <a:endParaRPr lang="en-US"/>
        </a:p>
      </dgm:t>
    </dgm:pt>
    <dgm:pt modelId="{3D0733A4-C615-4753-ABD8-4B0D41C05E5B}">
      <dgm:prSet/>
      <dgm:spPr/>
      <dgm:t>
        <a:bodyPr/>
        <a:lstStyle/>
        <a:p>
          <a:r>
            <a:rPr lang="en-US"/>
            <a:t>Fast EMRI Waveforms (few)</a:t>
          </a:r>
        </a:p>
      </dgm:t>
    </dgm:pt>
    <dgm:pt modelId="{C9DF48E6-8D9A-44A2-8226-B9C66829ACAF}" type="parTrans" cxnId="{572A210D-4B60-460D-8B10-FE9B4935DDEF}">
      <dgm:prSet/>
      <dgm:spPr/>
      <dgm:t>
        <a:bodyPr/>
        <a:lstStyle/>
        <a:p>
          <a:endParaRPr lang="en-US"/>
        </a:p>
      </dgm:t>
    </dgm:pt>
    <dgm:pt modelId="{9D2CAEB3-89E0-47D2-AA7C-9249BB809D10}" type="sibTrans" cxnId="{572A210D-4B60-460D-8B10-FE9B4935DDEF}">
      <dgm:prSet/>
      <dgm:spPr/>
      <dgm:t>
        <a:bodyPr/>
        <a:lstStyle/>
        <a:p>
          <a:endParaRPr lang="en-US"/>
        </a:p>
      </dgm:t>
    </dgm:pt>
    <dgm:pt modelId="{73B5CB75-2A8A-43CE-B995-5A17645B4776}">
      <dgm:prSet/>
      <dgm:spPr/>
      <dgm:t>
        <a:bodyPr/>
        <a:lstStyle/>
        <a:p>
          <a:r>
            <a:rPr lang="en-US" dirty="0" err="1"/>
            <a:t>BBHx</a:t>
          </a:r>
          <a:r>
            <a:rPr lang="en-US" dirty="0"/>
            <a:t> (</a:t>
          </a:r>
          <a:r>
            <a:rPr lang="en-US" dirty="0" err="1"/>
            <a:t>bbhx</a:t>
          </a:r>
          <a:r>
            <a:rPr lang="en-US" dirty="0"/>
            <a:t>)</a:t>
          </a:r>
        </a:p>
      </dgm:t>
    </dgm:pt>
    <dgm:pt modelId="{E8F00646-4B5B-4116-9A04-97FED5AE9AE0}" type="parTrans" cxnId="{CBBC1D6A-F0B2-47FC-B270-FF59FA7BF08A}">
      <dgm:prSet/>
      <dgm:spPr/>
      <dgm:t>
        <a:bodyPr/>
        <a:lstStyle/>
        <a:p>
          <a:endParaRPr lang="en-US"/>
        </a:p>
      </dgm:t>
    </dgm:pt>
    <dgm:pt modelId="{D83F83AB-4193-457D-8156-D5A9E020D31E}" type="sibTrans" cxnId="{CBBC1D6A-F0B2-47FC-B270-FF59FA7BF08A}">
      <dgm:prSet/>
      <dgm:spPr/>
      <dgm:t>
        <a:bodyPr/>
        <a:lstStyle/>
        <a:p>
          <a:endParaRPr lang="en-US"/>
        </a:p>
      </dgm:t>
    </dgm:pt>
    <dgm:pt modelId="{2D9AB600-88F8-4E4F-A5A6-9538666270B7}">
      <dgm:prSet/>
      <dgm:spPr/>
      <dgm:t>
        <a:bodyPr/>
        <a:lstStyle/>
        <a:p>
          <a:r>
            <a:rPr lang="en-US"/>
            <a:t>GBGPU (gbgpu)</a:t>
          </a:r>
        </a:p>
      </dgm:t>
    </dgm:pt>
    <dgm:pt modelId="{0FD1FBE2-4072-4786-95A0-11C7A0741EE2}" type="parTrans" cxnId="{7B584084-D9AF-4DE4-AF3A-E8A957D92DB3}">
      <dgm:prSet/>
      <dgm:spPr/>
      <dgm:t>
        <a:bodyPr/>
        <a:lstStyle/>
        <a:p>
          <a:endParaRPr lang="en-US"/>
        </a:p>
      </dgm:t>
    </dgm:pt>
    <dgm:pt modelId="{85F7C55E-653D-428D-B12C-491621D3EB70}" type="sibTrans" cxnId="{7B584084-D9AF-4DE4-AF3A-E8A957D92DB3}">
      <dgm:prSet/>
      <dgm:spPr/>
      <dgm:t>
        <a:bodyPr/>
        <a:lstStyle/>
        <a:p>
          <a:endParaRPr lang="en-US"/>
        </a:p>
      </dgm:t>
    </dgm:pt>
    <dgm:pt modelId="{B84F81C8-7C90-44FC-B265-3138DA15C96C}">
      <dgm:prSet/>
      <dgm:spPr/>
      <dgm:t>
        <a:bodyPr/>
        <a:lstStyle/>
        <a:p>
          <a:r>
            <a:rPr lang="en-US"/>
            <a:t>fastlisaresponse (fastlisaresponse)</a:t>
          </a:r>
        </a:p>
      </dgm:t>
    </dgm:pt>
    <dgm:pt modelId="{4EA358CC-54FD-4FA6-BF1A-59AB696E00D7}" type="parTrans" cxnId="{3995A3D7-8CA6-4ECA-BE92-CB9B585DA8FF}">
      <dgm:prSet/>
      <dgm:spPr/>
      <dgm:t>
        <a:bodyPr/>
        <a:lstStyle/>
        <a:p>
          <a:endParaRPr lang="en-US"/>
        </a:p>
      </dgm:t>
    </dgm:pt>
    <dgm:pt modelId="{C393FFA8-51AA-46DC-9EE7-1C6ED82A92D3}" type="sibTrans" cxnId="{3995A3D7-8CA6-4ECA-BE92-CB9B585DA8FF}">
      <dgm:prSet/>
      <dgm:spPr/>
      <dgm:t>
        <a:bodyPr/>
        <a:lstStyle/>
        <a:p>
          <a:endParaRPr lang="en-US"/>
        </a:p>
      </dgm:t>
    </dgm:pt>
    <dgm:pt modelId="{DD218911-A5ED-4784-A914-5819F927064B}">
      <dgm:prSet/>
      <dgm:spPr/>
      <dgm:t>
        <a:bodyPr/>
        <a:lstStyle/>
        <a:p>
          <a:r>
            <a:rPr lang="en-US"/>
            <a:t>Eryn (eryn)</a:t>
          </a:r>
        </a:p>
      </dgm:t>
    </dgm:pt>
    <dgm:pt modelId="{A1AA675F-6FBE-4B2F-9222-D466409D34FA}" type="parTrans" cxnId="{E22277E0-429C-4CDE-A795-03376CA30641}">
      <dgm:prSet/>
      <dgm:spPr/>
      <dgm:t>
        <a:bodyPr/>
        <a:lstStyle/>
        <a:p>
          <a:endParaRPr lang="en-US"/>
        </a:p>
      </dgm:t>
    </dgm:pt>
    <dgm:pt modelId="{6107CF6C-54FA-418E-9E9F-4A48E0D4006F}" type="sibTrans" cxnId="{E22277E0-429C-4CDE-A795-03376CA30641}">
      <dgm:prSet/>
      <dgm:spPr/>
      <dgm:t>
        <a:bodyPr/>
        <a:lstStyle/>
        <a:p>
          <a:endParaRPr lang="en-US"/>
        </a:p>
      </dgm:t>
    </dgm:pt>
    <dgm:pt modelId="{2B5EA5A0-D1DC-BD4D-92DE-B21F9665914A}" type="pres">
      <dgm:prSet presAssocID="{67B2C928-0E2D-44B5-B477-AC4ACF200BC2}" presName="diagram" presStyleCnt="0">
        <dgm:presLayoutVars>
          <dgm:dir/>
          <dgm:resizeHandles val="exact"/>
        </dgm:presLayoutVars>
      </dgm:prSet>
      <dgm:spPr/>
    </dgm:pt>
    <dgm:pt modelId="{F273689A-7176-3B4E-9E67-53763C2B81E4}" type="pres">
      <dgm:prSet presAssocID="{E7018DB6-EFC0-4D03-B23E-63473D124EFC}" presName="node" presStyleLbl="node1" presStyleIdx="0" presStyleCnt="6">
        <dgm:presLayoutVars>
          <dgm:bulletEnabled val="1"/>
        </dgm:presLayoutVars>
      </dgm:prSet>
      <dgm:spPr/>
    </dgm:pt>
    <dgm:pt modelId="{D8B82D42-F1F0-7F49-841F-996CDE4EDCD0}" type="pres">
      <dgm:prSet presAssocID="{340C3C11-A0CF-4269-BB47-4133C5D3C863}" presName="sibTrans" presStyleCnt="0"/>
      <dgm:spPr/>
    </dgm:pt>
    <dgm:pt modelId="{66ED3419-8B0D-E243-BFBB-C218CC7B0C23}" type="pres">
      <dgm:prSet presAssocID="{3D0733A4-C615-4753-ABD8-4B0D41C05E5B}" presName="node" presStyleLbl="node1" presStyleIdx="1" presStyleCnt="6">
        <dgm:presLayoutVars>
          <dgm:bulletEnabled val="1"/>
        </dgm:presLayoutVars>
      </dgm:prSet>
      <dgm:spPr/>
    </dgm:pt>
    <dgm:pt modelId="{8385BEE6-B679-664B-9549-7FE5C5E86710}" type="pres">
      <dgm:prSet presAssocID="{9D2CAEB3-89E0-47D2-AA7C-9249BB809D10}" presName="sibTrans" presStyleCnt="0"/>
      <dgm:spPr/>
    </dgm:pt>
    <dgm:pt modelId="{8D1B3828-8884-FE41-889C-345BBAFCA95A}" type="pres">
      <dgm:prSet presAssocID="{73B5CB75-2A8A-43CE-B995-5A17645B4776}" presName="node" presStyleLbl="node1" presStyleIdx="2" presStyleCnt="6">
        <dgm:presLayoutVars>
          <dgm:bulletEnabled val="1"/>
        </dgm:presLayoutVars>
      </dgm:prSet>
      <dgm:spPr/>
    </dgm:pt>
    <dgm:pt modelId="{C3FCB5D1-C47F-334D-8D67-67FE3217065F}" type="pres">
      <dgm:prSet presAssocID="{D83F83AB-4193-457D-8156-D5A9E020D31E}" presName="sibTrans" presStyleCnt="0"/>
      <dgm:spPr/>
    </dgm:pt>
    <dgm:pt modelId="{2C577468-E8B8-1B4F-88CD-85D4E2D45332}" type="pres">
      <dgm:prSet presAssocID="{2D9AB600-88F8-4E4F-A5A6-9538666270B7}" presName="node" presStyleLbl="node1" presStyleIdx="3" presStyleCnt="6">
        <dgm:presLayoutVars>
          <dgm:bulletEnabled val="1"/>
        </dgm:presLayoutVars>
      </dgm:prSet>
      <dgm:spPr/>
    </dgm:pt>
    <dgm:pt modelId="{07D4D997-A9E7-C846-A013-0537FABE6377}" type="pres">
      <dgm:prSet presAssocID="{85F7C55E-653D-428D-B12C-491621D3EB70}" presName="sibTrans" presStyleCnt="0"/>
      <dgm:spPr/>
    </dgm:pt>
    <dgm:pt modelId="{D03C3033-55E3-9645-BA4C-E8661A81CCE2}" type="pres">
      <dgm:prSet presAssocID="{B84F81C8-7C90-44FC-B265-3138DA15C96C}" presName="node" presStyleLbl="node1" presStyleIdx="4" presStyleCnt="6">
        <dgm:presLayoutVars>
          <dgm:bulletEnabled val="1"/>
        </dgm:presLayoutVars>
      </dgm:prSet>
      <dgm:spPr/>
    </dgm:pt>
    <dgm:pt modelId="{C7F91E0B-9E19-544F-8861-4392C5F2A79D}" type="pres">
      <dgm:prSet presAssocID="{C393FFA8-51AA-46DC-9EE7-1C6ED82A92D3}" presName="sibTrans" presStyleCnt="0"/>
      <dgm:spPr/>
    </dgm:pt>
    <dgm:pt modelId="{A944B110-9722-844A-B0EB-0832582FE230}" type="pres">
      <dgm:prSet presAssocID="{DD218911-A5ED-4784-A914-5819F927064B}" presName="node" presStyleLbl="node1" presStyleIdx="5" presStyleCnt="6">
        <dgm:presLayoutVars>
          <dgm:bulletEnabled val="1"/>
        </dgm:presLayoutVars>
      </dgm:prSet>
      <dgm:spPr/>
    </dgm:pt>
  </dgm:ptLst>
  <dgm:cxnLst>
    <dgm:cxn modelId="{572A210D-4B60-460D-8B10-FE9B4935DDEF}" srcId="{67B2C928-0E2D-44B5-B477-AC4ACF200BC2}" destId="{3D0733A4-C615-4753-ABD8-4B0D41C05E5B}" srcOrd="1" destOrd="0" parTransId="{C9DF48E6-8D9A-44A2-8226-B9C66829ACAF}" sibTransId="{9D2CAEB3-89E0-47D2-AA7C-9249BB809D10}"/>
    <dgm:cxn modelId="{76C8F21E-AFF0-4341-A010-719A1FE94B59}" type="presOf" srcId="{B84F81C8-7C90-44FC-B265-3138DA15C96C}" destId="{D03C3033-55E3-9645-BA4C-E8661A81CCE2}" srcOrd="0" destOrd="0" presId="urn:microsoft.com/office/officeart/2005/8/layout/default"/>
    <dgm:cxn modelId="{B8D0D035-A72A-4D4D-B07F-D22B5C48FD05}" type="presOf" srcId="{3D0733A4-C615-4753-ABD8-4B0D41C05E5B}" destId="{66ED3419-8B0D-E243-BFBB-C218CC7B0C23}" srcOrd="0" destOrd="0" presId="urn:microsoft.com/office/officeart/2005/8/layout/default"/>
    <dgm:cxn modelId="{A959EB44-36B4-814D-A9EB-131AD8415818}" type="presOf" srcId="{67B2C928-0E2D-44B5-B477-AC4ACF200BC2}" destId="{2B5EA5A0-D1DC-BD4D-92DE-B21F9665914A}" srcOrd="0" destOrd="0" presId="urn:microsoft.com/office/officeart/2005/8/layout/default"/>
    <dgm:cxn modelId="{CBBC1D6A-F0B2-47FC-B270-FF59FA7BF08A}" srcId="{67B2C928-0E2D-44B5-B477-AC4ACF200BC2}" destId="{73B5CB75-2A8A-43CE-B995-5A17645B4776}" srcOrd="2" destOrd="0" parTransId="{E8F00646-4B5B-4116-9A04-97FED5AE9AE0}" sibTransId="{D83F83AB-4193-457D-8156-D5A9E020D31E}"/>
    <dgm:cxn modelId="{7B584084-D9AF-4DE4-AF3A-E8A957D92DB3}" srcId="{67B2C928-0E2D-44B5-B477-AC4ACF200BC2}" destId="{2D9AB600-88F8-4E4F-A5A6-9538666270B7}" srcOrd="3" destOrd="0" parTransId="{0FD1FBE2-4072-4786-95A0-11C7A0741EE2}" sibTransId="{85F7C55E-653D-428D-B12C-491621D3EB70}"/>
    <dgm:cxn modelId="{9DA2D7AE-649F-7F4E-BFF8-EFDF5DE27574}" type="presOf" srcId="{E7018DB6-EFC0-4D03-B23E-63473D124EFC}" destId="{F273689A-7176-3B4E-9E67-53763C2B81E4}" srcOrd="0" destOrd="0" presId="urn:microsoft.com/office/officeart/2005/8/layout/default"/>
    <dgm:cxn modelId="{E9AB6DBC-DF5C-7848-904A-1E67150909C0}" type="presOf" srcId="{2D9AB600-88F8-4E4F-A5A6-9538666270B7}" destId="{2C577468-E8B8-1B4F-88CD-85D4E2D45332}" srcOrd="0" destOrd="0" presId="urn:microsoft.com/office/officeart/2005/8/layout/default"/>
    <dgm:cxn modelId="{1F747EBF-0C96-0442-B9B4-0D6A32C5222C}" type="presOf" srcId="{DD218911-A5ED-4784-A914-5819F927064B}" destId="{A944B110-9722-844A-B0EB-0832582FE230}" srcOrd="0" destOrd="0" presId="urn:microsoft.com/office/officeart/2005/8/layout/default"/>
    <dgm:cxn modelId="{230667C1-0D06-4484-82FF-5728AA4B6363}" srcId="{67B2C928-0E2D-44B5-B477-AC4ACF200BC2}" destId="{E7018DB6-EFC0-4D03-B23E-63473D124EFC}" srcOrd="0" destOrd="0" parTransId="{5D863DC7-3A14-4F12-8F6F-63FEB32FA474}" sibTransId="{340C3C11-A0CF-4269-BB47-4133C5D3C863}"/>
    <dgm:cxn modelId="{3995A3D7-8CA6-4ECA-BE92-CB9B585DA8FF}" srcId="{67B2C928-0E2D-44B5-B477-AC4ACF200BC2}" destId="{B84F81C8-7C90-44FC-B265-3138DA15C96C}" srcOrd="4" destOrd="0" parTransId="{4EA358CC-54FD-4FA6-BF1A-59AB696E00D7}" sibTransId="{C393FFA8-51AA-46DC-9EE7-1C6ED82A92D3}"/>
    <dgm:cxn modelId="{8D6F75DE-B2CC-D44D-8E21-CD965B3A5747}" type="presOf" srcId="{73B5CB75-2A8A-43CE-B995-5A17645B4776}" destId="{8D1B3828-8884-FE41-889C-345BBAFCA95A}" srcOrd="0" destOrd="0" presId="urn:microsoft.com/office/officeart/2005/8/layout/default"/>
    <dgm:cxn modelId="{E22277E0-429C-4CDE-A795-03376CA30641}" srcId="{67B2C928-0E2D-44B5-B477-AC4ACF200BC2}" destId="{DD218911-A5ED-4784-A914-5819F927064B}" srcOrd="5" destOrd="0" parTransId="{A1AA675F-6FBE-4B2F-9222-D466409D34FA}" sibTransId="{6107CF6C-54FA-418E-9E9F-4A48E0D4006F}"/>
    <dgm:cxn modelId="{6C809A7A-F4D1-1045-AD44-01E305843D76}" type="presParOf" srcId="{2B5EA5A0-D1DC-BD4D-92DE-B21F9665914A}" destId="{F273689A-7176-3B4E-9E67-53763C2B81E4}" srcOrd="0" destOrd="0" presId="urn:microsoft.com/office/officeart/2005/8/layout/default"/>
    <dgm:cxn modelId="{71B4DFA9-1751-CB4A-92DA-2FF67E34A5B7}" type="presParOf" srcId="{2B5EA5A0-D1DC-BD4D-92DE-B21F9665914A}" destId="{D8B82D42-F1F0-7F49-841F-996CDE4EDCD0}" srcOrd="1" destOrd="0" presId="urn:microsoft.com/office/officeart/2005/8/layout/default"/>
    <dgm:cxn modelId="{707F0353-6ADF-7042-90E5-95A6E8F088D0}" type="presParOf" srcId="{2B5EA5A0-D1DC-BD4D-92DE-B21F9665914A}" destId="{66ED3419-8B0D-E243-BFBB-C218CC7B0C23}" srcOrd="2" destOrd="0" presId="urn:microsoft.com/office/officeart/2005/8/layout/default"/>
    <dgm:cxn modelId="{566D0D2E-DCBD-F44E-8BA3-6666AF26EF00}" type="presParOf" srcId="{2B5EA5A0-D1DC-BD4D-92DE-B21F9665914A}" destId="{8385BEE6-B679-664B-9549-7FE5C5E86710}" srcOrd="3" destOrd="0" presId="urn:microsoft.com/office/officeart/2005/8/layout/default"/>
    <dgm:cxn modelId="{C419BA9A-36C3-984D-8261-3F075F441C87}" type="presParOf" srcId="{2B5EA5A0-D1DC-BD4D-92DE-B21F9665914A}" destId="{8D1B3828-8884-FE41-889C-345BBAFCA95A}" srcOrd="4" destOrd="0" presId="urn:microsoft.com/office/officeart/2005/8/layout/default"/>
    <dgm:cxn modelId="{E1005CB5-4DB6-5A49-99D7-6E787FB7B4F5}" type="presParOf" srcId="{2B5EA5A0-D1DC-BD4D-92DE-B21F9665914A}" destId="{C3FCB5D1-C47F-334D-8D67-67FE3217065F}" srcOrd="5" destOrd="0" presId="urn:microsoft.com/office/officeart/2005/8/layout/default"/>
    <dgm:cxn modelId="{4D99C9AF-6947-C543-B29C-2CFC0F38F425}" type="presParOf" srcId="{2B5EA5A0-D1DC-BD4D-92DE-B21F9665914A}" destId="{2C577468-E8B8-1B4F-88CD-85D4E2D45332}" srcOrd="6" destOrd="0" presId="urn:microsoft.com/office/officeart/2005/8/layout/default"/>
    <dgm:cxn modelId="{665091F0-E7A3-0F43-9E97-DBBD5081CC84}" type="presParOf" srcId="{2B5EA5A0-D1DC-BD4D-92DE-B21F9665914A}" destId="{07D4D997-A9E7-C846-A013-0537FABE6377}" srcOrd="7" destOrd="0" presId="urn:microsoft.com/office/officeart/2005/8/layout/default"/>
    <dgm:cxn modelId="{00CC5B36-DAD0-4746-B612-2A5D3B08B649}" type="presParOf" srcId="{2B5EA5A0-D1DC-BD4D-92DE-B21F9665914A}" destId="{D03C3033-55E3-9645-BA4C-E8661A81CCE2}" srcOrd="8" destOrd="0" presId="urn:microsoft.com/office/officeart/2005/8/layout/default"/>
    <dgm:cxn modelId="{59D012CD-BB4B-B44B-86B0-688F01011BF3}" type="presParOf" srcId="{2B5EA5A0-D1DC-BD4D-92DE-B21F9665914A}" destId="{C7F91E0B-9E19-544F-8861-4392C5F2A79D}" srcOrd="9" destOrd="0" presId="urn:microsoft.com/office/officeart/2005/8/layout/default"/>
    <dgm:cxn modelId="{04C8F352-E8FE-6640-89F5-9DC795FD7768}" type="presParOf" srcId="{2B5EA5A0-D1DC-BD4D-92DE-B21F9665914A}" destId="{A944B110-9722-844A-B0EB-0832582FE23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9E38F7-A0BA-4A26-A5CF-05413BA0687B}"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7EB37EBD-0BFA-452D-A43D-10C34C4A17D9}">
      <dgm:prSet/>
      <dgm:spPr>
        <a:solidFill>
          <a:srgbClr val="00C6BB"/>
        </a:solidFill>
      </dgm:spPr>
      <dgm:t>
        <a:bodyPr/>
        <a:lstStyle/>
        <a:p>
          <a:r>
            <a:rPr lang="en-US"/>
            <a:t>Stochastic backgrounds</a:t>
          </a:r>
        </a:p>
      </dgm:t>
    </dgm:pt>
    <dgm:pt modelId="{F640E3EA-3C26-455F-8840-6B7622189A4F}" type="parTrans" cxnId="{0D31DD77-8383-4407-8BF8-1302A98F0E44}">
      <dgm:prSet/>
      <dgm:spPr/>
      <dgm:t>
        <a:bodyPr/>
        <a:lstStyle/>
        <a:p>
          <a:endParaRPr lang="en-US"/>
        </a:p>
      </dgm:t>
    </dgm:pt>
    <dgm:pt modelId="{FF5703D6-A6A9-4C0C-A622-F1113CF0AA7B}" type="sibTrans" cxnId="{0D31DD77-8383-4407-8BF8-1302A98F0E44}">
      <dgm:prSet/>
      <dgm:spPr/>
      <dgm:t>
        <a:bodyPr/>
        <a:lstStyle/>
        <a:p>
          <a:endParaRPr lang="en-US"/>
        </a:p>
      </dgm:t>
    </dgm:pt>
    <dgm:pt modelId="{C309E49D-040A-401D-B41C-490B703E1729}">
      <dgm:prSet/>
      <dgm:spPr>
        <a:solidFill>
          <a:srgbClr val="00C6BB"/>
        </a:solidFill>
      </dgm:spPr>
      <dgm:t>
        <a:bodyPr/>
        <a:lstStyle/>
        <a:p>
          <a:r>
            <a:rPr lang="en-US"/>
            <a:t>Product-space MCMC</a:t>
          </a:r>
        </a:p>
      </dgm:t>
    </dgm:pt>
    <dgm:pt modelId="{857B06F5-0C57-4BE4-BCF7-99723B3A7BD5}" type="parTrans" cxnId="{B1C822A5-0ED9-4693-81F5-2911AA197D82}">
      <dgm:prSet/>
      <dgm:spPr/>
      <dgm:t>
        <a:bodyPr/>
        <a:lstStyle/>
        <a:p>
          <a:endParaRPr lang="en-US"/>
        </a:p>
      </dgm:t>
    </dgm:pt>
    <dgm:pt modelId="{D4342981-3152-4349-B77B-5A5B0A8D8BD6}" type="sibTrans" cxnId="{B1C822A5-0ED9-4693-81F5-2911AA197D82}">
      <dgm:prSet/>
      <dgm:spPr/>
      <dgm:t>
        <a:bodyPr/>
        <a:lstStyle/>
        <a:p>
          <a:endParaRPr lang="en-US"/>
        </a:p>
      </dgm:t>
    </dgm:pt>
    <dgm:pt modelId="{7B796489-B9D3-4FDB-82E2-BEA6CDE77EFA}">
      <dgm:prSet/>
      <dgm:spPr>
        <a:solidFill>
          <a:srgbClr val="00C6BB"/>
        </a:solidFill>
      </dgm:spPr>
      <dgm:t>
        <a:bodyPr/>
        <a:lstStyle/>
        <a:p>
          <a:r>
            <a:rPr lang="en-US"/>
            <a:t>Flexible ODE integrators</a:t>
          </a:r>
        </a:p>
      </dgm:t>
    </dgm:pt>
    <dgm:pt modelId="{77D22551-B0C1-4D2B-ABEA-F54935BD30E6}" type="parTrans" cxnId="{B76501DB-41FF-4DEC-8996-DF3D0A0F2573}">
      <dgm:prSet/>
      <dgm:spPr/>
      <dgm:t>
        <a:bodyPr/>
        <a:lstStyle/>
        <a:p>
          <a:endParaRPr lang="en-US"/>
        </a:p>
      </dgm:t>
    </dgm:pt>
    <dgm:pt modelId="{762C6354-0084-4B0C-9DA0-EC21454A3320}" type="sibTrans" cxnId="{B76501DB-41FF-4DEC-8996-DF3D0A0F2573}">
      <dgm:prSet/>
      <dgm:spPr/>
      <dgm:t>
        <a:bodyPr/>
        <a:lstStyle/>
        <a:p>
          <a:endParaRPr lang="en-US"/>
        </a:p>
      </dgm:t>
    </dgm:pt>
    <dgm:pt modelId="{C2FCF8A8-9FAE-494B-8869-DA250B0F7EC0}">
      <dgm:prSet/>
      <dgm:spPr>
        <a:solidFill>
          <a:srgbClr val="00C6BB"/>
        </a:solidFill>
      </dgm:spPr>
      <dgm:t>
        <a:bodyPr/>
        <a:lstStyle/>
        <a:p>
          <a:r>
            <a:rPr lang="en-US"/>
            <a:t>Global fit code coming</a:t>
          </a:r>
        </a:p>
      </dgm:t>
    </dgm:pt>
    <dgm:pt modelId="{4C86EBE0-73F3-4308-8EE6-F2DC535FA3E8}" type="parTrans" cxnId="{AAB076B3-BEC9-48AE-9372-B82CE7A62CEA}">
      <dgm:prSet/>
      <dgm:spPr/>
      <dgm:t>
        <a:bodyPr/>
        <a:lstStyle/>
        <a:p>
          <a:endParaRPr lang="en-US"/>
        </a:p>
      </dgm:t>
    </dgm:pt>
    <dgm:pt modelId="{1899C024-4B55-4A55-928A-0AA4559F8C2D}" type="sibTrans" cxnId="{AAB076B3-BEC9-48AE-9372-B82CE7A62CEA}">
      <dgm:prSet/>
      <dgm:spPr/>
      <dgm:t>
        <a:bodyPr/>
        <a:lstStyle/>
        <a:p>
          <a:endParaRPr lang="en-US"/>
        </a:p>
      </dgm:t>
    </dgm:pt>
    <dgm:pt modelId="{7BB675A6-5A75-4551-B60C-DFFC1B0FAB10}">
      <dgm:prSet/>
      <dgm:spPr>
        <a:solidFill>
          <a:srgbClr val="00C6BB"/>
        </a:solidFill>
      </dgm:spPr>
      <dgm:t>
        <a:bodyPr/>
        <a:lstStyle/>
        <a:p>
          <a:r>
            <a:rPr lang="en-US" dirty="0"/>
            <a:t>Integrate </a:t>
          </a:r>
          <a:r>
            <a:rPr lang="en-US" dirty="0" err="1"/>
            <a:t>lisacattools</a:t>
          </a:r>
          <a:r>
            <a:rPr lang="en-US" dirty="0"/>
            <a:t> (</a:t>
          </a:r>
          <a:r>
            <a:rPr lang="en-US" dirty="0" err="1"/>
            <a:t>Littenberg</a:t>
          </a:r>
          <a:r>
            <a:rPr lang="en-US" dirty="0"/>
            <a:t>+)</a:t>
          </a:r>
        </a:p>
      </dgm:t>
    </dgm:pt>
    <dgm:pt modelId="{3759609C-6C9B-4057-B8B2-46BF321297A3}" type="parTrans" cxnId="{C0DD659D-A09C-47A4-8805-923616A4F066}">
      <dgm:prSet/>
      <dgm:spPr/>
      <dgm:t>
        <a:bodyPr/>
        <a:lstStyle/>
        <a:p>
          <a:endParaRPr lang="en-US"/>
        </a:p>
      </dgm:t>
    </dgm:pt>
    <dgm:pt modelId="{EB0DFDFB-BFB3-49DC-948E-A542185F092B}" type="sibTrans" cxnId="{C0DD659D-A09C-47A4-8805-923616A4F066}">
      <dgm:prSet/>
      <dgm:spPr/>
      <dgm:t>
        <a:bodyPr/>
        <a:lstStyle/>
        <a:p>
          <a:endParaRPr lang="en-US"/>
        </a:p>
      </dgm:t>
    </dgm:pt>
    <dgm:pt modelId="{654FDD39-A3C2-4A78-A192-83AB6341B6E0}">
      <dgm:prSet/>
      <dgm:spPr>
        <a:solidFill>
          <a:srgbClr val="00C6BB"/>
        </a:solidFill>
      </dgm:spPr>
      <dgm:t>
        <a:bodyPr/>
        <a:lstStyle/>
        <a:p>
          <a:r>
            <a:rPr lang="en-US" dirty="0"/>
            <a:t>More waveform types (e.g. EMRIs, </a:t>
          </a:r>
          <a:r>
            <a:rPr lang="en-US" dirty="0" err="1"/>
            <a:t>lisabeta</a:t>
          </a:r>
          <a:r>
            <a:rPr lang="en-US" dirty="0"/>
            <a:t>)</a:t>
          </a:r>
        </a:p>
      </dgm:t>
    </dgm:pt>
    <dgm:pt modelId="{FB9DBE73-A780-4801-ACB5-A0610E8EC319}" type="parTrans" cxnId="{497D57F3-28CA-4FEA-B198-A8E5C63A93A6}">
      <dgm:prSet/>
      <dgm:spPr/>
      <dgm:t>
        <a:bodyPr/>
        <a:lstStyle/>
        <a:p>
          <a:endParaRPr lang="en-US"/>
        </a:p>
      </dgm:t>
    </dgm:pt>
    <dgm:pt modelId="{7C8A27F8-7BC4-4592-A3D1-047730FCC6AF}" type="sibTrans" cxnId="{497D57F3-28CA-4FEA-B198-A8E5C63A93A6}">
      <dgm:prSet/>
      <dgm:spPr/>
      <dgm:t>
        <a:bodyPr/>
        <a:lstStyle/>
        <a:p>
          <a:endParaRPr lang="en-US"/>
        </a:p>
      </dgm:t>
    </dgm:pt>
    <dgm:pt modelId="{A9905E29-A1C5-2342-BA10-4790D9214411}" type="pres">
      <dgm:prSet presAssocID="{149E38F7-A0BA-4A26-A5CF-05413BA0687B}" presName="diagram" presStyleCnt="0">
        <dgm:presLayoutVars>
          <dgm:dir/>
          <dgm:resizeHandles val="exact"/>
        </dgm:presLayoutVars>
      </dgm:prSet>
      <dgm:spPr/>
    </dgm:pt>
    <dgm:pt modelId="{570141B7-1DCD-914E-B7B0-FE8E8750DFBE}" type="pres">
      <dgm:prSet presAssocID="{7EB37EBD-0BFA-452D-A43D-10C34C4A17D9}" presName="node" presStyleLbl="node1" presStyleIdx="0" presStyleCnt="6" custScaleY="74017">
        <dgm:presLayoutVars>
          <dgm:bulletEnabled val="1"/>
        </dgm:presLayoutVars>
      </dgm:prSet>
      <dgm:spPr/>
    </dgm:pt>
    <dgm:pt modelId="{24F72185-CAB6-5F48-8314-BFD2A7B50EC3}" type="pres">
      <dgm:prSet presAssocID="{FF5703D6-A6A9-4C0C-A622-F1113CF0AA7B}" presName="sibTrans" presStyleCnt="0"/>
      <dgm:spPr/>
    </dgm:pt>
    <dgm:pt modelId="{CCBCFA79-B2A5-4E4C-A1E8-A10BEA8B9A4D}" type="pres">
      <dgm:prSet presAssocID="{C309E49D-040A-401D-B41C-490B703E1729}" presName="node" presStyleLbl="node1" presStyleIdx="1" presStyleCnt="6" custScaleY="74017">
        <dgm:presLayoutVars>
          <dgm:bulletEnabled val="1"/>
        </dgm:presLayoutVars>
      </dgm:prSet>
      <dgm:spPr/>
    </dgm:pt>
    <dgm:pt modelId="{0643B5C4-D14A-5A49-ABD8-564ED7022050}" type="pres">
      <dgm:prSet presAssocID="{D4342981-3152-4349-B77B-5A5B0A8D8BD6}" presName="sibTrans" presStyleCnt="0"/>
      <dgm:spPr/>
    </dgm:pt>
    <dgm:pt modelId="{ABA5518B-2371-7844-8C04-47871FAEEA89}" type="pres">
      <dgm:prSet presAssocID="{7B796489-B9D3-4FDB-82E2-BEA6CDE77EFA}" presName="node" presStyleLbl="node1" presStyleIdx="2" presStyleCnt="6" custScaleY="74017">
        <dgm:presLayoutVars>
          <dgm:bulletEnabled val="1"/>
        </dgm:presLayoutVars>
      </dgm:prSet>
      <dgm:spPr/>
    </dgm:pt>
    <dgm:pt modelId="{8EA34E83-CA6D-F948-A7C8-CE2753056FED}" type="pres">
      <dgm:prSet presAssocID="{762C6354-0084-4B0C-9DA0-EC21454A3320}" presName="sibTrans" presStyleCnt="0"/>
      <dgm:spPr/>
    </dgm:pt>
    <dgm:pt modelId="{3CEE81E0-A85D-CE43-978D-3EE020EA09A7}" type="pres">
      <dgm:prSet presAssocID="{C2FCF8A8-9FAE-494B-8869-DA250B0F7EC0}" presName="node" presStyleLbl="node1" presStyleIdx="3" presStyleCnt="6" custScaleY="74017">
        <dgm:presLayoutVars>
          <dgm:bulletEnabled val="1"/>
        </dgm:presLayoutVars>
      </dgm:prSet>
      <dgm:spPr/>
    </dgm:pt>
    <dgm:pt modelId="{31C93CB5-0491-994A-BEA7-CACD6F7B6D9C}" type="pres">
      <dgm:prSet presAssocID="{1899C024-4B55-4A55-928A-0AA4559F8C2D}" presName="sibTrans" presStyleCnt="0"/>
      <dgm:spPr/>
    </dgm:pt>
    <dgm:pt modelId="{8DEF1356-1D32-F645-87CF-B51FB51B0C8F}" type="pres">
      <dgm:prSet presAssocID="{7BB675A6-5A75-4551-B60C-DFFC1B0FAB10}" presName="node" presStyleLbl="node1" presStyleIdx="4" presStyleCnt="6" custScaleY="74017">
        <dgm:presLayoutVars>
          <dgm:bulletEnabled val="1"/>
        </dgm:presLayoutVars>
      </dgm:prSet>
      <dgm:spPr/>
    </dgm:pt>
    <dgm:pt modelId="{1A22C32C-6ABA-AE44-A37B-A595C39BC8CA}" type="pres">
      <dgm:prSet presAssocID="{EB0DFDFB-BFB3-49DC-948E-A542185F092B}" presName="sibTrans" presStyleCnt="0"/>
      <dgm:spPr/>
    </dgm:pt>
    <dgm:pt modelId="{066A581C-BF34-4144-8F0D-B6A0CCE98E9D}" type="pres">
      <dgm:prSet presAssocID="{654FDD39-A3C2-4A78-A192-83AB6341B6E0}" presName="node" presStyleLbl="node1" presStyleIdx="5" presStyleCnt="6" custScaleY="74017">
        <dgm:presLayoutVars>
          <dgm:bulletEnabled val="1"/>
        </dgm:presLayoutVars>
      </dgm:prSet>
      <dgm:spPr/>
    </dgm:pt>
  </dgm:ptLst>
  <dgm:cxnLst>
    <dgm:cxn modelId="{8DA6012E-A3C9-9243-BA04-2501D41D90F2}" type="presOf" srcId="{C2FCF8A8-9FAE-494B-8869-DA250B0F7EC0}" destId="{3CEE81E0-A85D-CE43-978D-3EE020EA09A7}" srcOrd="0" destOrd="0" presId="urn:microsoft.com/office/officeart/2005/8/layout/default"/>
    <dgm:cxn modelId="{18FAA933-674B-1C4E-AFF9-430691C4D16A}" type="presOf" srcId="{C309E49D-040A-401D-B41C-490B703E1729}" destId="{CCBCFA79-B2A5-4E4C-A1E8-A10BEA8B9A4D}" srcOrd="0" destOrd="0" presId="urn:microsoft.com/office/officeart/2005/8/layout/default"/>
    <dgm:cxn modelId="{27170075-939F-4547-8CA5-12DFABE61CF1}" type="presOf" srcId="{654FDD39-A3C2-4A78-A192-83AB6341B6E0}" destId="{066A581C-BF34-4144-8F0D-B6A0CCE98E9D}" srcOrd="0" destOrd="0" presId="urn:microsoft.com/office/officeart/2005/8/layout/default"/>
    <dgm:cxn modelId="{0D31DD77-8383-4407-8BF8-1302A98F0E44}" srcId="{149E38F7-A0BA-4A26-A5CF-05413BA0687B}" destId="{7EB37EBD-0BFA-452D-A43D-10C34C4A17D9}" srcOrd="0" destOrd="0" parTransId="{F640E3EA-3C26-455F-8840-6B7622189A4F}" sibTransId="{FF5703D6-A6A9-4C0C-A622-F1113CF0AA7B}"/>
    <dgm:cxn modelId="{1E936D79-6DE0-9C43-A961-ED5345E9FAE1}" type="presOf" srcId="{7B796489-B9D3-4FDB-82E2-BEA6CDE77EFA}" destId="{ABA5518B-2371-7844-8C04-47871FAEEA89}" srcOrd="0" destOrd="0" presId="urn:microsoft.com/office/officeart/2005/8/layout/default"/>
    <dgm:cxn modelId="{57754880-309E-F14A-AA4E-CD974CE21F40}" type="presOf" srcId="{7EB37EBD-0BFA-452D-A43D-10C34C4A17D9}" destId="{570141B7-1DCD-914E-B7B0-FE8E8750DFBE}" srcOrd="0" destOrd="0" presId="urn:microsoft.com/office/officeart/2005/8/layout/default"/>
    <dgm:cxn modelId="{C0DD659D-A09C-47A4-8805-923616A4F066}" srcId="{149E38F7-A0BA-4A26-A5CF-05413BA0687B}" destId="{7BB675A6-5A75-4551-B60C-DFFC1B0FAB10}" srcOrd="4" destOrd="0" parTransId="{3759609C-6C9B-4057-B8B2-46BF321297A3}" sibTransId="{EB0DFDFB-BFB3-49DC-948E-A542185F092B}"/>
    <dgm:cxn modelId="{B1C822A5-0ED9-4693-81F5-2911AA197D82}" srcId="{149E38F7-A0BA-4A26-A5CF-05413BA0687B}" destId="{C309E49D-040A-401D-B41C-490B703E1729}" srcOrd="1" destOrd="0" parTransId="{857B06F5-0C57-4BE4-BCF7-99723B3A7BD5}" sibTransId="{D4342981-3152-4349-B77B-5A5B0A8D8BD6}"/>
    <dgm:cxn modelId="{AAB076B3-BEC9-48AE-9372-B82CE7A62CEA}" srcId="{149E38F7-A0BA-4A26-A5CF-05413BA0687B}" destId="{C2FCF8A8-9FAE-494B-8869-DA250B0F7EC0}" srcOrd="3" destOrd="0" parTransId="{4C86EBE0-73F3-4308-8EE6-F2DC535FA3E8}" sibTransId="{1899C024-4B55-4A55-928A-0AA4559F8C2D}"/>
    <dgm:cxn modelId="{BE74D1B5-DB51-4A4C-946C-75D5DB5196A0}" type="presOf" srcId="{7BB675A6-5A75-4551-B60C-DFFC1B0FAB10}" destId="{8DEF1356-1D32-F645-87CF-B51FB51B0C8F}" srcOrd="0" destOrd="0" presId="urn:microsoft.com/office/officeart/2005/8/layout/default"/>
    <dgm:cxn modelId="{B76501DB-41FF-4DEC-8996-DF3D0A0F2573}" srcId="{149E38F7-A0BA-4A26-A5CF-05413BA0687B}" destId="{7B796489-B9D3-4FDB-82E2-BEA6CDE77EFA}" srcOrd="2" destOrd="0" parTransId="{77D22551-B0C1-4D2B-ABEA-F54935BD30E6}" sibTransId="{762C6354-0084-4B0C-9DA0-EC21454A3320}"/>
    <dgm:cxn modelId="{C672F4E7-C5E2-F24C-9AAC-0213CA9BCE88}" type="presOf" srcId="{149E38F7-A0BA-4A26-A5CF-05413BA0687B}" destId="{A9905E29-A1C5-2342-BA10-4790D9214411}" srcOrd="0" destOrd="0" presId="urn:microsoft.com/office/officeart/2005/8/layout/default"/>
    <dgm:cxn modelId="{497D57F3-28CA-4FEA-B198-A8E5C63A93A6}" srcId="{149E38F7-A0BA-4A26-A5CF-05413BA0687B}" destId="{654FDD39-A3C2-4A78-A192-83AB6341B6E0}" srcOrd="5" destOrd="0" parTransId="{FB9DBE73-A780-4801-ACB5-A0610E8EC319}" sibTransId="{7C8A27F8-7BC4-4592-A3D1-047730FCC6AF}"/>
    <dgm:cxn modelId="{578803F8-DEE0-5345-A90E-10A481D31D37}" type="presParOf" srcId="{A9905E29-A1C5-2342-BA10-4790D9214411}" destId="{570141B7-1DCD-914E-B7B0-FE8E8750DFBE}" srcOrd="0" destOrd="0" presId="urn:microsoft.com/office/officeart/2005/8/layout/default"/>
    <dgm:cxn modelId="{4554D93B-D33C-4D4D-9E64-BBBF521D1544}" type="presParOf" srcId="{A9905E29-A1C5-2342-BA10-4790D9214411}" destId="{24F72185-CAB6-5F48-8314-BFD2A7B50EC3}" srcOrd="1" destOrd="0" presId="urn:microsoft.com/office/officeart/2005/8/layout/default"/>
    <dgm:cxn modelId="{BCA5691E-ECD0-5540-BF82-B460799FC259}" type="presParOf" srcId="{A9905E29-A1C5-2342-BA10-4790D9214411}" destId="{CCBCFA79-B2A5-4E4C-A1E8-A10BEA8B9A4D}" srcOrd="2" destOrd="0" presId="urn:microsoft.com/office/officeart/2005/8/layout/default"/>
    <dgm:cxn modelId="{2B427B12-4349-C547-9BCB-E9CF21DCEAC7}" type="presParOf" srcId="{A9905E29-A1C5-2342-BA10-4790D9214411}" destId="{0643B5C4-D14A-5A49-ABD8-564ED7022050}" srcOrd="3" destOrd="0" presId="urn:microsoft.com/office/officeart/2005/8/layout/default"/>
    <dgm:cxn modelId="{474FDA46-42A1-E04F-8661-89342011453E}" type="presParOf" srcId="{A9905E29-A1C5-2342-BA10-4790D9214411}" destId="{ABA5518B-2371-7844-8C04-47871FAEEA89}" srcOrd="4" destOrd="0" presId="urn:microsoft.com/office/officeart/2005/8/layout/default"/>
    <dgm:cxn modelId="{1632A420-AD09-FC44-93D5-B171A7372781}" type="presParOf" srcId="{A9905E29-A1C5-2342-BA10-4790D9214411}" destId="{8EA34E83-CA6D-F948-A7C8-CE2753056FED}" srcOrd="5" destOrd="0" presId="urn:microsoft.com/office/officeart/2005/8/layout/default"/>
    <dgm:cxn modelId="{CC657072-12C9-E64B-AF05-0E9E9C8B416C}" type="presParOf" srcId="{A9905E29-A1C5-2342-BA10-4790D9214411}" destId="{3CEE81E0-A85D-CE43-978D-3EE020EA09A7}" srcOrd="6" destOrd="0" presId="urn:microsoft.com/office/officeart/2005/8/layout/default"/>
    <dgm:cxn modelId="{C0973156-DDAC-C54D-8A74-F06C4900A1C8}" type="presParOf" srcId="{A9905E29-A1C5-2342-BA10-4790D9214411}" destId="{31C93CB5-0491-994A-BEA7-CACD6F7B6D9C}" srcOrd="7" destOrd="0" presId="urn:microsoft.com/office/officeart/2005/8/layout/default"/>
    <dgm:cxn modelId="{EA9ABD38-735D-1C42-B2C5-522999B5F3C2}" type="presParOf" srcId="{A9905E29-A1C5-2342-BA10-4790D9214411}" destId="{8DEF1356-1D32-F645-87CF-B51FB51B0C8F}" srcOrd="8" destOrd="0" presId="urn:microsoft.com/office/officeart/2005/8/layout/default"/>
    <dgm:cxn modelId="{CCEEECDD-1C74-5A4D-9DAF-51415B90ED38}" type="presParOf" srcId="{A9905E29-A1C5-2342-BA10-4790D9214411}" destId="{1A22C32C-6ABA-AE44-A37B-A595C39BC8CA}" srcOrd="9" destOrd="0" presId="urn:microsoft.com/office/officeart/2005/8/layout/default"/>
    <dgm:cxn modelId="{F6C5682E-A334-BF4A-8513-F6B8DC1C83D6}" type="presParOf" srcId="{A9905E29-A1C5-2342-BA10-4790D9214411}" destId="{066A581C-BF34-4144-8F0D-B6A0CCE98E9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C12D2D-027F-45FF-AB7E-D1F168AD4FA4}" type="doc">
      <dgm:prSet loTypeId="urn:microsoft.com/office/officeart/2005/8/layout/hierarchy3" loCatId="icon" qsTypeId="urn:microsoft.com/office/officeart/2005/8/quickstyle/simple1" qsCatId="simple" csTypeId="urn:microsoft.com/office/officeart/2005/8/colors/accent1_2" csCatId="accent1" phldr="1"/>
      <dgm:spPr/>
      <dgm:t>
        <a:bodyPr/>
        <a:lstStyle/>
        <a:p>
          <a:endParaRPr lang="en-US"/>
        </a:p>
      </dgm:t>
    </dgm:pt>
    <dgm:pt modelId="{73251AEC-590D-4238-B349-C8B494DEEBDB}">
      <dgm:prSet/>
      <dgm:spPr/>
      <dgm:t>
        <a:bodyPr/>
        <a:lstStyle/>
        <a:p>
          <a:r>
            <a:rPr lang="en-US" dirty="0"/>
            <a:t>Detector setup</a:t>
          </a:r>
        </a:p>
      </dgm:t>
    </dgm:pt>
    <dgm:pt modelId="{0D837E72-2DC7-4DE0-8E23-8B21EE8A1EEC}" type="parTrans" cxnId="{DC5003D1-499C-4D09-8499-825260416105}">
      <dgm:prSet/>
      <dgm:spPr/>
      <dgm:t>
        <a:bodyPr/>
        <a:lstStyle/>
        <a:p>
          <a:endParaRPr lang="en-US"/>
        </a:p>
      </dgm:t>
    </dgm:pt>
    <dgm:pt modelId="{BA10DE66-1EDB-4983-8007-BEE78A956CE2}" type="sibTrans" cxnId="{DC5003D1-499C-4D09-8499-825260416105}">
      <dgm:prSet/>
      <dgm:spPr/>
      <dgm:t>
        <a:bodyPr/>
        <a:lstStyle/>
        <a:p>
          <a:endParaRPr lang="en-US"/>
        </a:p>
      </dgm:t>
    </dgm:pt>
    <dgm:pt modelId="{276B332B-42A3-4EDD-8F8A-79904E8B8756}">
      <dgm:prSet/>
      <dgm:spPr/>
      <dgm:t>
        <a:bodyPr/>
        <a:lstStyle/>
        <a:p>
          <a:r>
            <a:rPr lang="en-US"/>
            <a:t>Sensitivity information</a:t>
          </a:r>
        </a:p>
      </dgm:t>
    </dgm:pt>
    <dgm:pt modelId="{F80478F6-5269-422D-9E69-291DC4DED126}" type="parTrans" cxnId="{FF10716F-6A44-4928-B1F4-3117E471C551}">
      <dgm:prSet/>
      <dgm:spPr/>
      <dgm:t>
        <a:bodyPr/>
        <a:lstStyle/>
        <a:p>
          <a:endParaRPr lang="en-US"/>
        </a:p>
      </dgm:t>
    </dgm:pt>
    <dgm:pt modelId="{96DECB9A-E083-474A-ADE8-B036C413B297}" type="sibTrans" cxnId="{FF10716F-6A44-4928-B1F4-3117E471C551}">
      <dgm:prSet/>
      <dgm:spPr/>
      <dgm:t>
        <a:bodyPr/>
        <a:lstStyle/>
        <a:p>
          <a:endParaRPr lang="en-US"/>
        </a:p>
      </dgm:t>
    </dgm:pt>
    <dgm:pt modelId="{C6B85041-9CB8-4E89-A6E1-2082083B6F7A}">
      <dgm:prSet/>
      <dgm:spPr/>
      <dgm:t>
        <a:bodyPr/>
        <a:lstStyle/>
        <a:p>
          <a:r>
            <a:rPr lang="en-US" dirty="0"/>
            <a:t>Orbits</a:t>
          </a:r>
        </a:p>
      </dgm:t>
    </dgm:pt>
    <dgm:pt modelId="{B17B034D-67E1-456C-8ADE-8F018A48DAF5}" type="parTrans" cxnId="{D313DE37-050C-442F-A980-E6E3FC83C396}">
      <dgm:prSet/>
      <dgm:spPr/>
      <dgm:t>
        <a:bodyPr/>
        <a:lstStyle/>
        <a:p>
          <a:endParaRPr lang="en-US"/>
        </a:p>
      </dgm:t>
    </dgm:pt>
    <dgm:pt modelId="{8B898490-9A2C-43C3-A76E-B7C8E38AE3AC}" type="sibTrans" cxnId="{D313DE37-050C-442F-A980-E6E3FC83C396}">
      <dgm:prSet/>
      <dgm:spPr/>
      <dgm:t>
        <a:bodyPr/>
        <a:lstStyle/>
        <a:p>
          <a:endParaRPr lang="en-US"/>
        </a:p>
      </dgm:t>
    </dgm:pt>
    <dgm:pt modelId="{5429FCD7-D53C-4DBD-82DE-0BCA4A8D6A42}">
      <dgm:prSet/>
      <dgm:spPr/>
      <dgm:t>
        <a:bodyPr/>
        <a:lstStyle/>
        <a:p>
          <a:r>
            <a:rPr lang="en-US" dirty="0"/>
            <a:t>Data Container</a:t>
          </a:r>
        </a:p>
      </dgm:t>
    </dgm:pt>
    <dgm:pt modelId="{5223E470-33C6-4769-9595-B9AF47D04994}" type="parTrans" cxnId="{1F9EA27F-491A-4846-8A57-26F6E16EEBDF}">
      <dgm:prSet/>
      <dgm:spPr/>
      <dgm:t>
        <a:bodyPr/>
        <a:lstStyle/>
        <a:p>
          <a:endParaRPr lang="en-US"/>
        </a:p>
      </dgm:t>
    </dgm:pt>
    <dgm:pt modelId="{5EC15B03-386D-493F-9AC3-5EEF36F1CBDD}" type="sibTrans" cxnId="{1F9EA27F-491A-4846-8A57-26F6E16EEBDF}">
      <dgm:prSet/>
      <dgm:spPr/>
      <dgm:t>
        <a:bodyPr/>
        <a:lstStyle/>
        <a:p>
          <a:endParaRPr lang="en-US"/>
        </a:p>
      </dgm:t>
    </dgm:pt>
    <dgm:pt modelId="{CEDDCCDC-4FC5-43BD-8AB0-328980729286}">
      <dgm:prSet/>
      <dgm:spPr/>
      <dgm:t>
        <a:bodyPr/>
        <a:lstStyle/>
        <a:p>
          <a:r>
            <a:rPr lang="en-US" dirty="0"/>
            <a:t>Analysis Container</a:t>
          </a:r>
        </a:p>
      </dgm:t>
    </dgm:pt>
    <dgm:pt modelId="{2D1CB4D0-7427-4FB6-859B-AA1EE1F5C971}" type="parTrans" cxnId="{D9851E4C-5394-4E69-A7FE-BAAEBD092992}">
      <dgm:prSet/>
      <dgm:spPr/>
      <dgm:t>
        <a:bodyPr/>
        <a:lstStyle/>
        <a:p>
          <a:endParaRPr lang="en-US"/>
        </a:p>
      </dgm:t>
    </dgm:pt>
    <dgm:pt modelId="{7D532E59-929B-44B2-B1FB-BA3C9B38457D}" type="sibTrans" cxnId="{D9851E4C-5394-4E69-A7FE-BAAEBD092992}">
      <dgm:prSet/>
      <dgm:spPr/>
      <dgm:t>
        <a:bodyPr/>
        <a:lstStyle/>
        <a:p>
          <a:endParaRPr lang="en-US"/>
        </a:p>
      </dgm:t>
    </dgm:pt>
    <dgm:pt modelId="{1F6A8D6D-E147-41D8-9CEA-38C591C0653A}">
      <dgm:prSet/>
      <dgm:spPr/>
      <dgm:t>
        <a:bodyPr/>
        <a:lstStyle/>
        <a:p>
          <a:r>
            <a:rPr lang="en-US"/>
            <a:t>Compute Likelihoods, SNR, etc.</a:t>
          </a:r>
        </a:p>
      </dgm:t>
    </dgm:pt>
    <dgm:pt modelId="{4F2F1A32-04B6-4D46-BDA6-36D5633ECD19}" type="parTrans" cxnId="{EE5A8061-2645-48D1-BD26-EDB47797D6A7}">
      <dgm:prSet/>
      <dgm:spPr/>
      <dgm:t>
        <a:bodyPr/>
        <a:lstStyle/>
        <a:p>
          <a:endParaRPr lang="en-US"/>
        </a:p>
      </dgm:t>
    </dgm:pt>
    <dgm:pt modelId="{BD9B5B9B-36AF-482F-95F5-29880FCCE20D}" type="sibTrans" cxnId="{EE5A8061-2645-48D1-BD26-EDB47797D6A7}">
      <dgm:prSet/>
      <dgm:spPr/>
      <dgm:t>
        <a:bodyPr/>
        <a:lstStyle/>
        <a:p>
          <a:endParaRPr lang="en-US"/>
        </a:p>
      </dgm:t>
    </dgm:pt>
    <dgm:pt modelId="{059474A6-28C9-2D41-8051-68D195F9DDAB}">
      <dgm:prSet/>
      <dgm:spPr/>
      <dgm:t>
        <a:bodyPr/>
        <a:lstStyle/>
        <a:p>
          <a:r>
            <a:rPr lang="en-US" dirty="0"/>
            <a:t>Combine detector setup + data.</a:t>
          </a:r>
        </a:p>
      </dgm:t>
    </dgm:pt>
    <dgm:pt modelId="{2DD7B657-3A13-E540-90AF-B0A5541E97C8}" type="parTrans" cxnId="{99231E70-C68A-3A40-8172-3F51A76492EF}">
      <dgm:prSet/>
      <dgm:spPr/>
      <dgm:t>
        <a:bodyPr/>
        <a:lstStyle/>
        <a:p>
          <a:endParaRPr lang="en-US"/>
        </a:p>
      </dgm:t>
    </dgm:pt>
    <dgm:pt modelId="{98150D70-1644-6245-9794-BFF65C310789}" type="sibTrans" cxnId="{99231E70-C68A-3A40-8172-3F51A76492EF}">
      <dgm:prSet/>
      <dgm:spPr/>
      <dgm:t>
        <a:bodyPr/>
        <a:lstStyle/>
        <a:p>
          <a:endParaRPr lang="en-US"/>
        </a:p>
      </dgm:t>
    </dgm:pt>
    <dgm:pt modelId="{4BD3C5C7-CD0C-744D-AE9A-04CB1325C527}">
      <dgm:prSet/>
      <dgm:spPr/>
      <dgm:t>
        <a:bodyPr/>
        <a:lstStyle/>
        <a:p>
          <a:r>
            <a:rPr lang="en-US" dirty="0"/>
            <a:t>Data, Residual, or Template</a:t>
          </a:r>
        </a:p>
      </dgm:t>
    </dgm:pt>
    <dgm:pt modelId="{E86D135F-1424-1F4E-A4AE-3BA9C72388CA}" type="parTrans" cxnId="{A88E1770-6759-ED40-B281-5888055B9F4D}">
      <dgm:prSet/>
      <dgm:spPr/>
      <dgm:t>
        <a:bodyPr/>
        <a:lstStyle/>
        <a:p>
          <a:endParaRPr lang="en-US"/>
        </a:p>
      </dgm:t>
    </dgm:pt>
    <dgm:pt modelId="{C29B8096-1700-1848-AB2E-A2AC98CE1D98}" type="sibTrans" cxnId="{A88E1770-6759-ED40-B281-5888055B9F4D}">
      <dgm:prSet/>
      <dgm:spPr/>
      <dgm:t>
        <a:bodyPr/>
        <a:lstStyle/>
        <a:p>
          <a:endParaRPr lang="en-US"/>
        </a:p>
      </dgm:t>
    </dgm:pt>
    <dgm:pt modelId="{8D42CCB6-C381-F448-B190-95396E8DFAC7}" type="pres">
      <dgm:prSet presAssocID="{11C12D2D-027F-45FF-AB7E-D1F168AD4FA4}" presName="diagram" presStyleCnt="0">
        <dgm:presLayoutVars>
          <dgm:chPref val="1"/>
          <dgm:dir/>
          <dgm:animOne val="branch"/>
          <dgm:animLvl val="lvl"/>
          <dgm:resizeHandles/>
        </dgm:presLayoutVars>
      </dgm:prSet>
      <dgm:spPr/>
    </dgm:pt>
    <dgm:pt modelId="{604908FE-C76E-B346-85FF-186DEEB9CCB6}" type="pres">
      <dgm:prSet presAssocID="{73251AEC-590D-4238-B349-C8B494DEEBDB}" presName="root" presStyleCnt="0"/>
      <dgm:spPr/>
    </dgm:pt>
    <dgm:pt modelId="{6AD84FFB-1009-A640-99E1-E6C349265089}" type="pres">
      <dgm:prSet presAssocID="{73251AEC-590D-4238-B349-C8B494DEEBDB}" presName="rootComposite" presStyleCnt="0"/>
      <dgm:spPr/>
    </dgm:pt>
    <dgm:pt modelId="{03585FEA-A1F9-BC4E-8786-CB2CC69130D8}" type="pres">
      <dgm:prSet presAssocID="{73251AEC-590D-4238-B349-C8B494DEEBDB}" presName="rootText" presStyleLbl="node1" presStyleIdx="0" presStyleCnt="3"/>
      <dgm:spPr/>
    </dgm:pt>
    <dgm:pt modelId="{74D291A8-7B86-E84D-B37E-A17E10A9B3C0}" type="pres">
      <dgm:prSet presAssocID="{73251AEC-590D-4238-B349-C8B494DEEBDB}" presName="rootConnector" presStyleLbl="node1" presStyleIdx="0" presStyleCnt="3"/>
      <dgm:spPr/>
    </dgm:pt>
    <dgm:pt modelId="{349CAD6F-DD5B-1C4E-A20B-BB00EA4D3F69}" type="pres">
      <dgm:prSet presAssocID="{73251AEC-590D-4238-B349-C8B494DEEBDB}" presName="childShape" presStyleCnt="0"/>
      <dgm:spPr/>
    </dgm:pt>
    <dgm:pt modelId="{73B14F78-20BE-EB42-A388-B0F52A1D467B}" type="pres">
      <dgm:prSet presAssocID="{F80478F6-5269-422D-9E69-291DC4DED126}" presName="Name13" presStyleLbl="parChTrans1D2" presStyleIdx="0" presStyleCnt="5"/>
      <dgm:spPr/>
    </dgm:pt>
    <dgm:pt modelId="{B0492EA1-291B-E144-9EDA-8AD3907CBE3C}" type="pres">
      <dgm:prSet presAssocID="{276B332B-42A3-4EDD-8F8A-79904E8B8756}" presName="childText" presStyleLbl="bgAcc1" presStyleIdx="0" presStyleCnt="5">
        <dgm:presLayoutVars>
          <dgm:bulletEnabled val="1"/>
        </dgm:presLayoutVars>
      </dgm:prSet>
      <dgm:spPr/>
    </dgm:pt>
    <dgm:pt modelId="{E0B7B59C-6DE3-2245-9977-663D52D5690B}" type="pres">
      <dgm:prSet presAssocID="{B17B034D-67E1-456C-8ADE-8F018A48DAF5}" presName="Name13" presStyleLbl="parChTrans1D2" presStyleIdx="1" presStyleCnt="5"/>
      <dgm:spPr/>
    </dgm:pt>
    <dgm:pt modelId="{7D9BA25B-A581-6941-A4C4-7C3C3F5D13A4}" type="pres">
      <dgm:prSet presAssocID="{C6B85041-9CB8-4E89-A6E1-2082083B6F7A}" presName="childText" presStyleLbl="bgAcc1" presStyleIdx="1" presStyleCnt="5">
        <dgm:presLayoutVars>
          <dgm:bulletEnabled val="1"/>
        </dgm:presLayoutVars>
      </dgm:prSet>
      <dgm:spPr/>
    </dgm:pt>
    <dgm:pt modelId="{D74D097A-B059-8E41-82E2-6BF8623CF975}" type="pres">
      <dgm:prSet presAssocID="{5429FCD7-D53C-4DBD-82DE-0BCA4A8D6A42}" presName="root" presStyleCnt="0"/>
      <dgm:spPr/>
    </dgm:pt>
    <dgm:pt modelId="{B92D4306-ECFD-8C4D-A5D7-5476A1701F97}" type="pres">
      <dgm:prSet presAssocID="{5429FCD7-D53C-4DBD-82DE-0BCA4A8D6A42}" presName="rootComposite" presStyleCnt="0"/>
      <dgm:spPr/>
    </dgm:pt>
    <dgm:pt modelId="{FEE176BB-8557-7343-8864-CA18791BE504}" type="pres">
      <dgm:prSet presAssocID="{5429FCD7-D53C-4DBD-82DE-0BCA4A8D6A42}" presName="rootText" presStyleLbl="node1" presStyleIdx="1" presStyleCnt="3"/>
      <dgm:spPr/>
    </dgm:pt>
    <dgm:pt modelId="{78A4CC95-1D2F-AD4E-A32F-D6655D6E4C22}" type="pres">
      <dgm:prSet presAssocID="{5429FCD7-D53C-4DBD-82DE-0BCA4A8D6A42}" presName="rootConnector" presStyleLbl="node1" presStyleIdx="1" presStyleCnt="3"/>
      <dgm:spPr/>
    </dgm:pt>
    <dgm:pt modelId="{D5FA0607-1B58-6349-8674-1AA2F339AE08}" type="pres">
      <dgm:prSet presAssocID="{5429FCD7-D53C-4DBD-82DE-0BCA4A8D6A42}" presName="childShape" presStyleCnt="0"/>
      <dgm:spPr/>
    </dgm:pt>
    <dgm:pt modelId="{92414263-8280-E14E-A018-18349A3D3868}" type="pres">
      <dgm:prSet presAssocID="{E86D135F-1424-1F4E-A4AE-3BA9C72388CA}" presName="Name13" presStyleLbl="parChTrans1D2" presStyleIdx="2" presStyleCnt="5"/>
      <dgm:spPr/>
    </dgm:pt>
    <dgm:pt modelId="{B0C41101-B17A-3C40-94E4-1CAB10FBC107}" type="pres">
      <dgm:prSet presAssocID="{4BD3C5C7-CD0C-744D-AE9A-04CB1325C527}" presName="childText" presStyleLbl="bgAcc1" presStyleIdx="2" presStyleCnt="5">
        <dgm:presLayoutVars>
          <dgm:bulletEnabled val="1"/>
        </dgm:presLayoutVars>
      </dgm:prSet>
      <dgm:spPr/>
    </dgm:pt>
    <dgm:pt modelId="{914760D4-26F8-4842-9C2C-0C84D07878E1}" type="pres">
      <dgm:prSet presAssocID="{CEDDCCDC-4FC5-43BD-8AB0-328980729286}" presName="root" presStyleCnt="0"/>
      <dgm:spPr/>
    </dgm:pt>
    <dgm:pt modelId="{62A81449-DDAC-2746-8AB1-70C36814F9BF}" type="pres">
      <dgm:prSet presAssocID="{CEDDCCDC-4FC5-43BD-8AB0-328980729286}" presName="rootComposite" presStyleCnt="0"/>
      <dgm:spPr/>
    </dgm:pt>
    <dgm:pt modelId="{164F17EE-1E9F-A045-ABB5-0ED1FB75B08E}" type="pres">
      <dgm:prSet presAssocID="{CEDDCCDC-4FC5-43BD-8AB0-328980729286}" presName="rootText" presStyleLbl="node1" presStyleIdx="2" presStyleCnt="3"/>
      <dgm:spPr/>
    </dgm:pt>
    <dgm:pt modelId="{7AD788C6-E8A5-BB49-B79C-B08382A1405B}" type="pres">
      <dgm:prSet presAssocID="{CEDDCCDC-4FC5-43BD-8AB0-328980729286}" presName="rootConnector" presStyleLbl="node1" presStyleIdx="2" presStyleCnt="3"/>
      <dgm:spPr/>
    </dgm:pt>
    <dgm:pt modelId="{604B76DC-84F8-8E49-9BB4-948BF6CF4135}" type="pres">
      <dgm:prSet presAssocID="{CEDDCCDC-4FC5-43BD-8AB0-328980729286}" presName="childShape" presStyleCnt="0"/>
      <dgm:spPr/>
    </dgm:pt>
    <dgm:pt modelId="{677B3572-8A88-C146-AF18-4ADBBFE466DF}" type="pres">
      <dgm:prSet presAssocID="{2DD7B657-3A13-E540-90AF-B0A5541E97C8}" presName="Name13" presStyleLbl="parChTrans1D2" presStyleIdx="3" presStyleCnt="5"/>
      <dgm:spPr/>
    </dgm:pt>
    <dgm:pt modelId="{640C0C88-D64C-994F-A501-DDE6A9EDABF5}" type="pres">
      <dgm:prSet presAssocID="{059474A6-28C9-2D41-8051-68D195F9DDAB}" presName="childText" presStyleLbl="bgAcc1" presStyleIdx="3" presStyleCnt="5">
        <dgm:presLayoutVars>
          <dgm:bulletEnabled val="1"/>
        </dgm:presLayoutVars>
      </dgm:prSet>
      <dgm:spPr/>
    </dgm:pt>
    <dgm:pt modelId="{09EFC5D0-CB48-A343-A2DC-64AFFE8951A4}" type="pres">
      <dgm:prSet presAssocID="{4F2F1A32-04B6-4D46-BDA6-36D5633ECD19}" presName="Name13" presStyleLbl="parChTrans1D2" presStyleIdx="4" presStyleCnt="5"/>
      <dgm:spPr/>
    </dgm:pt>
    <dgm:pt modelId="{2BDFD27F-A730-8840-90B9-C273E4991BA9}" type="pres">
      <dgm:prSet presAssocID="{1F6A8D6D-E147-41D8-9CEA-38C591C0653A}" presName="childText" presStyleLbl="bgAcc1" presStyleIdx="4" presStyleCnt="5">
        <dgm:presLayoutVars>
          <dgm:bulletEnabled val="1"/>
        </dgm:presLayoutVars>
      </dgm:prSet>
      <dgm:spPr/>
    </dgm:pt>
  </dgm:ptLst>
  <dgm:cxnLst>
    <dgm:cxn modelId="{111BD701-C1F6-BA43-92B7-3442A0C41A7C}" type="presOf" srcId="{73251AEC-590D-4238-B349-C8B494DEEBDB}" destId="{74D291A8-7B86-E84D-B37E-A17E10A9B3C0}" srcOrd="1" destOrd="0" presId="urn:microsoft.com/office/officeart/2005/8/layout/hierarchy3"/>
    <dgm:cxn modelId="{5ACF8C08-26C3-9143-AB3A-DFAFABC735F5}" type="presOf" srcId="{059474A6-28C9-2D41-8051-68D195F9DDAB}" destId="{640C0C88-D64C-994F-A501-DDE6A9EDABF5}" srcOrd="0" destOrd="0" presId="urn:microsoft.com/office/officeart/2005/8/layout/hierarchy3"/>
    <dgm:cxn modelId="{36971A0A-5F26-024E-9C66-CFC9112476AE}" type="presOf" srcId="{1F6A8D6D-E147-41D8-9CEA-38C591C0653A}" destId="{2BDFD27F-A730-8840-90B9-C273E4991BA9}" srcOrd="0" destOrd="0" presId="urn:microsoft.com/office/officeart/2005/8/layout/hierarchy3"/>
    <dgm:cxn modelId="{8C0EEF16-F8BB-C74A-A8C0-841B6D7EF686}" type="presOf" srcId="{5429FCD7-D53C-4DBD-82DE-0BCA4A8D6A42}" destId="{FEE176BB-8557-7343-8864-CA18791BE504}" srcOrd="0" destOrd="0" presId="urn:microsoft.com/office/officeart/2005/8/layout/hierarchy3"/>
    <dgm:cxn modelId="{D313DE37-050C-442F-A980-E6E3FC83C396}" srcId="{73251AEC-590D-4238-B349-C8B494DEEBDB}" destId="{C6B85041-9CB8-4E89-A6E1-2082083B6F7A}" srcOrd="1" destOrd="0" parTransId="{B17B034D-67E1-456C-8ADE-8F018A48DAF5}" sibTransId="{8B898490-9A2C-43C3-A76E-B7C8E38AE3AC}"/>
    <dgm:cxn modelId="{809AC649-2B8B-0248-92DA-C7D8D01C7161}" type="presOf" srcId="{73251AEC-590D-4238-B349-C8B494DEEBDB}" destId="{03585FEA-A1F9-BC4E-8786-CB2CC69130D8}" srcOrd="0" destOrd="0" presId="urn:microsoft.com/office/officeart/2005/8/layout/hierarchy3"/>
    <dgm:cxn modelId="{D9851E4C-5394-4E69-A7FE-BAAEBD092992}" srcId="{11C12D2D-027F-45FF-AB7E-D1F168AD4FA4}" destId="{CEDDCCDC-4FC5-43BD-8AB0-328980729286}" srcOrd="2" destOrd="0" parTransId="{2D1CB4D0-7427-4FB6-859B-AA1EE1F5C971}" sibTransId="{7D532E59-929B-44B2-B1FB-BA3C9B38457D}"/>
    <dgm:cxn modelId="{521C8A59-361B-FA45-9FB9-74443D9DF97F}" type="presOf" srcId="{E86D135F-1424-1F4E-A4AE-3BA9C72388CA}" destId="{92414263-8280-E14E-A018-18349A3D3868}" srcOrd="0" destOrd="0" presId="urn:microsoft.com/office/officeart/2005/8/layout/hierarchy3"/>
    <dgm:cxn modelId="{EE5A8061-2645-48D1-BD26-EDB47797D6A7}" srcId="{CEDDCCDC-4FC5-43BD-8AB0-328980729286}" destId="{1F6A8D6D-E147-41D8-9CEA-38C591C0653A}" srcOrd="1" destOrd="0" parTransId="{4F2F1A32-04B6-4D46-BDA6-36D5633ECD19}" sibTransId="{BD9B5B9B-36AF-482F-95F5-29880FCCE20D}"/>
    <dgm:cxn modelId="{D2BC9D63-2A47-5C41-812F-DD4FB8CF9CB0}" type="presOf" srcId="{B17B034D-67E1-456C-8ADE-8F018A48DAF5}" destId="{E0B7B59C-6DE3-2245-9977-663D52D5690B}" srcOrd="0" destOrd="0" presId="urn:microsoft.com/office/officeart/2005/8/layout/hierarchy3"/>
    <dgm:cxn modelId="{FF10716F-6A44-4928-B1F4-3117E471C551}" srcId="{73251AEC-590D-4238-B349-C8B494DEEBDB}" destId="{276B332B-42A3-4EDD-8F8A-79904E8B8756}" srcOrd="0" destOrd="0" parTransId="{F80478F6-5269-422D-9E69-291DC4DED126}" sibTransId="{96DECB9A-E083-474A-ADE8-B036C413B297}"/>
    <dgm:cxn modelId="{A88E1770-6759-ED40-B281-5888055B9F4D}" srcId="{5429FCD7-D53C-4DBD-82DE-0BCA4A8D6A42}" destId="{4BD3C5C7-CD0C-744D-AE9A-04CB1325C527}" srcOrd="0" destOrd="0" parTransId="{E86D135F-1424-1F4E-A4AE-3BA9C72388CA}" sibTransId="{C29B8096-1700-1848-AB2E-A2AC98CE1D98}"/>
    <dgm:cxn modelId="{99231E70-C68A-3A40-8172-3F51A76492EF}" srcId="{CEDDCCDC-4FC5-43BD-8AB0-328980729286}" destId="{059474A6-28C9-2D41-8051-68D195F9DDAB}" srcOrd="0" destOrd="0" parTransId="{2DD7B657-3A13-E540-90AF-B0A5541E97C8}" sibTransId="{98150D70-1644-6245-9794-BFF65C310789}"/>
    <dgm:cxn modelId="{71801375-C224-7241-9A34-10C8581C2DDD}" type="presOf" srcId="{CEDDCCDC-4FC5-43BD-8AB0-328980729286}" destId="{164F17EE-1E9F-A045-ABB5-0ED1FB75B08E}" srcOrd="0" destOrd="0" presId="urn:microsoft.com/office/officeart/2005/8/layout/hierarchy3"/>
    <dgm:cxn modelId="{6C5D0276-19AD-EC47-B2AD-A174F85AC359}" type="presOf" srcId="{11C12D2D-027F-45FF-AB7E-D1F168AD4FA4}" destId="{8D42CCB6-C381-F448-B190-95396E8DFAC7}" srcOrd="0" destOrd="0" presId="urn:microsoft.com/office/officeart/2005/8/layout/hierarchy3"/>
    <dgm:cxn modelId="{1F9EA27F-491A-4846-8A57-26F6E16EEBDF}" srcId="{11C12D2D-027F-45FF-AB7E-D1F168AD4FA4}" destId="{5429FCD7-D53C-4DBD-82DE-0BCA4A8D6A42}" srcOrd="1" destOrd="0" parTransId="{5223E470-33C6-4769-9595-B9AF47D04994}" sibTransId="{5EC15B03-386D-493F-9AC3-5EEF36F1CBDD}"/>
    <dgm:cxn modelId="{3EB6598C-A585-8C49-81BE-270DEEA9EB77}" type="presOf" srcId="{2DD7B657-3A13-E540-90AF-B0A5541E97C8}" destId="{677B3572-8A88-C146-AF18-4ADBBFE466DF}" srcOrd="0" destOrd="0" presId="urn:microsoft.com/office/officeart/2005/8/layout/hierarchy3"/>
    <dgm:cxn modelId="{10DB4CA4-1F8A-CC42-A543-862115D42781}" type="presOf" srcId="{276B332B-42A3-4EDD-8F8A-79904E8B8756}" destId="{B0492EA1-291B-E144-9EDA-8AD3907CBE3C}" srcOrd="0" destOrd="0" presId="urn:microsoft.com/office/officeart/2005/8/layout/hierarchy3"/>
    <dgm:cxn modelId="{BAFE87BC-1443-5440-8682-2527B2266914}" type="presOf" srcId="{5429FCD7-D53C-4DBD-82DE-0BCA4A8D6A42}" destId="{78A4CC95-1D2F-AD4E-A32F-D6655D6E4C22}" srcOrd="1" destOrd="0" presId="urn:microsoft.com/office/officeart/2005/8/layout/hierarchy3"/>
    <dgm:cxn modelId="{704336CF-AD0B-3B49-9483-89591B0F5DAC}" type="presOf" srcId="{C6B85041-9CB8-4E89-A6E1-2082083B6F7A}" destId="{7D9BA25B-A581-6941-A4C4-7C3C3F5D13A4}" srcOrd="0" destOrd="0" presId="urn:microsoft.com/office/officeart/2005/8/layout/hierarchy3"/>
    <dgm:cxn modelId="{DC5003D1-499C-4D09-8499-825260416105}" srcId="{11C12D2D-027F-45FF-AB7E-D1F168AD4FA4}" destId="{73251AEC-590D-4238-B349-C8B494DEEBDB}" srcOrd="0" destOrd="0" parTransId="{0D837E72-2DC7-4DE0-8E23-8B21EE8A1EEC}" sibTransId="{BA10DE66-1EDB-4983-8007-BEE78A956CE2}"/>
    <dgm:cxn modelId="{405460D1-4409-574C-94B1-BAAD1E824390}" type="presOf" srcId="{4BD3C5C7-CD0C-744D-AE9A-04CB1325C527}" destId="{B0C41101-B17A-3C40-94E4-1CAB10FBC107}" srcOrd="0" destOrd="0" presId="urn:microsoft.com/office/officeart/2005/8/layout/hierarchy3"/>
    <dgm:cxn modelId="{4F6669DD-98C1-234F-B640-C0D1559C500E}" type="presOf" srcId="{4F2F1A32-04B6-4D46-BDA6-36D5633ECD19}" destId="{09EFC5D0-CB48-A343-A2DC-64AFFE8951A4}" srcOrd="0" destOrd="0" presId="urn:microsoft.com/office/officeart/2005/8/layout/hierarchy3"/>
    <dgm:cxn modelId="{98BD67EA-A843-2041-8DA3-8CAF80470054}" type="presOf" srcId="{F80478F6-5269-422D-9E69-291DC4DED126}" destId="{73B14F78-20BE-EB42-A388-B0F52A1D467B}" srcOrd="0" destOrd="0" presId="urn:microsoft.com/office/officeart/2005/8/layout/hierarchy3"/>
    <dgm:cxn modelId="{E4EA74ED-2639-1B43-9E05-3058C3AE1A9D}" type="presOf" srcId="{CEDDCCDC-4FC5-43BD-8AB0-328980729286}" destId="{7AD788C6-E8A5-BB49-B79C-B08382A1405B}" srcOrd="1" destOrd="0" presId="urn:microsoft.com/office/officeart/2005/8/layout/hierarchy3"/>
    <dgm:cxn modelId="{4918740E-6CE6-7749-A216-11BB14BF12F8}" type="presParOf" srcId="{8D42CCB6-C381-F448-B190-95396E8DFAC7}" destId="{604908FE-C76E-B346-85FF-186DEEB9CCB6}" srcOrd="0" destOrd="0" presId="urn:microsoft.com/office/officeart/2005/8/layout/hierarchy3"/>
    <dgm:cxn modelId="{146DCB57-8384-4A41-B3FA-CA75D1041DC0}" type="presParOf" srcId="{604908FE-C76E-B346-85FF-186DEEB9CCB6}" destId="{6AD84FFB-1009-A640-99E1-E6C349265089}" srcOrd="0" destOrd="0" presId="urn:microsoft.com/office/officeart/2005/8/layout/hierarchy3"/>
    <dgm:cxn modelId="{436A9790-AD9E-7C44-AF63-369ED5739517}" type="presParOf" srcId="{6AD84FFB-1009-A640-99E1-E6C349265089}" destId="{03585FEA-A1F9-BC4E-8786-CB2CC69130D8}" srcOrd="0" destOrd="0" presId="urn:microsoft.com/office/officeart/2005/8/layout/hierarchy3"/>
    <dgm:cxn modelId="{8D6E129A-85F4-2E4D-A624-E9FEAD59FF9E}" type="presParOf" srcId="{6AD84FFB-1009-A640-99E1-E6C349265089}" destId="{74D291A8-7B86-E84D-B37E-A17E10A9B3C0}" srcOrd="1" destOrd="0" presId="urn:microsoft.com/office/officeart/2005/8/layout/hierarchy3"/>
    <dgm:cxn modelId="{A57CD88E-6F44-CB4A-9AB4-6BE83CD8DF8D}" type="presParOf" srcId="{604908FE-C76E-B346-85FF-186DEEB9CCB6}" destId="{349CAD6F-DD5B-1C4E-A20B-BB00EA4D3F69}" srcOrd="1" destOrd="0" presId="urn:microsoft.com/office/officeart/2005/8/layout/hierarchy3"/>
    <dgm:cxn modelId="{B8E3BED6-6649-8A48-8E35-25ECE97043FC}" type="presParOf" srcId="{349CAD6F-DD5B-1C4E-A20B-BB00EA4D3F69}" destId="{73B14F78-20BE-EB42-A388-B0F52A1D467B}" srcOrd="0" destOrd="0" presId="urn:microsoft.com/office/officeart/2005/8/layout/hierarchy3"/>
    <dgm:cxn modelId="{E9A0439A-DEC7-2C43-9539-E55179DB80F3}" type="presParOf" srcId="{349CAD6F-DD5B-1C4E-A20B-BB00EA4D3F69}" destId="{B0492EA1-291B-E144-9EDA-8AD3907CBE3C}" srcOrd="1" destOrd="0" presId="urn:microsoft.com/office/officeart/2005/8/layout/hierarchy3"/>
    <dgm:cxn modelId="{937732DF-071D-F242-BE96-20DC254217E8}" type="presParOf" srcId="{349CAD6F-DD5B-1C4E-A20B-BB00EA4D3F69}" destId="{E0B7B59C-6DE3-2245-9977-663D52D5690B}" srcOrd="2" destOrd="0" presId="urn:microsoft.com/office/officeart/2005/8/layout/hierarchy3"/>
    <dgm:cxn modelId="{B6EB5412-833F-7542-BC58-6EC633F28F0A}" type="presParOf" srcId="{349CAD6F-DD5B-1C4E-A20B-BB00EA4D3F69}" destId="{7D9BA25B-A581-6941-A4C4-7C3C3F5D13A4}" srcOrd="3" destOrd="0" presId="urn:microsoft.com/office/officeart/2005/8/layout/hierarchy3"/>
    <dgm:cxn modelId="{1E8C65F2-F692-E844-B1BC-A277CEC1CB2E}" type="presParOf" srcId="{8D42CCB6-C381-F448-B190-95396E8DFAC7}" destId="{D74D097A-B059-8E41-82E2-6BF8623CF975}" srcOrd="1" destOrd="0" presId="urn:microsoft.com/office/officeart/2005/8/layout/hierarchy3"/>
    <dgm:cxn modelId="{DC646DD8-341A-8A4B-A533-9C10DBF12648}" type="presParOf" srcId="{D74D097A-B059-8E41-82E2-6BF8623CF975}" destId="{B92D4306-ECFD-8C4D-A5D7-5476A1701F97}" srcOrd="0" destOrd="0" presId="urn:microsoft.com/office/officeart/2005/8/layout/hierarchy3"/>
    <dgm:cxn modelId="{650F3907-DCC1-0A4E-8A34-B8113B79BFAA}" type="presParOf" srcId="{B92D4306-ECFD-8C4D-A5D7-5476A1701F97}" destId="{FEE176BB-8557-7343-8864-CA18791BE504}" srcOrd="0" destOrd="0" presId="urn:microsoft.com/office/officeart/2005/8/layout/hierarchy3"/>
    <dgm:cxn modelId="{AF2CF396-B7D6-784A-8A64-881589D8F2A6}" type="presParOf" srcId="{B92D4306-ECFD-8C4D-A5D7-5476A1701F97}" destId="{78A4CC95-1D2F-AD4E-A32F-D6655D6E4C22}" srcOrd="1" destOrd="0" presId="urn:microsoft.com/office/officeart/2005/8/layout/hierarchy3"/>
    <dgm:cxn modelId="{698D0290-3E96-924A-A865-BCEB6A31B600}" type="presParOf" srcId="{D74D097A-B059-8E41-82E2-6BF8623CF975}" destId="{D5FA0607-1B58-6349-8674-1AA2F339AE08}" srcOrd="1" destOrd="0" presId="urn:microsoft.com/office/officeart/2005/8/layout/hierarchy3"/>
    <dgm:cxn modelId="{2CEF4FDD-1D61-FD44-B35B-ECB821F5B750}" type="presParOf" srcId="{D5FA0607-1B58-6349-8674-1AA2F339AE08}" destId="{92414263-8280-E14E-A018-18349A3D3868}" srcOrd="0" destOrd="0" presId="urn:microsoft.com/office/officeart/2005/8/layout/hierarchy3"/>
    <dgm:cxn modelId="{D26E9577-F426-F945-ABA4-2EC23303305F}" type="presParOf" srcId="{D5FA0607-1B58-6349-8674-1AA2F339AE08}" destId="{B0C41101-B17A-3C40-94E4-1CAB10FBC107}" srcOrd="1" destOrd="0" presId="urn:microsoft.com/office/officeart/2005/8/layout/hierarchy3"/>
    <dgm:cxn modelId="{5436AD75-D62D-9143-90AD-D22F22E5F703}" type="presParOf" srcId="{8D42CCB6-C381-F448-B190-95396E8DFAC7}" destId="{914760D4-26F8-4842-9C2C-0C84D07878E1}" srcOrd="2" destOrd="0" presId="urn:microsoft.com/office/officeart/2005/8/layout/hierarchy3"/>
    <dgm:cxn modelId="{6D2625E7-7BC4-6B47-AC66-134FB644E16A}" type="presParOf" srcId="{914760D4-26F8-4842-9C2C-0C84D07878E1}" destId="{62A81449-DDAC-2746-8AB1-70C36814F9BF}" srcOrd="0" destOrd="0" presId="urn:microsoft.com/office/officeart/2005/8/layout/hierarchy3"/>
    <dgm:cxn modelId="{6F707ED6-8DD0-6744-81FA-77ED3C310D69}" type="presParOf" srcId="{62A81449-DDAC-2746-8AB1-70C36814F9BF}" destId="{164F17EE-1E9F-A045-ABB5-0ED1FB75B08E}" srcOrd="0" destOrd="0" presId="urn:microsoft.com/office/officeart/2005/8/layout/hierarchy3"/>
    <dgm:cxn modelId="{C239FC25-11B3-5B46-9B3C-E31E4A1071B9}" type="presParOf" srcId="{62A81449-DDAC-2746-8AB1-70C36814F9BF}" destId="{7AD788C6-E8A5-BB49-B79C-B08382A1405B}" srcOrd="1" destOrd="0" presId="urn:microsoft.com/office/officeart/2005/8/layout/hierarchy3"/>
    <dgm:cxn modelId="{D03E5B19-58D0-8B4D-B3D6-33BE16992098}" type="presParOf" srcId="{914760D4-26F8-4842-9C2C-0C84D07878E1}" destId="{604B76DC-84F8-8E49-9BB4-948BF6CF4135}" srcOrd="1" destOrd="0" presId="urn:microsoft.com/office/officeart/2005/8/layout/hierarchy3"/>
    <dgm:cxn modelId="{309454A5-8EDA-B14E-9AA6-481EDFCCB147}" type="presParOf" srcId="{604B76DC-84F8-8E49-9BB4-948BF6CF4135}" destId="{677B3572-8A88-C146-AF18-4ADBBFE466DF}" srcOrd="0" destOrd="0" presId="urn:microsoft.com/office/officeart/2005/8/layout/hierarchy3"/>
    <dgm:cxn modelId="{D6136E2F-6385-7141-8865-9A2EF89F77C8}" type="presParOf" srcId="{604B76DC-84F8-8E49-9BB4-948BF6CF4135}" destId="{640C0C88-D64C-994F-A501-DDE6A9EDABF5}" srcOrd="1" destOrd="0" presId="urn:microsoft.com/office/officeart/2005/8/layout/hierarchy3"/>
    <dgm:cxn modelId="{FE52554E-FE22-9345-B05C-F85253965830}" type="presParOf" srcId="{604B76DC-84F8-8E49-9BB4-948BF6CF4135}" destId="{09EFC5D0-CB48-A343-A2DC-64AFFE8951A4}" srcOrd="2" destOrd="0" presId="urn:microsoft.com/office/officeart/2005/8/layout/hierarchy3"/>
    <dgm:cxn modelId="{9F9C5F96-CDFB-824B-A1D3-8CFB6CBF9B00}" type="presParOf" srcId="{604B76DC-84F8-8E49-9BB4-948BF6CF4135}" destId="{2BDFD27F-A730-8840-90B9-C273E4991BA9}"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5FF13-13EB-40BC-A12A-882529D9BC46}">
      <dsp:nvSpPr>
        <dsp:cNvPr id="0" name=""/>
        <dsp:cNvSpPr/>
      </dsp:nvSpPr>
      <dsp:spPr>
        <a:xfrm>
          <a:off x="615352" y="1000040"/>
          <a:ext cx="646208" cy="64620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895300-7C18-44B6-974C-CA9B9F9808A9}">
      <dsp:nvSpPr>
        <dsp:cNvPr id="0" name=""/>
        <dsp:cNvSpPr/>
      </dsp:nvSpPr>
      <dsp:spPr>
        <a:xfrm>
          <a:off x="15302" y="1716615"/>
          <a:ext cx="1846310" cy="27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Intro talk</a:t>
          </a:r>
        </a:p>
      </dsp:txBody>
      <dsp:txXfrm>
        <a:off x="15302" y="1716615"/>
        <a:ext cx="1846310" cy="276946"/>
      </dsp:txXfrm>
    </dsp:sp>
    <dsp:sp modelId="{93004E36-0068-4C55-8EBE-707ACD537890}">
      <dsp:nvSpPr>
        <dsp:cNvPr id="0" name=""/>
        <dsp:cNvSpPr/>
      </dsp:nvSpPr>
      <dsp:spPr>
        <a:xfrm>
          <a:off x="15302" y="2026290"/>
          <a:ext cx="1846310" cy="61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Background info</a:t>
          </a:r>
        </a:p>
        <a:p>
          <a:pPr marL="0" lvl="0" indent="0" algn="ctr" defTabSz="577850">
            <a:lnSpc>
              <a:spcPct val="100000"/>
            </a:lnSpc>
            <a:spcBef>
              <a:spcPct val="0"/>
            </a:spcBef>
            <a:spcAft>
              <a:spcPct val="35000"/>
            </a:spcAft>
            <a:buNone/>
          </a:pPr>
          <a:r>
            <a:rPr lang="en-US" sz="1300" kern="1200"/>
            <a:t>Source information</a:t>
          </a:r>
        </a:p>
      </dsp:txBody>
      <dsp:txXfrm>
        <a:off x="15302" y="2026290"/>
        <a:ext cx="1846310" cy="610179"/>
      </dsp:txXfrm>
    </dsp:sp>
    <dsp:sp modelId="{8E78D448-553F-874A-840F-D428F7F61FE8}">
      <dsp:nvSpPr>
        <dsp:cNvPr id="0" name=""/>
        <dsp:cNvSpPr/>
      </dsp:nvSpPr>
      <dsp:spPr>
        <a:xfrm>
          <a:off x="2784767" y="1000040"/>
          <a:ext cx="646208" cy="64620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6F4572-F1EB-2E4F-BCE9-E9A38D76C676}">
      <dsp:nvSpPr>
        <dsp:cNvPr id="0" name=""/>
        <dsp:cNvSpPr/>
      </dsp:nvSpPr>
      <dsp:spPr>
        <a:xfrm>
          <a:off x="2184716" y="1716615"/>
          <a:ext cx="1846310" cy="27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Tutorials</a:t>
          </a:r>
        </a:p>
      </dsp:txBody>
      <dsp:txXfrm>
        <a:off x="2184716" y="1716615"/>
        <a:ext cx="1846310" cy="276946"/>
      </dsp:txXfrm>
    </dsp:sp>
    <dsp:sp modelId="{08F78A53-E445-7B49-A131-AF23AF3D8490}">
      <dsp:nvSpPr>
        <dsp:cNvPr id="0" name=""/>
        <dsp:cNvSpPr/>
      </dsp:nvSpPr>
      <dsp:spPr>
        <a:xfrm>
          <a:off x="2184716" y="2026290"/>
          <a:ext cx="1846310" cy="61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Group work</a:t>
          </a:r>
        </a:p>
        <a:p>
          <a:pPr marL="0" lvl="0" indent="0" algn="ctr" defTabSz="577850">
            <a:lnSpc>
              <a:spcPct val="100000"/>
            </a:lnSpc>
            <a:spcBef>
              <a:spcPct val="0"/>
            </a:spcBef>
            <a:spcAft>
              <a:spcPct val="35000"/>
            </a:spcAft>
            <a:buNone/>
          </a:pPr>
          <a:r>
            <a:rPr lang="en-US" sz="1300" kern="1200"/>
            <a:t>Tasks and questions</a:t>
          </a:r>
        </a:p>
      </dsp:txBody>
      <dsp:txXfrm>
        <a:off x="2184716" y="2026290"/>
        <a:ext cx="1846310" cy="610179"/>
      </dsp:txXfrm>
    </dsp:sp>
    <dsp:sp modelId="{99E00E1A-14E4-804F-A773-BC09CCC11F2D}">
      <dsp:nvSpPr>
        <dsp:cNvPr id="0" name=""/>
        <dsp:cNvSpPr/>
      </dsp:nvSpPr>
      <dsp:spPr>
        <a:xfrm>
          <a:off x="4954182" y="1000040"/>
          <a:ext cx="646208" cy="6462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6CB3F6-36DA-1E45-B2C1-6A9FFFD7E707}">
      <dsp:nvSpPr>
        <dsp:cNvPr id="0" name=""/>
        <dsp:cNvSpPr/>
      </dsp:nvSpPr>
      <dsp:spPr>
        <a:xfrm>
          <a:off x="4354131" y="1716615"/>
          <a:ext cx="1846310" cy="27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Webpage:</a:t>
          </a:r>
        </a:p>
      </dsp:txBody>
      <dsp:txXfrm>
        <a:off x="4354131" y="1716615"/>
        <a:ext cx="1846310" cy="276946"/>
      </dsp:txXfrm>
    </dsp:sp>
    <dsp:sp modelId="{04CF513E-F5A9-A947-B1A0-CDE1C5999F0C}">
      <dsp:nvSpPr>
        <dsp:cNvPr id="0" name=""/>
        <dsp:cNvSpPr/>
      </dsp:nvSpPr>
      <dsp:spPr>
        <a:xfrm>
          <a:off x="4354131" y="2026290"/>
          <a:ext cx="1846310" cy="61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hlinkClick xmlns:r="http://schemas.openxmlformats.org/officeDocument/2006/relationships" r:id="rId7"/>
            </a:rPr>
            <a:t>indico.physics.auth.gr/e/LATW</a:t>
          </a:r>
          <a:endParaRPr lang="en-US" sz="1300" kern="1200" dirty="0"/>
        </a:p>
      </dsp:txBody>
      <dsp:txXfrm>
        <a:off x="4354131" y="2026290"/>
        <a:ext cx="1846310" cy="610179"/>
      </dsp:txXfrm>
    </dsp:sp>
    <dsp:sp modelId="{62E29B4E-7D49-E74B-8304-90E8AD270937}">
      <dsp:nvSpPr>
        <dsp:cNvPr id="0" name=""/>
        <dsp:cNvSpPr/>
      </dsp:nvSpPr>
      <dsp:spPr>
        <a:xfrm>
          <a:off x="7123597" y="1000040"/>
          <a:ext cx="646208" cy="646208"/>
        </a:xfrm>
        <a:prstGeom prst="rect">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D883A5-2576-7A4B-A584-AB66C424BEAB}">
      <dsp:nvSpPr>
        <dsp:cNvPr id="0" name=""/>
        <dsp:cNvSpPr/>
      </dsp:nvSpPr>
      <dsp:spPr>
        <a:xfrm>
          <a:off x="6523546" y="1716615"/>
          <a:ext cx="1846310" cy="27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Codes/install:</a:t>
          </a:r>
        </a:p>
      </dsp:txBody>
      <dsp:txXfrm>
        <a:off x="6523546" y="1716615"/>
        <a:ext cx="1846310" cy="276946"/>
      </dsp:txXfrm>
    </dsp:sp>
    <dsp:sp modelId="{FF3DE54D-23A1-B842-873C-C6DF6AEB83F5}">
      <dsp:nvSpPr>
        <dsp:cNvPr id="0" name=""/>
        <dsp:cNvSpPr/>
      </dsp:nvSpPr>
      <dsp:spPr>
        <a:xfrm>
          <a:off x="6523546" y="2026290"/>
          <a:ext cx="1846310" cy="61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hlinkClick xmlns:r="http://schemas.openxmlformats.org/officeDocument/2006/relationships" r:id="rId10"/>
            </a:rPr>
            <a:t>github.com/mikekatz04/LATW</a:t>
          </a:r>
          <a:endParaRPr lang="en-US" sz="1300" kern="1200"/>
        </a:p>
      </dsp:txBody>
      <dsp:txXfrm>
        <a:off x="6523546" y="2026290"/>
        <a:ext cx="1846310" cy="610179"/>
      </dsp:txXfrm>
    </dsp:sp>
    <dsp:sp modelId="{A6179FDD-4F8B-7B48-A5DC-90D67E9FB8F7}">
      <dsp:nvSpPr>
        <dsp:cNvPr id="0" name=""/>
        <dsp:cNvSpPr/>
      </dsp:nvSpPr>
      <dsp:spPr>
        <a:xfrm>
          <a:off x="9293012" y="1000040"/>
          <a:ext cx="646208" cy="646208"/>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37C84-18BC-F945-BD5F-51223C621B0D}">
      <dsp:nvSpPr>
        <dsp:cNvPr id="0" name=""/>
        <dsp:cNvSpPr/>
      </dsp:nvSpPr>
      <dsp:spPr>
        <a:xfrm>
          <a:off x="8692961" y="1716615"/>
          <a:ext cx="1846310" cy="27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dirty="0"/>
            <a:t>LATW Slack</a:t>
          </a:r>
        </a:p>
      </dsp:txBody>
      <dsp:txXfrm>
        <a:off x="8692961" y="1716615"/>
        <a:ext cx="1846310" cy="276946"/>
      </dsp:txXfrm>
    </dsp:sp>
    <dsp:sp modelId="{5EF2A6EB-EE11-C340-BC87-6B19CEAD0737}">
      <dsp:nvSpPr>
        <dsp:cNvPr id="0" name=""/>
        <dsp:cNvSpPr/>
      </dsp:nvSpPr>
      <dsp:spPr>
        <a:xfrm>
          <a:off x="8692961" y="2026290"/>
          <a:ext cx="1846310" cy="61017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1CDCC-8771-4943-BAAD-2B2588143647}">
      <dsp:nvSpPr>
        <dsp:cNvPr id="0" name=""/>
        <dsp:cNvSpPr/>
      </dsp:nvSpPr>
      <dsp:spPr>
        <a:xfrm>
          <a:off x="0" y="528"/>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DE59A44-3686-024F-8CA6-BDFA0D1BBF14}">
      <dsp:nvSpPr>
        <dsp:cNvPr id="0" name=""/>
        <dsp:cNvSpPr/>
      </dsp:nvSpPr>
      <dsp:spPr>
        <a:xfrm>
          <a:off x="0" y="528"/>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 lot of material (not easy either)</a:t>
          </a:r>
        </a:p>
      </dsp:txBody>
      <dsp:txXfrm>
        <a:off x="0" y="528"/>
        <a:ext cx="5816600" cy="618066"/>
      </dsp:txXfrm>
    </dsp:sp>
    <dsp:sp modelId="{A33F8164-B0BE-A645-A0C1-1C3808BD3E49}">
      <dsp:nvSpPr>
        <dsp:cNvPr id="0" name=""/>
        <dsp:cNvSpPr/>
      </dsp:nvSpPr>
      <dsp:spPr>
        <a:xfrm>
          <a:off x="0" y="618595"/>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99B02CB-2F96-B546-BE6A-65F1E8434338}">
      <dsp:nvSpPr>
        <dsp:cNvPr id="0" name=""/>
        <dsp:cNvSpPr/>
      </dsp:nvSpPr>
      <dsp:spPr>
        <a:xfrm>
          <a:off x="0" y="618595"/>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Not a lot of theory or background. </a:t>
          </a:r>
          <a:r>
            <a:rPr lang="en-US" sz="1700" b="1" kern="1200"/>
            <a:t>A lot of coding.</a:t>
          </a:r>
          <a:endParaRPr lang="en-US" sz="1700" kern="1200"/>
        </a:p>
      </dsp:txBody>
      <dsp:txXfrm>
        <a:off x="0" y="618595"/>
        <a:ext cx="5816600" cy="618066"/>
      </dsp:txXfrm>
    </dsp:sp>
    <dsp:sp modelId="{82FDD277-1128-6E49-9587-03F8FD78CC3D}">
      <dsp:nvSpPr>
        <dsp:cNvPr id="0" name=""/>
        <dsp:cNvSpPr/>
      </dsp:nvSpPr>
      <dsp:spPr>
        <a:xfrm>
          <a:off x="0" y="1236662"/>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2AB9700-0B2D-8B47-A496-EC070D1C874C}">
      <dsp:nvSpPr>
        <dsp:cNvPr id="0" name=""/>
        <dsp:cNvSpPr/>
      </dsp:nvSpPr>
      <dsp:spPr>
        <a:xfrm>
          <a:off x="0" y="1236662"/>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Focus on the coding for now</a:t>
          </a:r>
          <a:endParaRPr lang="en-US" sz="1700" kern="1200" dirty="0"/>
        </a:p>
      </dsp:txBody>
      <dsp:txXfrm>
        <a:off x="0" y="1236662"/>
        <a:ext cx="5816600" cy="618066"/>
      </dsp:txXfrm>
    </dsp:sp>
    <dsp:sp modelId="{C45D8746-1B10-FE41-A763-A7B62575C6FE}">
      <dsp:nvSpPr>
        <dsp:cNvPr id="0" name=""/>
        <dsp:cNvSpPr/>
      </dsp:nvSpPr>
      <dsp:spPr>
        <a:xfrm>
          <a:off x="0" y="1854729"/>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28DDEC5-317B-4B40-9F83-FD49788DE2AE}">
      <dsp:nvSpPr>
        <dsp:cNvPr id="0" name=""/>
        <dsp:cNvSpPr/>
      </dsp:nvSpPr>
      <dsp:spPr>
        <a:xfrm>
          <a:off x="0" y="1854729"/>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Take it slow, read the documentation, and try things</a:t>
          </a:r>
        </a:p>
      </dsp:txBody>
      <dsp:txXfrm>
        <a:off x="0" y="1854729"/>
        <a:ext cx="5816600" cy="618066"/>
      </dsp:txXfrm>
    </dsp:sp>
    <dsp:sp modelId="{28C52470-0CD5-F643-89EE-D93A4218FC4C}">
      <dsp:nvSpPr>
        <dsp:cNvPr id="0" name=""/>
        <dsp:cNvSpPr/>
      </dsp:nvSpPr>
      <dsp:spPr>
        <a:xfrm>
          <a:off x="0" y="2472795"/>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3797657-5C14-CF43-8B11-DB123B1EBC3C}">
      <dsp:nvSpPr>
        <dsp:cNvPr id="0" name=""/>
        <dsp:cNvSpPr/>
      </dsp:nvSpPr>
      <dsp:spPr>
        <a:xfrm>
          <a:off x="0" y="2472795"/>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Discuss with your group (share screen when needed)</a:t>
          </a:r>
        </a:p>
      </dsp:txBody>
      <dsp:txXfrm>
        <a:off x="0" y="2472795"/>
        <a:ext cx="5816600" cy="618066"/>
      </dsp:txXfrm>
    </dsp:sp>
    <dsp:sp modelId="{8799C1FC-60AE-BC41-B71C-E62AA76FC2BD}">
      <dsp:nvSpPr>
        <dsp:cNvPr id="0" name=""/>
        <dsp:cNvSpPr/>
      </dsp:nvSpPr>
      <dsp:spPr>
        <a:xfrm>
          <a:off x="0" y="3090862"/>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7A98DF-CFEB-7C4A-A500-9575D583141C}">
      <dsp:nvSpPr>
        <dsp:cNvPr id="0" name=""/>
        <dsp:cNvSpPr/>
      </dsp:nvSpPr>
      <dsp:spPr>
        <a:xfrm>
          <a:off x="0" y="3090862"/>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Remember the individual codes have tutorials!</a:t>
          </a:r>
        </a:p>
      </dsp:txBody>
      <dsp:txXfrm>
        <a:off x="0" y="3090862"/>
        <a:ext cx="5816600" cy="618066"/>
      </dsp:txXfrm>
    </dsp:sp>
    <dsp:sp modelId="{14B538B1-8425-A942-8682-544558F03B55}">
      <dsp:nvSpPr>
        <dsp:cNvPr id="0" name=""/>
        <dsp:cNvSpPr/>
      </dsp:nvSpPr>
      <dsp:spPr>
        <a:xfrm>
          <a:off x="0" y="3708929"/>
          <a:ext cx="5816600"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5065153-F9D6-FC4B-A967-B8142AC51375}">
      <dsp:nvSpPr>
        <dsp:cNvPr id="0" name=""/>
        <dsp:cNvSpPr/>
      </dsp:nvSpPr>
      <dsp:spPr>
        <a:xfrm>
          <a:off x="0" y="3708929"/>
          <a:ext cx="5816600" cy="618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These are examples, they work, but are not ready for a paper…</a:t>
          </a:r>
        </a:p>
      </dsp:txBody>
      <dsp:txXfrm>
        <a:off x="0" y="3708929"/>
        <a:ext cx="5816600" cy="6180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5FF13-13EB-40BC-A12A-882529D9BC46}">
      <dsp:nvSpPr>
        <dsp:cNvPr id="0" name=""/>
        <dsp:cNvSpPr/>
      </dsp:nvSpPr>
      <dsp:spPr>
        <a:xfrm>
          <a:off x="765333" y="833840"/>
          <a:ext cx="815062" cy="8150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895300-7C18-44B6-974C-CA9B9F9808A9}">
      <dsp:nvSpPr>
        <dsp:cNvPr id="0" name=""/>
        <dsp:cNvSpPr/>
      </dsp:nvSpPr>
      <dsp:spPr>
        <a:xfrm>
          <a:off x="8490" y="1733562"/>
          <a:ext cx="2328750" cy="87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Remote workshops allow much greater access. This cannot be understated. Improves DEI.</a:t>
          </a:r>
        </a:p>
      </dsp:txBody>
      <dsp:txXfrm>
        <a:off x="8490" y="1733562"/>
        <a:ext cx="2328750" cy="873281"/>
      </dsp:txXfrm>
    </dsp:sp>
    <dsp:sp modelId="{93004E36-0068-4C55-8EBE-707ACD537890}">
      <dsp:nvSpPr>
        <dsp:cNvPr id="0" name=""/>
        <dsp:cNvSpPr/>
      </dsp:nvSpPr>
      <dsp:spPr>
        <a:xfrm>
          <a:off x="8490" y="2646220"/>
          <a:ext cx="2328750" cy="156449"/>
        </a:xfrm>
        <a:prstGeom prst="rect">
          <a:avLst/>
        </a:prstGeom>
        <a:noFill/>
        <a:ln>
          <a:noFill/>
        </a:ln>
        <a:effectLst/>
      </dsp:spPr>
      <dsp:style>
        <a:lnRef idx="0">
          <a:scrgbClr r="0" g="0" b="0"/>
        </a:lnRef>
        <a:fillRef idx="0">
          <a:scrgbClr r="0" g="0" b="0"/>
        </a:fillRef>
        <a:effectRef idx="0">
          <a:scrgbClr r="0" g="0" b="0"/>
        </a:effectRef>
        <a:fontRef idx="minor"/>
      </dsp:style>
    </dsp:sp>
    <dsp:sp modelId="{2DA5AE23-1BE4-4740-B535-03C4E053A78C}">
      <dsp:nvSpPr>
        <dsp:cNvPr id="0" name=""/>
        <dsp:cNvSpPr/>
      </dsp:nvSpPr>
      <dsp:spPr>
        <a:xfrm>
          <a:off x="3501615" y="833840"/>
          <a:ext cx="815062" cy="8150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8165D4-807B-4693-8936-D350CBD126C8}">
      <dsp:nvSpPr>
        <dsp:cNvPr id="0" name=""/>
        <dsp:cNvSpPr/>
      </dsp:nvSpPr>
      <dsp:spPr>
        <a:xfrm>
          <a:off x="2744771" y="1733562"/>
          <a:ext cx="2328750" cy="87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Iterate towards the best setup for remote workshops.</a:t>
          </a:r>
        </a:p>
      </dsp:txBody>
      <dsp:txXfrm>
        <a:off x="2744771" y="1733562"/>
        <a:ext cx="2328750" cy="873281"/>
      </dsp:txXfrm>
    </dsp:sp>
    <dsp:sp modelId="{E14AF522-9C27-4D98-AA25-25600BA7BC16}">
      <dsp:nvSpPr>
        <dsp:cNvPr id="0" name=""/>
        <dsp:cNvSpPr/>
      </dsp:nvSpPr>
      <dsp:spPr>
        <a:xfrm>
          <a:off x="2744771" y="2646220"/>
          <a:ext cx="2328750" cy="156449"/>
        </a:xfrm>
        <a:prstGeom prst="rect">
          <a:avLst/>
        </a:prstGeom>
        <a:noFill/>
        <a:ln>
          <a:noFill/>
        </a:ln>
        <a:effectLst/>
      </dsp:spPr>
      <dsp:style>
        <a:lnRef idx="0">
          <a:scrgbClr r="0" g="0" b="0"/>
        </a:lnRef>
        <a:fillRef idx="0">
          <a:scrgbClr r="0" g="0" b="0"/>
        </a:fillRef>
        <a:effectRef idx="0">
          <a:scrgbClr r="0" g="0" b="0"/>
        </a:effectRef>
        <a:fontRef idx="minor"/>
      </dsp:style>
    </dsp:sp>
    <dsp:sp modelId="{F09FF730-E95A-4B8F-9639-738D30AEEB31}">
      <dsp:nvSpPr>
        <dsp:cNvPr id="0" name=""/>
        <dsp:cNvSpPr/>
      </dsp:nvSpPr>
      <dsp:spPr>
        <a:xfrm>
          <a:off x="6237896" y="833840"/>
          <a:ext cx="815062" cy="8150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A4134-C0FE-4266-B686-C228A9DC2D2B}">
      <dsp:nvSpPr>
        <dsp:cNvPr id="0" name=""/>
        <dsp:cNvSpPr/>
      </dsp:nvSpPr>
      <dsp:spPr>
        <a:xfrm>
          <a:off x="5481052" y="1733562"/>
          <a:ext cx="2328750" cy="87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Easier on the organizers. Reproducible and low-cost.</a:t>
          </a:r>
        </a:p>
      </dsp:txBody>
      <dsp:txXfrm>
        <a:off x="5481052" y="1733562"/>
        <a:ext cx="2328750" cy="873281"/>
      </dsp:txXfrm>
    </dsp:sp>
    <dsp:sp modelId="{6DC0ACE1-0E37-4473-8B5B-0A7DEC189266}">
      <dsp:nvSpPr>
        <dsp:cNvPr id="0" name=""/>
        <dsp:cNvSpPr/>
      </dsp:nvSpPr>
      <dsp:spPr>
        <a:xfrm>
          <a:off x="5481052" y="2646220"/>
          <a:ext cx="2328750" cy="156449"/>
        </a:xfrm>
        <a:prstGeom prst="rect">
          <a:avLst/>
        </a:prstGeom>
        <a:noFill/>
        <a:ln>
          <a:noFill/>
        </a:ln>
        <a:effectLst/>
      </dsp:spPr>
      <dsp:style>
        <a:lnRef idx="0">
          <a:scrgbClr r="0" g="0" b="0"/>
        </a:lnRef>
        <a:fillRef idx="0">
          <a:scrgbClr r="0" g="0" b="0"/>
        </a:fillRef>
        <a:effectRef idx="0">
          <a:scrgbClr r="0" g="0" b="0"/>
        </a:effectRef>
        <a:fontRef idx="minor"/>
      </dsp:style>
    </dsp:sp>
    <dsp:sp modelId="{2E9C1FAF-4CA9-4048-AD88-6329F0AA8120}">
      <dsp:nvSpPr>
        <dsp:cNvPr id="0" name=""/>
        <dsp:cNvSpPr/>
      </dsp:nvSpPr>
      <dsp:spPr>
        <a:xfrm>
          <a:off x="8974177" y="833840"/>
          <a:ext cx="815062" cy="81506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6B3ACF-C005-4BFC-AFD9-E5C14B7AF164}">
      <dsp:nvSpPr>
        <dsp:cNvPr id="0" name=""/>
        <dsp:cNvSpPr/>
      </dsp:nvSpPr>
      <dsp:spPr>
        <a:xfrm>
          <a:off x="8217333" y="1733562"/>
          <a:ext cx="2328750" cy="87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More opportunities for Early career scientists to learn and interact with the community.</a:t>
          </a:r>
        </a:p>
      </dsp:txBody>
      <dsp:txXfrm>
        <a:off x="8217333" y="1733562"/>
        <a:ext cx="2328750" cy="873281"/>
      </dsp:txXfrm>
    </dsp:sp>
    <dsp:sp modelId="{5336837B-05D9-49D7-B3FE-6B220F4C62C5}">
      <dsp:nvSpPr>
        <dsp:cNvPr id="0" name=""/>
        <dsp:cNvSpPr/>
      </dsp:nvSpPr>
      <dsp:spPr>
        <a:xfrm>
          <a:off x="8217333" y="2646220"/>
          <a:ext cx="2328750" cy="15644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DE826-7E48-4E39-94DD-E4EE1BA167C1}">
      <dsp:nvSpPr>
        <dsp:cNvPr id="0" name=""/>
        <dsp:cNvSpPr/>
      </dsp:nvSpPr>
      <dsp:spPr>
        <a:xfrm>
          <a:off x="1156045" y="851736"/>
          <a:ext cx="933111" cy="933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31EB99-1C6B-493B-96F3-6E910B3C48D3}">
      <dsp:nvSpPr>
        <dsp:cNvPr id="0" name=""/>
        <dsp:cNvSpPr/>
      </dsp:nvSpPr>
      <dsp:spPr>
        <a:xfrm>
          <a:off x="585811" y="2171879"/>
          <a:ext cx="207358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Cohesive set of tools with similar structure, </a:t>
          </a:r>
          <a:r>
            <a:rPr lang="en-US" sz="1600" b="1" kern="1200" dirty="0"/>
            <a:t>documentation</a:t>
          </a:r>
          <a:r>
            <a:rPr lang="en-US" sz="1600" kern="1200" dirty="0"/>
            <a:t>, and </a:t>
          </a:r>
          <a:r>
            <a:rPr lang="en-US" sz="1600" b="1" kern="1200" dirty="0"/>
            <a:t>tutorials </a:t>
          </a:r>
          <a:r>
            <a:rPr lang="en-US" sz="1600" kern="1200" dirty="0"/>
            <a:t>designed for </a:t>
          </a:r>
          <a:r>
            <a:rPr lang="en-US" sz="1600" b="1" kern="1200" dirty="0"/>
            <a:t>LISA</a:t>
          </a:r>
          <a:r>
            <a:rPr lang="en-US" sz="1600" kern="1200" dirty="0"/>
            <a:t> analysis. </a:t>
          </a:r>
        </a:p>
      </dsp:txBody>
      <dsp:txXfrm>
        <a:off x="585811" y="2171879"/>
        <a:ext cx="2073580" cy="1260000"/>
      </dsp:txXfrm>
    </dsp:sp>
    <dsp:sp modelId="{FCDB62A9-D002-42B4-9CE8-7BEAD9C62A11}">
      <dsp:nvSpPr>
        <dsp:cNvPr id="0" name=""/>
        <dsp:cNvSpPr/>
      </dsp:nvSpPr>
      <dsp:spPr>
        <a:xfrm>
          <a:off x="3592502" y="851736"/>
          <a:ext cx="933111" cy="933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EAAE6-CB16-4396-88AA-718719B2AFD5}">
      <dsp:nvSpPr>
        <dsp:cNvPr id="0" name=""/>
        <dsp:cNvSpPr/>
      </dsp:nvSpPr>
      <dsp:spPr>
        <a:xfrm>
          <a:off x="3022268" y="2171879"/>
          <a:ext cx="207358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Open-source</a:t>
          </a:r>
        </a:p>
      </dsp:txBody>
      <dsp:txXfrm>
        <a:off x="3022268" y="2171879"/>
        <a:ext cx="2073580" cy="1260000"/>
      </dsp:txXfrm>
    </dsp:sp>
    <dsp:sp modelId="{FEB3EBED-0F17-46F4-BA94-7FAAB391A767}">
      <dsp:nvSpPr>
        <dsp:cNvPr id="0" name=""/>
        <dsp:cNvSpPr/>
      </dsp:nvSpPr>
      <dsp:spPr>
        <a:xfrm>
          <a:off x="6028959" y="851736"/>
          <a:ext cx="933111" cy="933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6BEEC-E087-4F06-979B-B3CD2905B200}">
      <dsp:nvSpPr>
        <dsp:cNvPr id="0" name=""/>
        <dsp:cNvSpPr/>
      </dsp:nvSpPr>
      <dsp:spPr>
        <a:xfrm>
          <a:off x="5458725" y="2171879"/>
          <a:ext cx="207358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Community-oriented and community-developed</a:t>
          </a:r>
        </a:p>
      </dsp:txBody>
      <dsp:txXfrm>
        <a:off x="5458725" y="2171879"/>
        <a:ext cx="2073580" cy="1260000"/>
      </dsp:txXfrm>
    </dsp:sp>
    <dsp:sp modelId="{AE613CEE-640E-41C4-9D51-730EE9D821B2}">
      <dsp:nvSpPr>
        <dsp:cNvPr id="0" name=""/>
        <dsp:cNvSpPr/>
      </dsp:nvSpPr>
      <dsp:spPr>
        <a:xfrm>
          <a:off x="8465416" y="851736"/>
          <a:ext cx="933111" cy="933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A09DC7-6E93-4A4E-B7A5-5F9C8EE03812}">
      <dsp:nvSpPr>
        <dsp:cNvPr id="0" name=""/>
        <dsp:cNvSpPr/>
      </dsp:nvSpPr>
      <dsp:spPr>
        <a:xfrm>
          <a:off x="7895182" y="2171879"/>
          <a:ext cx="207358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High-performance computing across CPU nodes and/or </a:t>
          </a:r>
          <a:r>
            <a:rPr lang="en-US" sz="1600" b="1" kern="1200" dirty="0"/>
            <a:t>GPUs</a:t>
          </a:r>
          <a:r>
            <a:rPr lang="en-US" sz="1600" kern="1200" dirty="0"/>
            <a:t>. </a:t>
          </a:r>
        </a:p>
      </dsp:txBody>
      <dsp:txXfrm>
        <a:off x="7895182" y="2171879"/>
        <a:ext cx="2073580" cy="126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864AD-7F25-EA4C-809B-1074B3E47556}">
      <dsp:nvSpPr>
        <dsp:cNvPr id="0" name=""/>
        <dsp:cNvSpPr/>
      </dsp:nvSpPr>
      <dsp:spPr>
        <a:xfrm>
          <a:off x="0" y="10510"/>
          <a:ext cx="4653280" cy="952055"/>
        </a:xfrm>
        <a:prstGeom prst="roundRect">
          <a:avLst>
            <a:gd name="adj" fmla="val 10000"/>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Fast and accurate waveform generation</a:t>
          </a:r>
        </a:p>
      </dsp:txBody>
      <dsp:txXfrm>
        <a:off x="27885" y="38395"/>
        <a:ext cx="3545488" cy="896285"/>
      </dsp:txXfrm>
    </dsp:sp>
    <dsp:sp modelId="{A0A68958-6DF6-594A-9968-23F8853EA1F9}">
      <dsp:nvSpPr>
        <dsp:cNvPr id="0" name=""/>
        <dsp:cNvSpPr/>
      </dsp:nvSpPr>
      <dsp:spPr>
        <a:xfrm>
          <a:off x="389712" y="1125156"/>
          <a:ext cx="4653280" cy="952055"/>
        </a:xfrm>
        <a:prstGeom prst="roundRect">
          <a:avLst>
            <a:gd name="adj" fmla="val 10000"/>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Prototyping sub-global fit analyses</a:t>
          </a:r>
        </a:p>
      </dsp:txBody>
      <dsp:txXfrm>
        <a:off x="417597" y="1153041"/>
        <a:ext cx="3588961" cy="896285"/>
      </dsp:txXfrm>
    </dsp:sp>
    <dsp:sp modelId="{E90F760D-71A9-E142-97EE-918835680F14}">
      <dsp:nvSpPr>
        <dsp:cNvPr id="0" name=""/>
        <dsp:cNvSpPr/>
      </dsp:nvSpPr>
      <dsp:spPr>
        <a:xfrm>
          <a:off x="773607" y="2250313"/>
          <a:ext cx="4653280" cy="952055"/>
        </a:xfrm>
        <a:prstGeom prst="roundRect">
          <a:avLst>
            <a:gd name="adj" fmla="val 10000"/>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Building your own global fit</a:t>
          </a:r>
        </a:p>
      </dsp:txBody>
      <dsp:txXfrm>
        <a:off x="801492" y="2278198"/>
        <a:ext cx="3594778" cy="896285"/>
      </dsp:txXfrm>
    </dsp:sp>
    <dsp:sp modelId="{0FD54570-480C-6747-8596-7D3AC44AE55A}">
      <dsp:nvSpPr>
        <dsp:cNvPr id="0" name=""/>
        <dsp:cNvSpPr/>
      </dsp:nvSpPr>
      <dsp:spPr>
        <a:xfrm>
          <a:off x="1163319" y="3375469"/>
          <a:ext cx="4653280" cy="952055"/>
        </a:xfrm>
        <a:prstGeom prst="roundRect">
          <a:avLst>
            <a:gd name="adj" fmla="val 10000"/>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Publicly available full global fit pipeline</a:t>
          </a:r>
        </a:p>
      </dsp:txBody>
      <dsp:txXfrm>
        <a:off x="1191204" y="3403354"/>
        <a:ext cx="3588961" cy="896285"/>
      </dsp:txXfrm>
    </dsp:sp>
    <dsp:sp modelId="{521FA3A3-7338-394B-A301-1DC50099EA2D}">
      <dsp:nvSpPr>
        <dsp:cNvPr id="0" name=""/>
        <dsp:cNvSpPr/>
      </dsp:nvSpPr>
      <dsp:spPr>
        <a:xfrm>
          <a:off x="4034443" y="729187"/>
          <a:ext cx="618836" cy="618836"/>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173681" y="729187"/>
        <a:ext cx="340360" cy="465674"/>
      </dsp:txXfrm>
    </dsp:sp>
    <dsp:sp modelId="{0724AD2D-43F0-284E-8DF4-B605A7005738}">
      <dsp:nvSpPr>
        <dsp:cNvPr id="0" name=""/>
        <dsp:cNvSpPr/>
      </dsp:nvSpPr>
      <dsp:spPr>
        <a:xfrm>
          <a:off x="4424156" y="1854344"/>
          <a:ext cx="618836" cy="618836"/>
        </a:xfrm>
        <a:prstGeom prst="downArrow">
          <a:avLst>
            <a:gd name="adj1" fmla="val 55000"/>
            <a:gd name="adj2" fmla="val 45000"/>
          </a:avLst>
        </a:prstGeom>
        <a:solidFill>
          <a:schemeClr val="accent2">
            <a:tint val="40000"/>
            <a:alpha val="90000"/>
            <a:hueOff val="-1618612"/>
            <a:satOff val="-5766"/>
            <a:lumOff val="-695"/>
            <a:alphaOff val="0"/>
          </a:schemeClr>
        </a:solidFill>
        <a:ln w="9525" cap="rnd" cmpd="sng" algn="ctr">
          <a:solidFill>
            <a:schemeClr val="accent2">
              <a:tint val="40000"/>
              <a:alpha val="90000"/>
              <a:hueOff val="-1618612"/>
              <a:satOff val="-5766"/>
              <a:lumOff val="-6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563394" y="1854344"/>
        <a:ext cx="340360" cy="465674"/>
      </dsp:txXfrm>
    </dsp:sp>
    <dsp:sp modelId="{7D63D96C-94AC-3E4F-8ACF-F000957067A3}">
      <dsp:nvSpPr>
        <dsp:cNvPr id="0" name=""/>
        <dsp:cNvSpPr/>
      </dsp:nvSpPr>
      <dsp:spPr>
        <a:xfrm>
          <a:off x="4808051" y="2979500"/>
          <a:ext cx="618836" cy="618836"/>
        </a:xfrm>
        <a:prstGeom prst="downArrow">
          <a:avLst>
            <a:gd name="adj1" fmla="val 55000"/>
            <a:gd name="adj2" fmla="val 45000"/>
          </a:avLst>
        </a:prstGeom>
        <a:solidFill>
          <a:schemeClr val="accent2">
            <a:tint val="40000"/>
            <a:alpha val="90000"/>
            <a:hueOff val="-3237223"/>
            <a:satOff val="-11531"/>
            <a:lumOff val="-1390"/>
            <a:alphaOff val="0"/>
          </a:schemeClr>
        </a:solidFill>
        <a:ln w="9525" cap="rnd" cmpd="sng" algn="ctr">
          <a:solidFill>
            <a:schemeClr val="accent2">
              <a:tint val="40000"/>
              <a:alpha val="90000"/>
              <a:hueOff val="-3237223"/>
              <a:satOff val="-11531"/>
              <a:lumOff val="-13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947289" y="2979500"/>
        <a:ext cx="340360" cy="4656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3689A-7176-3B4E-9E67-53763C2B81E4}">
      <dsp:nvSpPr>
        <dsp:cNvPr id="0" name=""/>
        <dsp:cNvSpPr/>
      </dsp:nvSpPr>
      <dsp:spPr>
        <a:xfrm>
          <a:off x="808084" y="2642"/>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LISA Analysis Tools (lisatools)</a:t>
          </a:r>
        </a:p>
      </dsp:txBody>
      <dsp:txXfrm>
        <a:off x="808084" y="2642"/>
        <a:ext cx="2793251" cy="1675950"/>
      </dsp:txXfrm>
    </dsp:sp>
    <dsp:sp modelId="{66ED3419-8B0D-E243-BFBB-C218CC7B0C23}">
      <dsp:nvSpPr>
        <dsp:cNvPr id="0" name=""/>
        <dsp:cNvSpPr/>
      </dsp:nvSpPr>
      <dsp:spPr>
        <a:xfrm>
          <a:off x="3880661" y="2642"/>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Fast EMRI Waveforms (few)</a:t>
          </a:r>
        </a:p>
      </dsp:txBody>
      <dsp:txXfrm>
        <a:off x="3880661" y="2642"/>
        <a:ext cx="2793251" cy="1675950"/>
      </dsp:txXfrm>
    </dsp:sp>
    <dsp:sp modelId="{8D1B3828-8884-FE41-889C-345BBAFCA95A}">
      <dsp:nvSpPr>
        <dsp:cNvPr id="0" name=""/>
        <dsp:cNvSpPr/>
      </dsp:nvSpPr>
      <dsp:spPr>
        <a:xfrm>
          <a:off x="6953237" y="2642"/>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BBHx</a:t>
          </a:r>
          <a:r>
            <a:rPr lang="en-US" sz="2400" kern="1200" dirty="0"/>
            <a:t> (</a:t>
          </a:r>
          <a:r>
            <a:rPr lang="en-US" sz="2400" kern="1200" dirty="0" err="1"/>
            <a:t>bbhx</a:t>
          </a:r>
          <a:r>
            <a:rPr lang="en-US" sz="2400" kern="1200" dirty="0"/>
            <a:t>)</a:t>
          </a:r>
        </a:p>
      </dsp:txBody>
      <dsp:txXfrm>
        <a:off x="6953237" y="2642"/>
        <a:ext cx="2793251" cy="1675950"/>
      </dsp:txXfrm>
    </dsp:sp>
    <dsp:sp modelId="{2C577468-E8B8-1B4F-88CD-85D4E2D45332}">
      <dsp:nvSpPr>
        <dsp:cNvPr id="0" name=""/>
        <dsp:cNvSpPr/>
      </dsp:nvSpPr>
      <dsp:spPr>
        <a:xfrm>
          <a:off x="808084" y="1957918"/>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GBGPU (gbgpu)</a:t>
          </a:r>
        </a:p>
      </dsp:txBody>
      <dsp:txXfrm>
        <a:off x="808084" y="1957918"/>
        <a:ext cx="2793251" cy="1675950"/>
      </dsp:txXfrm>
    </dsp:sp>
    <dsp:sp modelId="{D03C3033-55E3-9645-BA4C-E8661A81CCE2}">
      <dsp:nvSpPr>
        <dsp:cNvPr id="0" name=""/>
        <dsp:cNvSpPr/>
      </dsp:nvSpPr>
      <dsp:spPr>
        <a:xfrm>
          <a:off x="3880661" y="1957918"/>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fastlisaresponse (fastlisaresponse)</a:t>
          </a:r>
        </a:p>
      </dsp:txBody>
      <dsp:txXfrm>
        <a:off x="3880661" y="1957918"/>
        <a:ext cx="2793251" cy="1675950"/>
      </dsp:txXfrm>
    </dsp:sp>
    <dsp:sp modelId="{A944B110-9722-844A-B0EB-0832582FE230}">
      <dsp:nvSpPr>
        <dsp:cNvPr id="0" name=""/>
        <dsp:cNvSpPr/>
      </dsp:nvSpPr>
      <dsp:spPr>
        <a:xfrm>
          <a:off x="6953237" y="1957918"/>
          <a:ext cx="2793251" cy="167595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Eryn (eryn)</a:t>
          </a:r>
        </a:p>
      </dsp:txBody>
      <dsp:txXfrm>
        <a:off x="6953237" y="1957918"/>
        <a:ext cx="2793251" cy="16759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141B7-1DCD-914E-B7B0-FE8E8750DFBE}">
      <dsp:nvSpPr>
        <dsp:cNvPr id="0" name=""/>
        <dsp:cNvSpPr/>
      </dsp:nvSpPr>
      <dsp:spPr>
        <a:xfrm>
          <a:off x="791" y="387100"/>
          <a:ext cx="3088494" cy="1371606"/>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Stochastic backgrounds</a:t>
          </a:r>
        </a:p>
      </dsp:txBody>
      <dsp:txXfrm>
        <a:off x="791" y="387100"/>
        <a:ext cx="3088494" cy="1371606"/>
      </dsp:txXfrm>
    </dsp:sp>
    <dsp:sp modelId="{CCBCFA79-B2A5-4E4C-A1E8-A10BEA8B9A4D}">
      <dsp:nvSpPr>
        <dsp:cNvPr id="0" name=""/>
        <dsp:cNvSpPr/>
      </dsp:nvSpPr>
      <dsp:spPr>
        <a:xfrm>
          <a:off x="3398135" y="387100"/>
          <a:ext cx="3088494" cy="1371606"/>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Product-space MCMC</a:t>
          </a:r>
        </a:p>
      </dsp:txBody>
      <dsp:txXfrm>
        <a:off x="3398135" y="387100"/>
        <a:ext cx="3088494" cy="1371606"/>
      </dsp:txXfrm>
    </dsp:sp>
    <dsp:sp modelId="{ABA5518B-2371-7844-8C04-47871FAEEA89}">
      <dsp:nvSpPr>
        <dsp:cNvPr id="0" name=""/>
        <dsp:cNvSpPr/>
      </dsp:nvSpPr>
      <dsp:spPr>
        <a:xfrm>
          <a:off x="791" y="2067556"/>
          <a:ext cx="3088494" cy="1371606"/>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Flexible ODE integrators</a:t>
          </a:r>
        </a:p>
      </dsp:txBody>
      <dsp:txXfrm>
        <a:off x="791" y="2067556"/>
        <a:ext cx="3088494" cy="1371606"/>
      </dsp:txXfrm>
    </dsp:sp>
    <dsp:sp modelId="{3CEE81E0-A85D-CE43-978D-3EE020EA09A7}">
      <dsp:nvSpPr>
        <dsp:cNvPr id="0" name=""/>
        <dsp:cNvSpPr/>
      </dsp:nvSpPr>
      <dsp:spPr>
        <a:xfrm>
          <a:off x="3398135" y="2067556"/>
          <a:ext cx="3088494" cy="1371606"/>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Global fit code coming</a:t>
          </a:r>
        </a:p>
      </dsp:txBody>
      <dsp:txXfrm>
        <a:off x="3398135" y="2067556"/>
        <a:ext cx="3088494" cy="1371606"/>
      </dsp:txXfrm>
    </dsp:sp>
    <dsp:sp modelId="{8DEF1356-1D32-F645-87CF-B51FB51B0C8F}">
      <dsp:nvSpPr>
        <dsp:cNvPr id="0" name=""/>
        <dsp:cNvSpPr/>
      </dsp:nvSpPr>
      <dsp:spPr>
        <a:xfrm>
          <a:off x="791" y="3748012"/>
          <a:ext cx="3088494" cy="1371606"/>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Integrate </a:t>
          </a:r>
          <a:r>
            <a:rPr lang="en-US" sz="2700" kern="1200" dirty="0" err="1"/>
            <a:t>lisacattools</a:t>
          </a:r>
          <a:r>
            <a:rPr lang="en-US" sz="2700" kern="1200" dirty="0"/>
            <a:t> (</a:t>
          </a:r>
          <a:r>
            <a:rPr lang="en-US" sz="2700" kern="1200" dirty="0" err="1"/>
            <a:t>Littenberg</a:t>
          </a:r>
          <a:r>
            <a:rPr lang="en-US" sz="2700" kern="1200" dirty="0"/>
            <a:t>+)</a:t>
          </a:r>
        </a:p>
      </dsp:txBody>
      <dsp:txXfrm>
        <a:off x="791" y="3748012"/>
        <a:ext cx="3088494" cy="1371606"/>
      </dsp:txXfrm>
    </dsp:sp>
    <dsp:sp modelId="{066A581C-BF34-4144-8F0D-B6A0CCE98E9D}">
      <dsp:nvSpPr>
        <dsp:cNvPr id="0" name=""/>
        <dsp:cNvSpPr/>
      </dsp:nvSpPr>
      <dsp:spPr>
        <a:xfrm>
          <a:off x="3398135" y="3748012"/>
          <a:ext cx="3088494" cy="1371606"/>
        </a:xfrm>
        <a:prstGeom prst="rect">
          <a:avLst/>
        </a:prstGeom>
        <a:solidFill>
          <a:srgbClr val="00C6BB"/>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More waveform types (e.g. EMRIs, </a:t>
          </a:r>
          <a:r>
            <a:rPr lang="en-US" sz="2700" kern="1200" dirty="0" err="1"/>
            <a:t>lisabeta</a:t>
          </a:r>
          <a:r>
            <a:rPr lang="en-US" sz="2700" kern="1200" dirty="0"/>
            <a:t>)</a:t>
          </a:r>
        </a:p>
      </dsp:txBody>
      <dsp:txXfrm>
        <a:off x="3398135" y="3748012"/>
        <a:ext cx="3088494" cy="13716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85FEA-A1F9-BC4E-8786-CB2CC69130D8}">
      <dsp:nvSpPr>
        <dsp:cNvPr id="0" name=""/>
        <dsp:cNvSpPr/>
      </dsp:nvSpPr>
      <dsp:spPr>
        <a:xfrm>
          <a:off x="807" y="1145852"/>
          <a:ext cx="1889857" cy="9449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Detector setup</a:t>
          </a:r>
        </a:p>
      </dsp:txBody>
      <dsp:txXfrm>
        <a:off x="28483" y="1173528"/>
        <a:ext cx="1834505" cy="889576"/>
      </dsp:txXfrm>
    </dsp:sp>
    <dsp:sp modelId="{73B14F78-20BE-EB42-A388-B0F52A1D467B}">
      <dsp:nvSpPr>
        <dsp:cNvPr id="0" name=""/>
        <dsp:cNvSpPr/>
      </dsp:nvSpPr>
      <dsp:spPr>
        <a:xfrm>
          <a:off x="189793" y="2090780"/>
          <a:ext cx="188985" cy="708696"/>
        </a:xfrm>
        <a:custGeom>
          <a:avLst/>
          <a:gdLst/>
          <a:ahLst/>
          <a:cxnLst/>
          <a:rect l="0" t="0" r="0" b="0"/>
          <a:pathLst>
            <a:path>
              <a:moveTo>
                <a:pt x="0" y="0"/>
              </a:moveTo>
              <a:lnTo>
                <a:pt x="0" y="708696"/>
              </a:lnTo>
              <a:lnTo>
                <a:pt x="188985" y="7086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492EA1-291B-E144-9EDA-8AD3907CBE3C}">
      <dsp:nvSpPr>
        <dsp:cNvPr id="0" name=""/>
        <dsp:cNvSpPr/>
      </dsp:nvSpPr>
      <dsp:spPr>
        <a:xfrm>
          <a:off x="378779" y="2327012"/>
          <a:ext cx="1511885" cy="9449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Sensitivity information</a:t>
          </a:r>
        </a:p>
      </dsp:txBody>
      <dsp:txXfrm>
        <a:off x="406455" y="2354688"/>
        <a:ext cx="1456533" cy="889576"/>
      </dsp:txXfrm>
    </dsp:sp>
    <dsp:sp modelId="{E0B7B59C-6DE3-2245-9977-663D52D5690B}">
      <dsp:nvSpPr>
        <dsp:cNvPr id="0" name=""/>
        <dsp:cNvSpPr/>
      </dsp:nvSpPr>
      <dsp:spPr>
        <a:xfrm>
          <a:off x="189793" y="2090780"/>
          <a:ext cx="188985" cy="1889857"/>
        </a:xfrm>
        <a:custGeom>
          <a:avLst/>
          <a:gdLst/>
          <a:ahLst/>
          <a:cxnLst/>
          <a:rect l="0" t="0" r="0" b="0"/>
          <a:pathLst>
            <a:path>
              <a:moveTo>
                <a:pt x="0" y="0"/>
              </a:moveTo>
              <a:lnTo>
                <a:pt x="0" y="1889857"/>
              </a:lnTo>
              <a:lnTo>
                <a:pt x="188985" y="18898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9BA25B-A581-6941-A4C4-7C3C3F5D13A4}">
      <dsp:nvSpPr>
        <dsp:cNvPr id="0" name=""/>
        <dsp:cNvSpPr/>
      </dsp:nvSpPr>
      <dsp:spPr>
        <a:xfrm>
          <a:off x="378779" y="3508173"/>
          <a:ext cx="1511885" cy="9449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Orbits</a:t>
          </a:r>
        </a:p>
      </dsp:txBody>
      <dsp:txXfrm>
        <a:off x="406455" y="3535849"/>
        <a:ext cx="1456533" cy="889576"/>
      </dsp:txXfrm>
    </dsp:sp>
    <dsp:sp modelId="{FEE176BB-8557-7343-8864-CA18791BE504}">
      <dsp:nvSpPr>
        <dsp:cNvPr id="0" name=""/>
        <dsp:cNvSpPr/>
      </dsp:nvSpPr>
      <dsp:spPr>
        <a:xfrm>
          <a:off x="2363128" y="1145852"/>
          <a:ext cx="1889857" cy="9449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Data Container</a:t>
          </a:r>
        </a:p>
      </dsp:txBody>
      <dsp:txXfrm>
        <a:off x="2390804" y="1173528"/>
        <a:ext cx="1834505" cy="889576"/>
      </dsp:txXfrm>
    </dsp:sp>
    <dsp:sp modelId="{92414263-8280-E14E-A018-18349A3D3868}">
      <dsp:nvSpPr>
        <dsp:cNvPr id="0" name=""/>
        <dsp:cNvSpPr/>
      </dsp:nvSpPr>
      <dsp:spPr>
        <a:xfrm>
          <a:off x="2552114" y="2090780"/>
          <a:ext cx="188985" cy="708696"/>
        </a:xfrm>
        <a:custGeom>
          <a:avLst/>
          <a:gdLst/>
          <a:ahLst/>
          <a:cxnLst/>
          <a:rect l="0" t="0" r="0" b="0"/>
          <a:pathLst>
            <a:path>
              <a:moveTo>
                <a:pt x="0" y="0"/>
              </a:moveTo>
              <a:lnTo>
                <a:pt x="0" y="708696"/>
              </a:lnTo>
              <a:lnTo>
                <a:pt x="188985" y="7086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41101-B17A-3C40-94E4-1CAB10FBC107}">
      <dsp:nvSpPr>
        <dsp:cNvPr id="0" name=""/>
        <dsp:cNvSpPr/>
      </dsp:nvSpPr>
      <dsp:spPr>
        <a:xfrm>
          <a:off x="2741100" y="2327012"/>
          <a:ext cx="1511885" cy="9449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Data, Residual, or Template</a:t>
          </a:r>
        </a:p>
      </dsp:txBody>
      <dsp:txXfrm>
        <a:off x="2768776" y="2354688"/>
        <a:ext cx="1456533" cy="889576"/>
      </dsp:txXfrm>
    </dsp:sp>
    <dsp:sp modelId="{164F17EE-1E9F-A045-ABB5-0ED1FB75B08E}">
      <dsp:nvSpPr>
        <dsp:cNvPr id="0" name=""/>
        <dsp:cNvSpPr/>
      </dsp:nvSpPr>
      <dsp:spPr>
        <a:xfrm>
          <a:off x="4725450" y="1145852"/>
          <a:ext cx="1889857" cy="9449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Analysis Container</a:t>
          </a:r>
        </a:p>
      </dsp:txBody>
      <dsp:txXfrm>
        <a:off x="4753126" y="1173528"/>
        <a:ext cx="1834505" cy="889576"/>
      </dsp:txXfrm>
    </dsp:sp>
    <dsp:sp modelId="{677B3572-8A88-C146-AF18-4ADBBFE466DF}">
      <dsp:nvSpPr>
        <dsp:cNvPr id="0" name=""/>
        <dsp:cNvSpPr/>
      </dsp:nvSpPr>
      <dsp:spPr>
        <a:xfrm>
          <a:off x="4914436" y="2090780"/>
          <a:ext cx="188985" cy="708696"/>
        </a:xfrm>
        <a:custGeom>
          <a:avLst/>
          <a:gdLst/>
          <a:ahLst/>
          <a:cxnLst/>
          <a:rect l="0" t="0" r="0" b="0"/>
          <a:pathLst>
            <a:path>
              <a:moveTo>
                <a:pt x="0" y="0"/>
              </a:moveTo>
              <a:lnTo>
                <a:pt x="0" y="708696"/>
              </a:lnTo>
              <a:lnTo>
                <a:pt x="188985" y="70869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0C0C88-D64C-994F-A501-DDE6A9EDABF5}">
      <dsp:nvSpPr>
        <dsp:cNvPr id="0" name=""/>
        <dsp:cNvSpPr/>
      </dsp:nvSpPr>
      <dsp:spPr>
        <a:xfrm>
          <a:off x="5103421" y="2327012"/>
          <a:ext cx="1511885" cy="9449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Combine detector setup + data.</a:t>
          </a:r>
        </a:p>
      </dsp:txBody>
      <dsp:txXfrm>
        <a:off x="5131097" y="2354688"/>
        <a:ext cx="1456533" cy="889576"/>
      </dsp:txXfrm>
    </dsp:sp>
    <dsp:sp modelId="{09EFC5D0-CB48-A343-A2DC-64AFFE8951A4}">
      <dsp:nvSpPr>
        <dsp:cNvPr id="0" name=""/>
        <dsp:cNvSpPr/>
      </dsp:nvSpPr>
      <dsp:spPr>
        <a:xfrm>
          <a:off x="4914436" y="2090780"/>
          <a:ext cx="188985" cy="1889857"/>
        </a:xfrm>
        <a:custGeom>
          <a:avLst/>
          <a:gdLst/>
          <a:ahLst/>
          <a:cxnLst/>
          <a:rect l="0" t="0" r="0" b="0"/>
          <a:pathLst>
            <a:path>
              <a:moveTo>
                <a:pt x="0" y="0"/>
              </a:moveTo>
              <a:lnTo>
                <a:pt x="0" y="1889857"/>
              </a:lnTo>
              <a:lnTo>
                <a:pt x="188985" y="18898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FD27F-A730-8840-90B9-C273E4991BA9}">
      <dsp:nvSpPr>
        <dsp:cNvPr id="0" name=""/>
        <dsp:cNvSpPr/>
      </dsp:nvSpPr>
      <dsp:spPr>
        <a:xfrm>
          <a:off x="5103421" y="3508173"/>
          <a:ext cx="1511885" cy="9449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Compute Likelihoods, SNR, etc.</a:t>
          </a:r>
        </a:p>
      </dsp:txBody>
      <dsp:txXfrm>
        <a:off x="5131097" y="3535849"/>
        <a:ext cx="1456533" cy="88957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4C97C-E08F-3A44-8281-EC8F0FDC876D}" type="datetimeFigureOut">
              <a:rPr lang="en-US" smtClean="0"/>
              <a:t>4/12/24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A5BC5-5533-3A4A-A74F-2D879662B3D9}" type="slidenum">
              <a:rPr lang="en-US" smtClean="0"/>
              <a:t>‹#›</a:t>
            </a:fld>
            <a:endParaRPr lang="en-US"/>
          </a:p>
        </p:txBody>
      </p:sp>
    </p:spTree>
    <p:extLst>
      <p:ext uri="{BB962C8B-B14F-4D97-AF65-F5344CB8AC3E}">
        <p14:creationId xmlns:p14="http://schemas.microsoft.com/office/powerpoint/2010/main" val="325241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dirty="0"/>
              <a:t>Minimal (not zero) barriers to access compared to in-person</a:t>
            </a:r>
          </a:p>
          <a:p>
            <a:pPr lvl="0">
              <a:lnSpc>
                <a:spcPct val="100000"/>
              </a:lnSpc>
            </a:pPr>
            <a:r>
              <a:rPr lang="en-US" dirty="0"/>
              <a:t>Cost </a:t>
            </a:r>
          </a:p>
          <a:p>
            <a:pPr lvl="0">
              <a:lnSpc>
                <a:spcPct val="100000"/>
              </a:lnSpc>
            </a:pPr>
            <a:r>
              <a:rPr lang="en-US" dirty="0"/>
              <a:t>Location</a:t>
            </a:r>
          </a:p>
          <a:p>
            <a:pPr lvl="0">
              <a:lnSpc>
                <a:spcPct val="100000"/>
              </a:lnSpc>
            </a:pPr>
            <a:r>
              <a:rPr lang="en-US" dirty="0"/>
              <a:t>Capacity</a:t>
            </a:r>
          </a:p>
          <a:p>
            <a:pPr lvl="0">
              <a:lnSpc>
                <a:spcPct val="100000"/>
              </a:lnSpc>
            </a:pPr>
            <a:r>
              <a:rPr lang="en-US" dirty="0"/>
              <a:t>Environmental Impact</a:t>
            </a:r>
          </a:p>
          <a:p>
            <a:pPr lvl="0">
              <a:lnSpc>
                <a:spcPct val="100000"/>
              </a:lnSpc>
            </a:pPr>
            <a:r>
              <a:rPr lang="en-US" dirty="0"/>
              <a:t>Easier for caretakers</a:t>
            </a:r>
          </a:p>
        </p:txBody>
      </p:sp>
      <p:sp>
        <p:nvSpPr>
          <p:cNvPr id="4" name="Slide Number Placeholder 3"/>
          <p:cNvSpPr>
            <a:spLocks noGrp="1"/>
          </p:cNvSpPr>
          <p:nvPr>
            <p:ph type="sldNum" sz="quarter" idx="5"/>
          </p:nvPr>
        </p:nvSpPr>
        <p:spPr/>
        <p:txBody>
          <a:bodyPr/>
          <a:lstStyle/>
          <a:p>
            <a:fld id="{C03A5BC5-5533-3A4A-A74F-2D879662B3D9}" type="slidenum">
              <a:rPr lang="en-US" smtClean="0"/>
              <a:t>3</a:t>
            </a:fld>
            <a:endParaRPr lang="en-US"/>
          </a:p>
        </p:txBody>
      </p:sp>
    </p:spTree>
    <p:extLst>
      <p:ext uri="{BB962C8B-B14F-4D97-AF65-F5344CB8AC3E}">
        <p14:creationId xmlns:p14="http://schemas.microsoft.com/office/powerpoint/2010/main" val="3262714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dirty="0"/>
              <a:t>Minimal (not zero) barriers to access compared to in-person</a:t>
            </a:r>
          </a:p>
          <a:p>
            <a:pPr lvl="0">
              <a:lnSpc>
                <a:spcPct val="100000"/>
              </a:lnSpc>
            </a:pPr>
            <a:r>
              <a:rPr lang="en-US" dirty="0"/>
              <a:t>Cost </a:t>
            </a:r>
          </a:p>
          <a:p>
            <a:pPr lvl="0">
              <a:lnSpc>
                <a:spcPct val="100000"/>
              </a:lnSpc>
            </a:pPr>
            <a:r>
              <a:rPr lang="en-US" dirty="0"/>
              <a:t>Location</a:t>
            </a:r>
          </a:p>
          <a:p>
            <a:pPr lvl="0">
              <a:lnSpc>
                <a:spcPct val="100000"/>
              </a:lnSpc>
            </a:pPr>
            <a:r>
              <a:rPr lang="en-US" dirty="0"/>
              <a:t>Capacity</a:t>
            </a:r>
          </a:p>
          <a:p>
            <a:pPr lvl="0">
              <a:lnSpc>
                <a:spcPct val="100000"/>
              </a:lnSpc>
            </a:pPr>
            <a:r>
              <a:rPr lang="en-US" dirty="0"/>
              <a:t>Environmental Impact</a:t>
            </a:r>
          </a:p>
          <a:p>
            <a:pPr lvl="0">
              <a:lnSpc>
                <a:spcPct val="100000"/>
              </a:lnSpc>
            </a:pPr>
            <a:r>
              <a:rPr lang="en-US" dirty="0"/>
              <a:t>Easier for caretakers</a:t>
            </a:r>
          </a:p>
        </p:txBody>
      </p:sp>
      <p:sp>
        <p:nvSpPr>
          <p:cNvPr id="4" name="Slide Number Placeholder 3"/>
          <p:cNvSpPr>
            <a:spLocks noGrp="1"/>
          </p:cNvSpPr>
          <p:nvPr>
            <p:ph type="sldNum" sz="quarter" idx="5"/>
          </p:nvPr>
        </p:nvSpPr>
        <p:spPr/>
        <p:txBody>
          <a:bodyPr/>
          <a:lstStyle/>
          <a:p>
            <a:fld id="{C03A5BC5-5533-3A4A-A74F-2D879662B3D9}" type="slidenum">
              <a:rPr lang="en-US" smtClean="0"/>
              <a:t>5</a:t>
            </a:fld>
            <a:endParaRPr lang="en-US"/>
          </a:p>
        </p:txBody>
      </p:sp>
    </p:spTree>
    <p:extLst>
      <p:ext uri="{BB962C8B-B14F-4D97-AF65-F5344CB8AC3E}">
        <p14:creationId xmlns:p14="http://schemas.microsoft.com/office/powerpoint/2010/main" val="3356521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BFD16A-B314-B742-B85F-49431BFC0682}"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421294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FD16A-B314-B742-B85F-49431BFC0682}" type="datetimeFigureOut">
              <a:rPr lang="en-US" smtClean="0"/>
              <a:t>4/12/24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12604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5BFD16A-B314-B742-B85F-49431BFC0682}"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3930585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5BFD16A-B314-B742-B85F-49431BFC0682}" type="datetimeFigureOut">
              <a:rPr lang="en-US" smtClean="0"/>
              <a:t>4/12/24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2322538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FD16A-B314-B742-B85F-49431BFC0682}"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1265395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FD16A-B314-B742-B85F-49431BFC0682}"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627247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FD16A-B314-B742-B85F-49431BFC0682}"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178298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FD16A-B314-B742-B85F-49431BFC0682}" type="datetimeFigureOut">
              <a:rPr lang="en-US" smtClean="0"/>
              <a:t>4/12/24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227881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BFD16A-B314-B742-B85F-49431BFC0682}" type="datetimeFigureOut">
              <a:rPr lang="en-US" smtClean="0"/>
              <a:t>4/12/24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332270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BFD16A-B314-B742-B85F-49431BFC0682}" type="datetimeFigureOut">
              <a:rPr lang="en-US" smtClean="0"/>
              <a:t>4/12/24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146064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BFD16A-B314-B742-B85F-49431BFC0682}" type="datetimeFigureOut">
              <a:rPr lang="en-US" smtClean="0"/>
              <a:t>4/12/24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271266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FD16A-B314-B742-B85F-49431BFC0682}" type="datetimeFigureOut">
              <a:rPr lang="en-US" smtClean="0"/>
              <a:t>4/12/24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356938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FD16A-B314-B742-B85F-49431BFC0682}" type="datetimeFigureOut">
              <a:rPr lang="en-US" smtClean="0"/>
              <a:t>4/12/24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258440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5BFD16A-B314-B742-B85F-49431BFC0682}" type="datetimeFigureOut">
              <a:rPr lang="en-US" smtClean="0"/>
              <a:t>4/12/24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CC22D91-0F2C-8E4A-81F4-B402C8BAC2AA}" type="slidenum">
              <a:rPr lang="en-US" smtClean="0"/>
              <a:t>‹#›</a:t>
            </a:fld>
            <a:endParaRPr lang="en-US"/>
          </a:p>
        </p:txBody>
      </p:sp>
    </p:spTree>
    <p:extLst>
      <p:ext uri="{BB962C8B-B14F-4D97-AF65-F5344CB8AC3E}">
        <p14:creationId xmlns:p14="http://schemas.microsoft.com/office/powerpoint/2010/main" val="270854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5BFD16A-B314-B742-B85F-49431BFC0682}" type="datetimeFigureOut">
              <a:rPr lang="en-US" smtClean="0"/>
              <a:t>4/12/24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CC22D91-0F2C-8E4A-81F4-B402C8BAC2AA}" type="slidenum">
              <a:rPr lang="en-US" smtClean="0"/>
              <a:t>‹#›</a:t>
            </a:fld>
            <a:endParaRPr lang="en-US"/>
          </a:p>
        </p:txBody>
      </p:sp>
    </p:spTree>
    <p:extLst>
      <p:ext uri="{BB962C8B-B14F-4D97-AF65-F5344CB8AC3E}">
        <p14:creationId xmlns:p14="http://schemas.microsoft.com/office/powerpoint/2010/main" val="95380073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295EE-D574-1AA2-11AE-CD817C18E4A5}"/>
              </a:ext>
            </a:extLst>
          </p:cNvPr>
          <p:cNvSpPr>
            <a:spLocks noGrp="1"/>
          </p:cNvSpPr>
          <p:nvPr>
            <p:ph type="ctrTitle"/>
          </p:nvPr>
        </p:nvSpPr>
        <p:spPr>
          <a:xfrm>
            <a:off x="965199" y="907146"/>
            <a:ext cx="6086857" cy="4376440"/>
          </a:xfrm>
          <a:effectLst/>
        </p:spPr>
        <p:txBody>
          <a:bodyPr anchor="ctr">
            <a:normAutofit/>
          </a:bodyPr>
          <a:lstStyle/>
          <a:p>
            <a:pPr algn="r"/>
            <a:r>
              <a:rPr lang="en-US" sz="4400" dirty="0">
                <a:solidFill>
                  <a:schemeClr val="tx1"/>
                </a:solidFill>
              </a:rPr>
              <a:t>LISA Analysis Tools Workshop</a:t>
            </a:r>
          </a:p>
        </p:txBody>
      </p:sp>
      <p:sp>
        <p:nvSpPr>
          <p:cNvPr id="3" name="Subtitle 2">
            <a:extLst>
              <a:ext uri="{FF2B5EF4-FFF2-40B4-BE49-F238E27FC236}">
                <a16:creationId xmlns:a16="http://schemas.microsoft.com/office/drawing/2014/main" id="{63A70B76-C87F-6FE1-D736-E9FC059DB831}"/>
              </a:ext>
            </a:extLst>
          </p:cNvPr>
          <p:cNvSpPr>
            <a:spLocks noGrp="1"/>
          </p:cNvSpPr>
          <p:nvPr>
            <p:ph type="subTitle" idx="1"/>
          </p:nvPr>
        </p:nvSpPr>
        <p:spPr>
          <a:xfrm>
            <a:off x="8017256" y="907146"/>
            <a:ext cx="3364746" cy="4376440"/>
          </a:xfrm>
          <a:effectLst/>
        </p:spPr>
        <p:txBody>
          <a:bodyPr anchor="ctr">
            <a:normAutofit/>
          </a:bodyPr>
          <a:lstStyle/>
          <a:p>
            <a:r>
              <a:rPr lang="en-US" sz="2400"/>
              <a:t>April 15–18, 2024</a:t>
            </a:r>
          </a:p>
        </p:txBody>
      </p:sp>
      <p:cxnSp>
        <p:nvCxnSpPr>
          <p:cNvPr id="10" name="Straight Connector 9">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F279D498-137B-F650-6C4A-36D67E1C74B3}"/>
              </a:ext>
            </a:extLst>
          </p:cNvPr>
          <p:cNvSpPr txBox="1">
            <a:spLocks/>
          </p:cNvSpPr>
          <p:nvPr/>
        </p:nvSpPr>
        <p:spPr>
          <a:xfrm>
            <a:off x="-121727" y="3691533"/>
            <a:ext cx="7173783" cy="90517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000" b="0" dirty="0">
                <a:solidFill>
                  <a:schemeClr val="tx1"/>
                </a:solidFill>
              </a:rPr>
              <a:t>Talk by: Michael Katz, NASA MSFC</a:t>
            </a:r>
          </a:p>
        </p:txBody>
      </p:sp>
      <p:pic>
        <p:nvPicPr>
          <p:cNvPr id="6" name="Picture 5" descr="A logo with a red and white circle&#10;&#10;Description automatically generated">
            <a:extLst>
              <a:ext uri="{FF2B5EF4-FFF2-40B4-BE49-F238E27FC236}">
                <a16:creationId xmlns:a16="http://schemas.microsoft.com/office/drawing/2014/main" id="{A93E7860-582C-13BC-F4E1-BC8CCAB04F4B}"/>
              </a:ext>
            </a:extLst>
          </p:cNvPr>
          <p:cNvPicPr>
            <a:picLocks noChangeAspect="1"/>
          </p:cNvPicPr>
          <p:nvPr/>
        </p:nvPicPr>
        <p:blipFill>
          <a:blip r:embed="rId2"/>
          <a:stretch>
            <a:fillRect/>
          </a:stretch>
        </p:blipFill>
        <p:spPr>
          <a:xfrm>
            <a:off x="482599" y="5029200"/>
            <a:ext cx="1873360" cy="1551062"/>
          </a:xfrm>
          <a:prstGeom prst="rect">
            <a:avLst/>
          </a:prstGeom>
        </p:spPr>
      </p:pic>
    </p:spTree>
    <p:extLst>
      <p:ext uri="{BB962C8B-B14F-4D97-AF65-F5344CB8AC3E}">
        <p14:creationId xmlns:p14="http://schemas.microsoft.com/office/powerpoint/2010/main" val="376977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a:xfrm>
            <a:off x="641754" y="1687286"/>
            <a:ext cx="3269463" cy="3978017"/>
          </a:xfrm>
        </p:spPr>
        <p:txBody>
          <a:bodyPr anchor="t">
            <a:normAutofit/>
          </a:bodyPr>
          <a:lstStyle/>
          <a:p>
            <a:r>
              <a:rPr lang="en-US" sz="4400" dirty="0"/>
              <a:t>Future plans</a:t>
            </a:r>
          </a:p>
        </p:txBody>
      </p:sp>
      <p:graphicFrame>
        <p:nvGraphicFramePr>
          <p:cNvPr id="5" name="Content Placeholder 2">
            <a:extLst>
              <a:ext uri="{FF2B5EF4-FFF2-40B4-BE49-F238E27FC236}">
                <a16:creationId xmlns:a16="http://schemas.microsoft.com/office/drawing/2014/main" id="{9B17A7CF-4875-B145-BBB4-E1A51056B995}"/>
              </a:ext>
            </a:extLst>
          </p:cNvPr>
          <p:cNvGraphicFramePr>
            <a:graphicFrameLocks noGrp="1"/>
          </p:cNvGraphicFramePr>
          <p:nvPr>
            <p:ph idx="1"/>
            <p:extLst>
              <p:ext uri="{D42A27DB-BD31-4B8C-83A1-F6EECF244321}">
                <p14:modId xmlns:p14="http://schemas.microsoft.com/office/powerpoint/2010/main" val="3756119735"/>
              </p:ext>
            </p:extLst>
          </p:nvPr>
        </p:nvGraphicFramePr>
        <p:xfrm>
          <a:off x="5398210" y="868680"/>
          <a:ext cx="6487422" cy="5506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a:xfrm>
            <a:off x="641754" y="1918252"/>
            <a:ext cx="3365439" cy="3997635"/>
          </a:xfrm>
        </p:spPr>
        <p:txBody>
          <a:bodyPr anchor="t">
            <a:normAutofit/>
          </a:bodyPr>
          <a:lstStyle/>
          <a:p>
            <a:r>
              <a:rPr lang="en-US" sz="4400"/>
              <a:t>Tutorial 1: LISA Analysis Tools basics</a:t>
            </a:r>
          </a:p>
        </p:txBody>
      </p:sp>
      <p:graphicFrame>
        <p:nvGraphicFramePr>
          <p:cNvPr id="5" name="Content Placeholder 2">
            <a:extLst>
              <a:ext uri="{FF2B5EF4-FFF2-40B4-BE49-F238E27FC236}">
                <a16:creationId xmlns:a16="http://schemas.microsoft.com/office/drawing/2014/main" id="{72A2EF23-7590-EB45-8F7A-34DEAE4BEFA4}"/>
              </a:ext>
            </a:extLst>
          </p:cNvPr>
          <p:cNvGraphicFramePr>
            <a:graphicFrameLocks noGrp="1"/>
          </p:cNvGraphicFramePr>
          <p:nvPr>
            <p:ph idx="1"/>
            <p:extLst>
              <p:ext uri="{D42A27DB-BD31-4B8C-83A1-F6EECF244321}">
                <p14:modId xmlns:p14="http://schemas.microsoft.com/office/powerpoint/2010/main" val="1734814328"/>
              </p:ext>
            </p:extLst>
          </p:nvPr>
        </p:nvGraphicFramePr>
        <p:xfrm>
          <a:off x="5166310" y="629523"/>
          <a:ext cx="6616115" cy="5598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253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452-DEE8-EE12-7121-91D67DB72909}"/>
              </a:ext>
            </a:extLst>
          </p:cNvPr>
          <p:cNvSpPr>
            <a:spLocks noGrp="1"/>
          </p:cNvSpPr>
          <p:nvPr>
            <p:ph type="title"/>
          </p:nvPr>
        </p:nvSpPr>
        <p:spPr/>
        <p:txBody>
          <a:bodyPr/>
          <a:lstStyle/>
          <a:p>
            <a:r>
              <a:rPr lang="en-US" dirty="0"/>
              <a:t>LATW Organizing Committee</a:t>
            </a:r>
          </a:p>
        </p:txBody>
      </p:sp>
      <p:pic>
        <p:nvPicPr>
          <p:cNvPr id="4" name="Picture 3" descr="A person with long hair and mustache&#10;&#10;Description automatically generated">
            <a:extLst>
              <a:ext uri="{FF2B5EF4-FFF2-40B4-BE49-F238E27FC236}">
                <a16:creationId xmlns:a16="http://schemas.microsoft.com/office/drawing/2014/main" id="{FC2C2A57-381F-E983-CDCD-837359901929}"/>
              </a:ext>
            </a:extLst>
          </p:cNvPr>
          <p:cNvPicPr>
            <a:picLocks noChangeAspect="1"/>
          </p:cNvPicPr>
          <p:nvPr/>
        </p:nvPicPr>
        <p:blipFill>
          <a:blip r:embed="rId2"/>
          <a:stretch>
            <a:fillRect/>
          </a:stretch>
        </p:blipFill>
        <p:spPr>
          <a:xfrm>
            <a:off x="821045" y="3855286"/>
            <a:ext cx="841736" cy="1268532"/>
          </a:xfrm>
          <a:prstGeom prst="rect">
            <a:avLst/>
          </a:prstGeom>
        </p:spPr>
      </p:pic>
      <p:pic>
        <p:nvPicPr>
          <p:cNvPr id="6" name="Picture 5" descr="A person in a black shirt&#10;&#10;Description automatically generated">
            <a:extLst>
              <a:ext uri="{FF2B5EF4-FFF2-40B4-BE49-F238E27FC236}">
                <a16:creationId xmlns:a16="http://schemas.microsoft.com/office/drawing/2014/main" id="{848AE221-CF8E-F0EE-ADFC-E78541E4DE67}"/>
              </a:ext>
            </a:extLst>
          </p:cNvPr>
          <p:cNvPicPr>
            <a:picLocks noChangeAspect="1"/>
          </p:cNvPicPr>
          <p:nvPr/>
        </p:nvPicPr>
        <p:blipFill>
          <a:blip r:embed="rId3"/>
          <a:stretch>
            <a:fillRect/>
          </a:stretch>
        </p:blipFill>
        <p:spPr>
          <a:xfrm>
            <a:off x="707799" y="5237505"/>
            <a:ext cx="1057182" cy="1057182"/>
          </a:xfrm>
          <a:prstGeom prst="rect">
            <a:avLst/>
          </a:prstGeom>
        </p:spPr>
      </p:pic>
      <p:pic>
        <p:nvPicPr>
          <p:cNvPr id="8" name="Picture 7" descr="A person in a leather jacket&#10;&#10;Description automatically generated">
            <a:extLst>
              <a:ext uri="{FF2B5EF4-FFF2-40B4-BE49-F238E27FC236}">
                <a16:creationId xmlns:a16="http://schemas.microsoft.com/office/drawing/2014/main" id="{CDFBED2E-46FD-1118-87BE-B95FFC883F9A}"/>
              </a:ext>
            </a:extLst>
          </p:cNvPr>
          <p:cNvPicPr>
            <a:picLocks noChangeAspect="1"/>
          </p:cNvPicPr>
          <p:nvPr/>
        </p:nvPicPr>
        <p:blipFill>
          <a:blip r:embed="rId4"/>
          <a:stretch>
            <a:fillRect/>
          </a:stretch>
        </p:blipFill>
        <p:spPr>
          <a:xfrm>
            <a:off x="5312441" y="2423306"/>
            <a:ext cx="1492773" cy="1170011"/>
          </a:xfrm>
          <a:prstGeom prst="rect">
            <a:avLst/>
          </a:prstGeom>
        </p:spPr>
      </p:pic>
      <p:pic>
        <p:nvPicPr>
          <p:cNvPr id="10" name="Picture 9" descr="A person smiling for the camera&#10;&#10;Description automatically generated">
            <a:extLst>
              <a:ext uri="{FF2B5EF4-FFF2-40B4-BE49-F238E27FC236}">
                <a16:creationId xmlns:a16="http://schemas.microsoft.com/office/drawing/2014/main" id="{4B21A3BF-598B-7037-4408-1CC9AE8C9F5B}"/>
              </a:ext>
            </a:extLst>
          </p:cNvPr>
          <p:cNvPicPr>
            <a:picLocks noChangeAspect="1"/>
          </p:cNvPicPr>
          <p:nvPr/>
        </p:nvPicPr>
        <p:blipFill>
          <a:blip r:embed="rId5"/>
          <a:stretch>
            <a:fillRect/>
          </a:stretch>
        </p:blipFill>
        <p:spPr>
          <a:xfrm>
            <a:off x="810000" y="2423306"/>
            <a:ext cx="852781" cy="1170011"/>
          </a:xfrm>
          <a:prstGeom prst="rect">
            <a:avLst/>
          </a:prstGeom>
        </p:spPr>
      </p:pic>
      <p:sp>
        <p:nvSpPr>
          <p:cNvPr id="11" name="TextBox 10">
            <a:extLst>
              <a:ext uri="{FF2B5EF4-FFF2-40B4-BE49-F238E27FC236}">
                <a16:creationId xmlns:a16="http://schemas.microsoft.com/office/drawing/2014/main" id="{F0950D3D-5177-A4C1-1E21-B5B8767F589E}"/>
              </a:ext>
            </a:extLst>
          </p:cNvPr>
          <p:cNvSpPr txBox="1"/>
          <p:nvPr/>
        </p:nvSpPr>
        <p:spPr>
          <a:xfrm>
            <a:off x="1764981" y="2746701"/>
            <a:ext cx="1301959" cy="523220"/>
          </a:xfrm>
          <a:prstGeom prst="rect">
            <a:avLst/>
          </a:prstGeom>
          <a:noFill/>
        </p:spPr>
        <p:txBody>
          <a:bodyPr wrap="none" rtlCol="0">
            <a:spAutoFit/>
          </a:bodyPr>
          <a:lstStyle/>
          <a:p>
            <a:r>
              <a:rPr lang="en-US" sz="1400" dirty="0"/>
              <a:t>Michael Katz</a:t>
            </a:r>
          </a:p>
          <a:p>
            <a:r>
              <a:rPr lang="en-US" sz="1400" dirty="0"/>
              <a:t>NASA MSFC</a:t>
            </a:r>
          </a:p>
        </p:txBody>
      </p:sp>
      <p:sp>
        <p:nvSpPr>
          <p:cNvPr id="12" name="TextBox 11">
            <a:extLst>
              <a:ext uri="{FF2B5EF4-FFF2-40B4-BE49-F238E27FC236}">
                <a16:creationId xmlns:a16="http://schemas.microsoft.com/office/drawing/2014/main" id="{AB1917EB-5C52-01FA-D5D9-910FD60E0861}"/>
              </a:ext>
            </a:extLst>
          </p:cNvPr>
          <p:cNvSpPr txBox="1"/>
          <p:nvPr/>
        </p:nvSpPr>
        <p:spPr>
          <a:xfrm>
            <a:off x="1764981" y="4120220"/>
            <a:ext cx="2912977" cy="738664"/>
          </a:xfrm>
          <a:prstGeom prst="rect">
            <a:avLst/>
          </a:prstGeom>
          <a:noFill/>
        </p:spPr>
        <p:txBody>
          <a:bodyPr wrap="none" rtlCol="0">
            <a:spAutoFit/>
          </a:bodyPr>
          <a:lstStyle/>
          <a:p>
            <a:r>
              <a:rPr lang="en-US" sz="1400" dirty="0"/>
              <a:t>Rodrigo Tenorio</a:t>
            </a:r>
          </a:p>
          <a:p>
            <a:r>
              <a:rPr lang="en-US" sz="1400" dirty="0"/>
              <a:t>University of the Balearic Islands</a:t>
            </a:r>
          </a:p>
          <a:p>
            <a:r>
              <a:rPr lang="en-US" sz="1400" dirty="0"/>
              <a:t>IAC3 &amp; IEEC</a:t>
            </a:r>
          </a:p>
        </p:txBody>
      </p:sp>
      <p:sp>
        <p:nvSpPr>
          <p:cNvPr id="14" name="TextBox 13">
            <a:extLst>
              <a:ext uri="{FF2B5EF4-FFF2-40B4-BE49-F238E27FC236}">
                <a16:creationId xmlns:a16="http://schemas.microsoft.com/office/drawing/2014/main" id="{689DD956-4B92-74C4-0E30-05CEEC2177B3}"/>
              </a:ext>
            </a:extLst>
          </p:cNvPr>
          <p:cNvSpPr txBox="1"/>
          <p:nvPr/>
        </p:nvSpPr>
        <p:spPr>
          <a:xfrm>
            <a:off x="6786070" y="4426674"/>
            <a:ext cx="6104238" cy="369332"/>
          </a:xfrm>
          <a:prstGeom prst="rect">
            <a:avLst/>
          </a:prstGeom>
          <a:noFill/>
        </p:spPr>
        <p:txBody>
          <a:bodyPr wrap="square">
            <a:spAutoFit/>
          </a:bodyPr>
          <a:lstStyle/>
          <a:p>
            <a:r>
              <a:rPr lang="en-US" sz="1800" dirty="0">
                <a:effectLst/>
                <a:latin typeface="CMR10"/>
              </a:rPr>
              <a:t>Aristotle University of Thessaloniki </a:t>
            </a:r>
            <a:endParaRPr lang="en-US" dirty="0"/>
          </a:p>
        </p:txBody>
      </p:sp>
      <p:sp>
        <p:nvSpPr>
          <p:cNvPr id="15" name="TextBox 14">
            <a:extLst>
              <a:ext uri="{FF2B5EF4-FFF2-40B4-BE49-F238E27FC236}">
                <a16:creationId xmlns:a16="http://schemas.microsoft.com/office/drawing/2014/main" id="{1992C287-F144-145F-EA92-FAF564B06588}"/>
              </a:ext>
            </a:extLst>
          </p:cNvPr>
          <p:cNvSpPr txBox="1"/>
          <p:nvPr/>
        </p:nvSpPr>
        <p:spPr>
          <a:xfrm>
            <a:off x="6953535" y="2752879"/>
            <a:ext cx="1760418" cy="738664"/>
          </a:xfrm>
          <a:prstGeom prst="rect">
            <a:avLst/>
          </a:prstGeom>
          <a:noFill/>
        </p:spPr>
        <p:txBody>
          <a:bodyPr wrap="none" rtlCol="0">
            <a:spAutoFit/>
          </a:bodyPr>
          <a:lstStyle/>
          <a:p>
            <a:r>
              <a:rPr lang="en-US" sz="1400" dirty="0" err="1"/>
              <a:t>Argyro</a:t>
            </a:r>
            <a:r>
              <a:rPr lang="en-US" sz="1400" dirty="0"/>
              <a:t> </a:t>
            </a:r>
            <a:r>
              <a:rPr lang="en-US" sz="1400" dirty="0" err="1"/>
              <a:t>Sasli</a:t>
            </a:r>
            <a:endParaRPr lang="en-US" sz="1400" dirty="0"/>
          </a:p>
          <a:p>
            <a:r>
              <a:rPr lang="en-US" sz="1400" dirty="0"/>
              <a:t>Aristotle University </a:t>
            </a:r>
          </a:p>
          <a:p>
            <a:r>
              <a:rPr lang="en-US" sz="1400" dirty="0"/>
              <a:t>of Thessaloniki</a:t>
            </a:r>
          </a:p>
        </p:txBody>
      </p:sp>
      <p:sp>
        <p:nvSpPr>
          <p:cNvPr id="16" name="TextBox 15">
            <a:extLst>
              <a:ext uri="{FF2B5EF4-FFF2-40B4-BE49-F238E27FC236}">
                <a16:creationId xmlns:a16="http://schemas.microsoft.com/office/drawing/2014/main" id="{C414F636-B5F7-AA55-2350-BBAB86476452}"/>
              </a:ext>
            </a:extLst>
          </p:cNvPr>
          <p:cNvSpPr txBox="1"/>
          <p:nvPr/>
        </p:nvSpPr>
        <p:spPr>
          <a:xfrm>
            <a:off x="1853146" y="5504486"/>
            <a:ext cx="1213794" cy="523220"/>
          </a:xfrm>
          <a:prstGeom prst="rect">
            <a:avLst/>
          </a:prstGeom>
          <a:noFill/>
        </p:spPr>
        <p:txBody>
          <a:bodyPr wrap="none" rtlCol="0">
            <a:spAutoFit/>
          </a:bodyPr>
          <a:lstStyle/>
          <a:p>
            <a:r>
              <a:rPr lang="en-US" sz="1400" dirty="0"/>
              <a:t>Durgesh Rai</a:t>
            </a:r>
          </a:p>
          <a:p>
            <a:r>
              <a:rPr lang="en-US" sz="1400" dirty="0"/>
              <a:t>NASA GFSC</a:t>
            </a:r>
          </a:p>
        </p:txBody>
      </p:sp>
    </p:spTree>
    <p:extLst>
      <p:ext uri="{BB962C8B-B14F-4D97-AF65-F5344CB8AC3E}">
        <p14:creationId xmlns:p14="http://schemas.microsoft.com/office/powerpoint/2010/main" val="39723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258B-41BD-C6DC-79F4-9F7B8DDB56FA}"/>
              </a:ext>
            </a:extLst>
          </p:cNvPr>
          <p:cNvSpPr>
            <a:spLocks noGrp="1"/>
          </p:cNvSpPr>
          <p:nvPr>
            <p:ph type="title"/>
          </p:nvPr>
        </p:nvSpPr>
        <p:spPr/>
        <p:txBody>
          <a:bodyPr/>
          <a:lstStyle/>
          <a:p>
            <a:r>
              <a:rPr lang="en-US" dirty="0"/>
              <a:t>Structure of the workshop</a:t>
            </a:r>
          </a:p>
        </p:txBody>
      </p:sp>
      <p:graphicFrame>
        <p:nvGraphicFramePr>
          <p:cNvPr id="5" name="Content Placeholder 2">
            <a:extLst>
              <a:ext uri="{FF2B5EF4-FFF2-40B4-BE49-F238E27FC236}">
                <a16:creationId xmlns:a16="http://schemas.microsoft.com/office/drawing/2014/main" id="{9EDB6B8A-4BC9-27A8-5ADD-A195F9ABEE1C}"/>
              </a:ext>
            </a:extLst>
          </p:cNvPr>
          <p:cNvGraphicFramePr>
            <a:graphicFrameLocks noGrp="1"/>
          </p:cNvGraphicFramePr>
          <p:nvPr>
            <p:ph idx="1"/>
            <p:extLst>
              <p:ext uri="{D42A27DB-BD31-4B8C-83A1-F6EECF244321}">
                <p14:modId xmlns:p14="http://schemas.microsoft.com/office/powerpoint/2010/main" val="596378260"/>
              </p:ext>
            </p:extLst>
          </p:nvPr>
        </p:nvGraphicFramePr>
        <p:xfrm>
          <a:off x="818712" y="193272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3B5CB3F6-AD1D-EBA5-F2B3-B5FC47036B92}"/>
              </a:ext>
            </a:extLst>
          </p:cNvPr>
          <p:cNvSpPr txBox="1"/>
          <p:nvPr/>
        </p:nvSpPr>
        <p:spPr>
          <a:xfrm>
            <a:off x="2539561" y="4799831"/>
            <a:ext cx="6882012" cy="923330"/>
          </a:xfrm>
          <a:prstGeom prst="rect">
            <a:avLst/>
          </a:prstGeom>
          <a:noFill/>
          <a:ln>
            <a:solidFill>
              <a:schemeClr val="accent1"/>
            </a:solidFill>
          </a:ln>
        </p:spPr>
        <p:txBody>
          <a:bodyPr wrap="none" rtlCol="0">
            <a:spAutoFit/>
          </a:bodyPr>
          <a:lstStyle/>
          <a:p>
            <a:r>
              <a:rPr lang="en-US" dirty="0"/>
              <a:t>1 Tutorial in the morning with 15 min coffee break midway</a:t>
            </a:r>
          </a:p>
          <a:p>
            <a:r>
              <a:rPr lang="en-US" dirty="0"/>
              <a:t>1+ </a:t>
            </a:r>
            <a:r>
              <a:rPr lang="en-US" dirty="0" err="1"/>
              <a:t>hr</a:t>
            </a:r>
            <a:r>
              <a:rPr lang="en-US" dirty="0"/>
              <a:t> lunch break.</a:t>
            </a:r>
          </a:p>
          <a:p>
            <a:r>
              <a:rPr lang="en-US" dirty="0"/>
              <a:t>1 Tutorial in the afternoon with 15 min coffee break midway.</a:t>
            </a:r>
          </a:p>
        </p:txBody>
      </p:sp>
      <p:sp>
        <p:nvSpPr>
          <p:cNvPr id="14" name="TextBox 13">
            <a:extLst>
              <a:ext uri="{FF2B5EF4-FFF2-40B4-BE49-F238E27FC236}">
                <a16:creationId xmlns:a16="http://schemas.microsoft.com/office/drawing/2014/main" id="{7E44E4D0-2AE0-6969-60A3-FE54591AD8BE}"/>
              </a:ext>
            </a:extLst>
          </p:cNvPr>
          <p:cNvSpPr txBox="1"/>
          <p:nvPr/>
        </p:nvSpPr>
        <p:spPr>
          <a:xfrm>
            <a:off x="4100084" y="6009542"/>
            <a:ext cx="3760966" cy="369332"/>
          </a:xfrm>
          <a:prstGeom prst="rect">
            <a:avLst/>
          </a:prstGeom>
          <a:noFill/>
          <a:ln>
            <a:solidFill>
              <a:schemeClr val="accent1"/>
            </a:solidFill>
          </a:ln>
        </p:spPr>
        <p:txBody>
          <a:bodyPr wrap="none" rtlCol="0">
            <a:spAutoFit/>
          </a:bodyPr>
          <a:lstStyle/>
          <a:p>
            <a:r>
              <a:rPr lang="en-US" dirty="0"/>
              <a:t>Thursday is challenge/workday.</a:t>
            </a:r>
          </a:p>
        </p:txBody>
      </p:sp>
      <p:sp>
        <p:nvSpPr>
          <p:cNvPr id="15" name="TextBox 14">
            <a:extLst>
              <a:ext uri="{FF2B5EF4-FFF2-40B4-BE49-F238E27FC236}">
                <a16:creationId xmlns:a16="http://schemas.microsoft.com/office/drawing/2014/main" id="{7E8B6BF8-7AA3-C620-B5FD-888275731833}"/>
              </a:ext>
            </a:extLst>
          </p:cNvPr>
          <p:cNvSpPr txBox="1"/>
          <p:nvPr/>
        </p:nvSpPr>
        <p:spPr>
          <a:xfrm>
            <a:off x="381000" y="5076830"/>
            <a:ext cx="2018501" cy="369332"/>
          </a:xfrm>
          <a:prstGeom prst="rect">
            <a:avLst/>
          </a:prstGeom>
          <a:noFill/>
        </p:spPr>
        <p:txBody>
          <a:bodyPr wrap="none" rtlCol="0">
            <a:spAutoFit/>
          </a:bodyPr>
          <a:lstStyle/>
          <a:p>
            <a:r>
              <a:rPr lang="en-US" dirty="0"/>
              <a:t>Mon, Tues, Wed:</a:t>
            </a:r>
          </a:p>
        </p:txBody>
      </p:sp>
    </p:spTree>
    <p:extLst>
      <p:ext uri="{BB962C8B-B14F-4D97-AF65-F5344CB8AC3E}">
        <p14:creationId xmlns:p14="http://schemas.microsoft.com/office/powerpoint/2010/main" val="19076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7AFD236-94BE-505D-74C1-A3BE97F3FFDD}"/>
              </a:ext>
            </a:extLst>
          </p:cNvPr>
          <p:cNvSpPr>
            <a:spLocks noGrp="1"/>
          </p:cNvSpPr>
          <p:nvPr>
            <p:ph type="title"/>
          </p:nvPr>
        </p:nvSpPr>
        <p:spPr>
          <a:xfrm>
            <a:off x="641754" y="1918252"/>
            <a:ext cx="3365439" cy="3997635"/>
          </a:xfrm>
        </p:spPr>
        <p:txBody>
          <a:bodyPr anchor="t">
            <a:normAutofit/>
          </a:bodyPr>
          <a:lstStyle/>
          <a:p>
            <a:r>
              <a:rPr lang="en-US" sz="4400"/>
              <a:t>How to approach the workshop</a:t>
            </a:r>
          </a:p>
        </p:txBody>
      </p:sp>
      <p:graphicFrame>
        <p:nvGraphicFramePr>
          <p:cNvPr id="25" name="Content Placeholder 2">
            <a:extLst>
              <a:ext uri="{FF2B5EF4-FFF2-40B4-BE49-F238E27FC236}">
                <a16:creationId xmlns:a16="http://schemas.microsoft.com/office/drawing/2014/main" id="{41B90CF9-A4DC-B8AB-7915-17A0623F26CD}"/>
              </a:ext>
            </a:extLst>
          </p:cNvPr>
          <p:cNvGraphicFramePr>
            <a:graphicFrameLocks noGrp="1"/>
          </p:cNvGraphicFramePr>
          <p:nvPr>
            <p:ph idx="1"/>
            <p:extLst>
              <p:ext uri="{D42A27DB-BD31-4B8C-83A1-F6EECF244321}">
                <p14:modId xmlns:p14="http://schemas.microsoft.com/office/powerpoint/2010/main" val="3984031171"/>
              </p:ext>
            </p:extLst>
          </p:nvPr>
        </p:nvGraphicFramePr>
        <p:xfrm>
          <a:off x="5556250" y="1262063"/>
          <a:ext cx="5816600" cy="432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524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258B-41BD-C6DC-79F4-9F7B8DDB56FA}"/>
              </a:ext>
            </a:extLst>
          </p:cNvPr>
          <p:cNvSpPr>
            <a:spLocks noGrp="1"/>
          </p:cNvSpPr>
          <p:nvPr>
            <p:ph type="title"/>
          </p:nvPr>
        </p:nvSpPr>
        <p:spPr/>
        <p:txBody>
          <a:bodyPr/>
          <a:lstStyle/>
          <a:p>
            <a:r>
              <a:rPr lang="en-US"/>
              <a:t>Why experiment? Why try new things?</a:t>
            </a:r>
            <a:endParaRPr lang="en-US" dirty="0"/>
          </a:p>
        </p:txBody>
      </p:sp>
      <p:graphicFrame>
        <p:nvGraphicFramePr>
          <p:cNvPr id="5" name="Content Placeholder 2">
            <a:extLst>
              <a:ext uri="{FF2B5EF4-FFF2-40B4-BE49-F238E27FC236}">
                <a16:creationId xmlns:a16="http://schemas.microsoft.com/office/drawing/2014/main" id="{9EDB6B8A-4BC9-27A8-5ADD-A195F9ABEE1C}"/>
              </a:ext>
            </a:extLst>
          </p:cNvPr>
          <p:cNvGraphicFramePr>
            <a:graphicFrameLocks noGrp="1"/>
          </p:cNvGraphicFramePr>
          <p:nvPr>
            <p:ph idx="1"/>
            <p:extLst>
              <p:ext uri="{D42A27DB-BD31-4B8C-83A1-F6EECF244321}">
                <p14:modId xmlns:p14="http://schemas.microsoft.com/office/powerpoint/2010/main" val="725326158"/>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0F3D842-A63B-D0D7-A726-1A5542C1D526}"/>
              </a:ext>
            </a:extLst>
          </p:cNvPr>
          <p:cNvSpPr txBox="1"/>
          <p:nvPr/>
        </p:nvSpPr>
        <p:spPr>
          <a:xfrm>
            <a:off x="481912" y="5210483"/>
            <a:ext cx="11228174" cy="1200329"/>
          </a:xfrm>
          <a:prstGeom prst="rect">
            <a:avLst/>
          </a:prstGeom>
          <a:noFill/>
        </p:spPr>
        <p:txBody>
          <a:bodyPr wrap="square">
            <a:spAutoFit/>
          </a:bodyPr>
          <a:lstStyle/>
          <a:p>
            <a:pPr lvl="0">
              <a:lnSpc>
                <a:spcPct val="100000"/>
              </a:lnSpc>
              <a:defRPr b="1"/>
            </a:pPr>
            <a:r>
              <a:rPr lang="en-US" dirty="0"/>
              <a:t>If we want to make positive change, we need to try new things. Those who can access and afford to put on and attend in-person workshops will decide to keep doing it this way. During the pandemic we had to do remote workshops, sharply increasing accessibility. Imagine the immediate and immense decrease in access that occurred in our field when remote workshops ceased to exist.</a:t>
            </a:r>
          </a:p>
        </p:txBody>
      </p:sp>
    </p:spTree>
    <p:extLst>
      <p:ext uri="{BB962C8B-B14F-4D97-AF65-F5344CB8AC3E}">
        <p14:creationId xmlns:p14="http://schemas.microsoft.com/office/powerpoint/2010/main" val="254165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a:xfrm>
            <a:off x="810000" y="447188"/>
            <a:ext cx="5359921" cy="970450"/>
          </a:xfrm>
        </p:spPr>
        <p:txBody>
          <a:bodyPr>
            <a:normAutofit/>
          </a:bodyPr>
          <a:lstStyle/>
          <a:p>
            <a:r>
              <a:rPr lang="en-US"/>
              <a:t>LISA Global Fit</a:t>
            </a:r>
            <a:endParaRPr lang="en-US" dirty="0"/>
          </a:p>
        </p:txBody>
      </p:sp>
      <p:sp>
        <p:nvSpPr>
          <p:cNvPr id="3" name="Content Placeholder 2">
            <a:extLst>
              <a:ext uri="{FF2B5EF4-FFF2-40B4-BE49-F238E27FC236}">
                <a16:creationId xmlns:a16="http://schemas.microsoft.com/office/drawing/2014/main" id="{4623FF72-9C57-F899-2EBD-D21C8D77EFCA}"/>
              </a:ext>
            </a:extLst>
          </p:cNvPr>
          <p:cNvSpPr>
            <a:spLocks noGrp="1"/>
          </p:cNvSpPr>
          <p:nvPr>
            <p:ph idx="1"/>
          </p:nvPr>
        </p:nvSpPr>
        <p:spPr>
          <a:xfrm>
            <a:off x="818712" y="2222287"/>
            <a:ext cx="5351209" cy="3636511"/>
          </a:xfrm>
        </p:spPr>
        <p:txBody>
          <a:bodyPr>
            <a:normAutofit/>
          </a:bodyPr>
          <a:lstStyle/>
          <a:p>
            <a:r>
              <a:rPr lang="en-US" dirty="0"/>
              <a:t>Fit multiple source types</a:t>
            </a:r>
          </a:p>
          <a:p>
            <a:pPr lvl="1"/>
            <a:r>
              <a:rPr lang="en-US" dirty="0"/>
              <a:t>All in one data stream</a:t>
            </a:r>
          </a:p>
          <a:p>
            <a:r>
              <a:rPr lang="en-US" dirty="0"/>
              <a:t>Fit noise and instrumental information</a:t>
            </a:r>
          </a:p>
          <a:p>
            <a:pPr lvl="1"/>
            <a:r>
              <a:rPr lang="en-US" dirty="0"/>
              <a:t>Gaps, glitches, sensitivity drift, etc.</a:t>
            </a:r>
          </a:p>
          <a:p>
            <a:pPr lvl="1"/>
            <a:r>
              <a:rPr lang="en-US" dirty="0"/>
              <a:t>No source-free data</a:t>
            </a:r>
          </a:p>
          <a:p>
            <a:r>
              <a:rPr lang="en-US" dirty="0"/>
              <a:t>Extremely large-dimensional statistical fit</a:t>
            </a:r>
          </a:p>
          <a:p>
            <a:r>
              <a:rPr lang="en-US" dirty="0"/>
              <a:t>Low-latency analysis</a:t>
            </a:r>
          </a:p>
          <a:p>
            <a:r>
              <a:rPr lang="en-US" dirty="0"/>
              <a:t>Large variety of stakeholder interests</a:t>
            </a:r>
          </a:p>
        </p:txBody>
      </p:sp>
      <p:sp>
        <p:nvSpPr>
          <p:cNvPr id="35" name="Rectangle 34">
            <a:extLst>
              <a:ext uri="{FF2B5EF4-FFF2-40B4-BE49-F238E27FC236}">
                <a16:creationId xmlns:a16="http://schemas.microsoft.com/office/drawing/2014/main" id="{7E208927-059F-4490-B5EF-CB5E5489C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7">
            <a:extLst>
              <a:ext uri="{FF2B5EF4-FFF2-40B4-BE49-F238E27FC236}">
                <a16:creationId xmlns:a16="http://schemas.microsoft.com/office/drawing/2014/main" id="{213B7486-DF7A-442F-A63D-381813E60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A121DC2-AC5F-41F6-EF5D-F4C39B798275}"/>
              </a:ext>
            </a:extLst>
          </p:cNvPr>
          <p:cNvSpPr/>
          <p:nvPr/>
        </p:nvSpPr>
        <p:spPr>
          <a:xfrm>
            <a:off x="6663365" y="258226"/>
            <a:ext cx="5338119" cy="6472177"/>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diagram of a waveform&#10;&#10;Description automatically generated with medium confidence">
            <a:extLst>
              <a:ext uri="{FF2B5EF4-FFF2-40B4-BE49-F238E27FC236}">
                <a16:creationId xmlns:a16="http://schemas.microsoft.com/office/drawing/2014/main" id="{E8344371-0D58-7AD6-F3AB-16BD50715F0A}"/>
              </a:ext>
            </a:extLst>
          </p:cNvPr>
          <p:cNvPicPr>
            <a:picLocks noChangeAspect="1"/>
          </p:cNvPicPr>
          <p:nvPr/>
        </p:nvPicPr>
        <p:blipFill rotWithShape="1">
          <a:blip r:embed="rId2"/>
          <a:srcRect t="3210" r="2" b="-3156"/>
          <a:stretch/>
        </p:blipFill>
        <p:spPr>
          <a:xfrm>
            <a:off x="7128932" y="258226"/>
            <a:ext cx="4600487" cy="3425631"/>
          </a:xfrm>
          <a:prstGeom prst="rect">
            <a:avLst/>
          </a:prstGeom>
        </p:spPr>
      </p:pic>
      <p:pic>
        <p:nvPicPr>
          <p:cNvPr id="7" name="Picture 6" descr="A diagram of a new data system&#10;&#10;Description automatically generated">
            <a:extLst>
              <a:ext uri="{FF2B5EF4-FFF2-40B4-BE49-F238E27FC236}">
                <a16:creationId xmlns:a16="http://schemas.microsoft.com/office/drawing/2014/main" id="{17889BCA-F117-CEA4-7BC8-CFDEF7267738}"/>
              </a:ext>
            </a:extLst>
          </p:cNvPr>
          <p:cNvPicPr>
            <a:picLocks noChangeAspect="1"/>
          </p:cNvPicPr>
          <p:nvPr/>
        </p:nvPicPr>
        <p:blipFill rotWithShape="1">
          <a:blip r:embed="rId3"/>
          <a:srcRect t="4666" r="2" b="-4792"/>
          <a:stretch/>
        </p:blipFill>
        <p:spPr>
          <a:xfrm>
            <a:off x="7877071" y="3683857"/>
            <a:ext cx="3104208" cy="2999390"/>
          </a:xfrm>
          <a:prstGeom prst="rect">
            <a:avLst/>
          </a:prstGeom>
        </p:spPr>
      </p:pic>
      <p:sp>
        <p:nvSpPr>
          <p:cNvPr id="10" name="TextBox 9">
            <a:extLst>
              <a:ext uri="{FF2B5EF4-FFF2-40B4-BE49-F238E27FC236}">
                <a16:creationId xmlns:a16="http://schemas.microsoft.com/office/drawing/2014/main" id="{838B1FD4-13A4-8060-577E-5A94409C945D}"/>
              </a:ext>
            </a:extLst>
          </p:cNvPr>
          <p:cNvSpPr txBox="1"/>
          <p:nvPr/>
        </p:nvSpPr>
        <p:spPr>
          <a:xfrm>
            <a:off x="10369385" y="127597"/>
            <a:ext cx="1149531" cy="261610"/>
          </a:xfrm>
          <a:prstGeom prst="rect">
            <a:avLst/>
          </a:prstGeom>
          <a:noFill/>
        </p:spPr>
        <p:txBody>
          <a:bodyPr wrap="square" rtlCol="0">
            <a:spAutoFit/>
          </a:bodyPr>
          <a:lstStyle/>
          <a:p>
            <a:r>
              <a:rPr lang="en-US" sz="1100" dirty="0">
                <a:solidFill>
                  <a:srgbClr val="00C6BB"/>
                </a:solidFill>
              </a:rPr>
              <a:t>LISA Proposal</a:t>
            </a:r>
          </a:p>
        </p:txBody>
      </p:sp>
      <p:sp>
        <p:nvSpPr>
          <p:cNvPr id="11" name="TextBox 10">
            <a:extLst>
              <a:ext uri="{FF2B5EF4-FFF2-40B4-BE49-F238E27FC236}">
                <a16:creationId xmlns:a16="http://schemas.microsoft.com/office/drawing/2014/main" id="{B4171680-26B7-F414-C4F4-2BB2017D8395}"/>
              </a:ext>
            </a:extLst>
          </p:cNvPr>
          <p:cNvSpPr txBox="1"/>
          <p:nvPr/>
        </p:nvSpPr>
        <p:spPr>
          <a:xfrm>
            <a:off x="10137725" y="6162760"/>
            <a:ext cx="1381191" cy="261610"/>
          </a:xfrm>
          <a:prstGeom prst="rect">
            <a:avLst/>
          </a:prstGeom>
          <a:noFill/>
        </p:spPr>
        <p:txBody>
          <a:bodyPr wrap="square" rtlCol="0">
            <a:spAutoFit/>
          </a:bodyPr>
          <a:lstStyle/>
          <a:p>
            <a:r>
              <a:rPr lang="en-US" sz="1100" dirty="0">
                <a:solidFill>
                  <a:srgbClr val="00C6BB"/>
                </a:solidFill>
              </a:rPr>
              <a:t>Littenberg+2020</a:t>
            </a:r>
          </a:p>
        </p:txBody>
      </p:sp>
    </p:spTree>
    <p:extLst>
      <p:ext uri="{BB962C8B-B14F-4D97-AF65-F5344CB8AC3E}">
        <p14:creationId xmlns:p14="http://schemas.microsoft.com/office/powerpoint/2010/main" val="361684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p:txBody>
          <a:bodyPr/>
          <a:lstStyle/>
          <a:p>
            <a:r>
              <a:rPr lang="en-US"/>
              <a:t>What is LISA Analysis Tools? </a:t>
            </a:r>
            <a:endParaRPr lang="en-US" dirty="0"/>
          </a:p>
        </p:txBody>
      </p:sp>
      <p:graphicFrame>
        <p:nvGraphicFramePr>
          <p:cNvPr id="5" name="Content Placeholder 2">
            <a:extLst>
              <a:ext uri="{FF2B5EF4-FFF2-40B4-BE49-F238E27FC236}">
                <a16:creationId xmlns:a16="http://schemas.microsoft.com/office/drawing/2014/main" id="{9F700C28-BCF0-94E4-1C72-AEE6AB7B9FBE}"/>
              </a:ext>
            </a:extLst>
          </p:cNvPr>
          <p:cNvGraphicFramePr>
            <a:graphicFrameLocks noGrp="1"/>
          </p:cNvGraphicFramePr>
          <p:nvPr>
            <p:ph idx="1"/>
            <p:extLst>
              <p:ext uri="{D42A27DB-BD31-4B8C-83A1-F6EECF244321}">
                <p14:modId xmlns:p14="http://schemas.microsoft.com/office/powerpoint/2010/main" val="2139746480"/>
              </p:ext>
            </p:extLst>
          </p:nvPr>
        </p:nvGraphicFramePr>
        <p:xfrm>
          <a:off x="818712" y="2222287"/>
          <a:ext cx="10554574" cy="4283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75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22B77-FA16-4D4E-BAA6-811C61DB3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6EF34F-3BAD-4CD8-B05E-03BA773AE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solidFill>
            <a:schemeClr val="accent1"/>
          </a:solidFill>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a:xfrm>
            <a:off x="641754" y="1918252"/>
            <a:ext cx="3365439" cy="3997635"/>
          </a:xfrm>
        </p:spPr>
        <p:txBody>
          <a:bodyPr anchor="t">
            <a:normAutofit/>
          </a:bodyPr>
          <a:lstStyle/>
          <a:p>
            <a:r>
              <a:rPr lang="en-US" sz="4100"/>
              <a:t>Hierarchical Structure within LAT Environment</a:t>
            </a:r>
          </a:p>
        </p:txBody>
      </p:sp>
      <p:graphicFrame>
        <p:nvGraphicFramePr>
          <p:cNvPr id="5" name="Content Placeholder 2">
            <a:extLst>
              <a:ext uri="{FF2B5EF4-FFF2-40B4-BE49-F238E27FC236}">
                <a16:creationId xmlns:a16="http://schemas.microsoft.com/office/drawing/2014/main" id="{25E4E21B-3328-DAB4-8634-3D3A3C56E705}"/>
              </a:ext>
            </a:extLst>
          </p:cNvPr>
          <p:cNvGraphicFramePr>
            <a:graphicFrameLocks noGrp="1"/>
          </p:cNvGraphicFramePr>
          <p:nvPr>
            <p:ph idx="1"/>
            <p:extLst>
              <p:ext uri="{D42A27DB-BD31-4B8C-83A1-F6EECF244321}">
                <p14:modId xmlns:p14="http://schemas.microsoft.com/office/powerpoint/2010/main" val="512159183"/>
              </p:ext>
            </p:extLst>
          </p:nvPr>
        </p:nvGraphicFramePr>
        <p:xfrm>
          <a:off x="5556250" y="1262063"/>
          <a:ext cx="5816600" cy="432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543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DB69-0ACA-2A08-E113-3EC6AD690F5B}"/>
              </a:ext>
            </a:extLst>
          </p:cNvPr>
          <p:cNvSpPr>
            <a:spLocks noGrp="1"/>
          </p:cNvSpPr>
          <p:nvPr>
            <p:ph type="title"/>
          </p:nvPr>
        </p:nvSpPr>
        <p:spPr/>
        <p:txBody>
          <a:bodyPr/>
          <a:lstStyle/>
          <a:p>
            <a:r>
              <a:rPr lang="en-US"/>
              <a:t>Codes in within LISA Analysis Tools</a:t>
            </a:r>
            <a:endParaRPr lang="en-US" dirty="0"/>
          </a:p>
        </p:txBody>
      </p:sp>
      <p:graphicFrame>
        <p:nvGraphicFramePr>
          <p:cNvPr id="7" name="Content Placeholder 2">
            <a:extLst>
              <a:ext uri="{FF2B5EF4-FFF2-40B4-BE49-F238E27FC236}">
                <a16:creationId xmlns:a16="http://schemas.microsoft.com/office/drawing/2014/main" id="{BC14EE68-CCDB-C20D-46F9-1BAA06D07F0E}"/>
              </a:ext>
            </a:extLst>
          </p:cNvPr>
          <p:cNvGraphicFramePr>
            <a:graphicFrameLocks noGrp="1"/>
          </p:cNvGraphicFramePr>
          <p:nvPr>
            <p:ph idx="1"/>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4B45818-1356-990E-808E-E01070D48BB4}"/>
              </a:ext>
            </a:extLst>
          </p:cNvPr>
          <p:cNvSpPr txBox="1"/>
          <p:nvPr/>
        </p:nvSpPr>
        <p:spPr>
          <a:xfrm>
            <a:off x="1120117" y="6148552"/>
            <a:ext cx="9951763" cy="369332"/>
          </a:xfrm>
          <a:prstGeom prst="rect">
            <a:avLst/>
          </a:prstGeom>
          <a:noFill/>
        </p:spPr>
        <p:txBody>
          <a:bodyPr wrap="none" rtlCol="0">
            <a:spAutoFit/>
          </a:bodyPr>
          <a:lstStyle/>
          <a:p>
            <a:r>
              <a:rPr lang="en-US" dirty="0"/>
              <a:t>All under </a:t>
            </a:r>
            <a:r>
              <a:rPr lang="en-US" dirty="0" err="1"/>
              <a:t>github.com</a:t>
            </a:r>
            <a:r>
              <a:rPr lang="en-US" dirty="0"/>
              <a:t>/mikekatz04 except FEW: </a:t>
            </a:r>
            <a:r>
              <a:rPr lang="en-US" dirty="0" err="1"/>
              <a:t>github.com</a:t>
            </a:r>
            <a:r>
              <a:rPr lang="en-US" dirty="0"/>
              <a:t>/</a:t>
            </a:r>
            <a:r>
              <a:rPr lang="en-US" dirty="0" err="1"/>
              <a:t>BlackHolePerturbationToolkit</a:t>
            </a:r>
            <a:endParaRPr lang="en-US" dirty="0"/>
          </a:p>
        </p:txBody>
      </p:sp>
    </p:spTree>
    <p:extLst>
      <p:ext uri="{BB962C8B-B14F-4D97-AF65-F5344CB8AC3E}">
        <p14:creationId xmlns:p14="http://schemas.microsoft.com/office/powerpoint/2010/main" val="2623461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Quotable</Template>
  <TotalTime>1850</TotalTime>
  <Words>593</Words>
  <Application>Microsoft Macintosh PowerPoint</Application>
  <PresentationFormat>Widescreen</PresentationFormat>
  <Paragraphs>105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Century Gothic</vt:lpstr>
      <vt:lpstr>CMR10</vt:lpstr>
      <vt:lpstr>Wingdings 2</vt:lpstr>
      <vt:lpstr>Quotable</vt:lpstr>
      <vt:lpstr>LISA Analysis Tools Workshop</vt:lpstr>
      <vt:lpstr>LATW Organizing Committee</vt:lpstr>
      <vt:lpstr>Structure of the workshop</vt:lpstr>
      <vt:lpstr>How to approach the workshop</vt:lpstr>
      <vt:lpstr>Why experiment? Why try new things?</vt:lpstr>
      <vt:lpstr>LISA Global Fit</vt:lpstr>
      <vt:lpstr>What is LISA Analysis Tools? </vt:lpstr>
      <vt:lpstr>Hierarchical Structure within LAT Environment</vt:lpstr>
      <vt:lpstr>Codes in within LISA Analysis Tools</vt:lpstr>
      <vt:lpstr>Future plans</vt:lpstr>
      <vt:lpstr>Tutorial 1: LISA Analysis Tools basics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LISA Analysis Tools Workshop</dc:title>
  <dc:creator>Katz, Michael L. (MSFC-ST12)</dc:creator>
  <cp:lastModifiedBy>Katz, Michael L. (MSFC-ST12)</cp:lastModifiedBy>
  <cp:revision>56</cp:revision>
  <dcterms:created xsi:type="dcterms:W3CDTF">2024-04-01T18:58:22Z</dcterms:created>
  <dcterms:modified xsi:type="dcterms:W3CDTF">2024-04-13T01:42:33Z</dcterms:modified>
</cp:coreProperties>
</file>