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7" r:id="rId1"/>
  </p:sldMasterIdLst>
  <p:notesMasterIdLst>
    <p:notesMasterId r:id="rId13"/>
  </p:notesMasterIdLst>
  <p:handoutMasterIdLst>
    <p:handoutMasterId r:id="rId14"/>
  </p:handoutMasterIdLst>
  <p:sldIdLst>
    <p:sldId id="292" r:id="rId2"/>
    <p:sldId id="359" r:id="rId3"/>
    <p:sldId id="347" r:id="rId4"/>
    <p:sldId id="358" r:id="rId5"/>
    <p:sldId id="361" r:id="rId6"/>
    <p:sldId id="367" r:id="rId7"/>
    <p:sldId id="366" r:id="rId8"/>
    <p:sldId id="362" r:id="rId9"/>
    <p:sldId id="363" r:id="rId10"/>
    <p:sldId id="364" r:id="rId11"/>
    <p:sldId id="353" r:id="rId12"/>
  </p:sldIdLst>
  <p:sldSz cx="9144000" cy="5143500" type="screen16x9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5640" userDrawn="1">
          <p15:clr>
            <a:srgbClr val="A4A3A4"/>
          </p15:clr>
        </p15:guide>
        <p15:guide id="3" orient="horz" pos="420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pos="120" userDrawn="1">
          <p15:clr>
            <a:srgbClr val="A4A3A4"/>
          </p15:clr>
        </p15:guide>
        <p15:guide id="6" orient="horz" pos="180" userDrawn="1">
          <p15:clr>
            <a:srgbClr val="A4A3A4"/>
          </p15:clr>
        </p15:guide>
        <p15:guide id="7" orient="horz" pos="31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41"/>
    <a:srgbClr val="0D356E"/>
    <a:srgbClr val="F2F2F2"/>
    <a:srgbClr val="ECECEC"/>
    <a:srgbClr val="626161"/>
    <a:srgbClr val="1B8EC5"/>
    <a:srgbClr val="015289"/>
    <a:srgbClr val="6AC6EF"/>
    <a:srgbClr val="FDB930"/>
    <a:srgbClr val="FFD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810" y="90"/>
      </p:cViewPr>
      <p:guideLst>
        <p:guide orient="horz" pos="1620"/>
        <p:guide pos="5640"/>
        <p:guide orient="horz" pos="420"/>
        <p:guide pos="2880"/>
        <p:guide pos="120"/>
        <p:guide orient="horz" pos="180"/>
        <p:guide orient="horz" pos="31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289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985DB5-8D67-47FB-9A44-C32748356B78}" type="doc">
      <dgm:prSet loTypeId="urn:microsoft.com/office/officeart/2005/8/layout/cycle2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CC42A62-00EA-4CD1-84CF-08A02D37F44D}">
      <dgm:prSet phldrT="[Text]"/>
      <dgm:spPr>
        <a:solidFill>
          <a:schemeClr val="bg1"/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n-US" dirty="0"/>
        </a:p>
      </dgm:t>
    </dgm:pt>
    <dgm:pt modelId="{4B258324-19C9-408C-AAEF-A9C6D1B2949C}" type="parTrans" cxnId="{FA770972-ADC3-4EDB-9FFC-65F004BC4E6E}">
      <dgm:prSet/>
      <dgm:spPr/>
      <dgm:t>
        <a:bodyPr/>
        <a:lstStyle/>
        <a:p>
          <a:endParaRPr lang="en-US"/>
        </a:p>
      </dgm:t>
    </dgm:pt>
    <dgm:pt modelId="{9A0CBCE6-0BE7-4531-975C-CDE2EC3B2ECD}" type="sibTrans" cxnId="{FA770972-ADC3-4EDB-9FFC-65F004BC4E6E}">
      <dgm:prSet/>
      <dgm:spPr>
        <a:solidFill>
          <a:schemeClr val="bg2">
            <a:lumMod val="50000"/>
          </a:schemeClr>
        </a:solidFill>
        <a:ln>
          <a:solidFill>
            <a:schemeClr val="bg2"/>
          </a:solidFill>
        </a:ln>
      </dgm:spPr>
      <dgm:t>
        <a:bodyPr/>
        <a:lstStyle/>
        <a:p>
          <a:endParaRPr lang="en-US"/>
        </a:p>
      </dgm:t>
    </dgm:pt>
    <dgm:pt modelId="{FA465645-F9FF-40E1-8BA8-EA593E5B1F09}">
      <dgm:prSet/>
      <dgm:spPr>
        <a:solidFill>
          <a:schemeClr val="bg1"/>
        </a:solidFill>
        <a:ln>
          <a:solidFill>
            <a:schemeClr val="tx2"/>
          </a:solidFill>
        </a:ln>
      </dgm:spPr>
      <dgm:t>
        <a:bodyPr/>
        <a:lstStyle/>
        <a:p>
          <a:endParaRPr lang="en-US" dirty="0"/>
        </a:p>
      </dgm:t>
    </dgm:pt>
    <dgm:pt modelId="{1169FE1B-AB82-4082-87BC-5E3C87F9D971}" type="parTrans" cxnId="{58D08D62-11D5-427D-822E-7141F0A89169}">
      <dgm:prSet/>
      <dgm:spPr/>
      <dgm:t>
        <a:bodyPr/>
        <a:lstStyle/>
        <a:p>
          <a:endParaRPr lang="en-US"/>
        </a:p>
      </dgm:t>
    </dgm:pt>
    <dgm:pt modelId="{1B313566-0561-4C25-9548-7F87EA795C50}" type="sibTrans" cxnId="{58D08D62-11D5-427D-822E-7141F0A89169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FC8866D5-C71E-4A15-A679-3D8A95D7A462}">
      <dgm:prSet/>
      <dgm:spPr>
        <a:solidFill>
          <a:schemeClr val="bg1"/>
        </a:solidFill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CD56D27E-648E-4085-81CC-8F0E8AED95FD}" type="parTrans" cxnId="{BF972B2E-62A3-4041-8033-FB3CE22531A2}">
      <dgm:prSet/>
      <dgm:spPr/>
      <dgm:t>
        <a:bodyPr/>
        <a:lstStyle/>
        <a:p>
          <a:endParaRPr lang="en-US"/>
        </a:p>
      </dgm:t>
    </dgm:pt>
    <dgm:pt modelId="{17080627-1287-42B0-8575-FC472F00B276}" type="sibTrans" cxnId="{BF972B2E-62A3-4041-8033-FB3CE22531A2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A16F0C1D-BAE9-4D65-BE82-ADC5D6FCB8A0}">
      <dgm:prSet/>
      <dgm:spPr>
        <a:solidFill>
          <a:schemeClr val="bg1"/>
        </a:solidFill>
        <a:ln>
          <a:solidFill>
            <a:schemeClr val="accent6"/>
          </a:solidFill>
        </a:ln>
      </dgm:spPr>
      <dgm:t>
        <a:bodyPr/>
        <a:lstStyle/>
        <a:p>
          <a:endParaRPr lang="en-US" dirty="0"/>
        </a:p>
      </dgm:t>
    </dgm:pt>
    <dgm:pt modelId="{28A5C4E1-C842-44F1-A9CE-9A07E8DFC553}" type="parTrans" cxnId="{88BC3F95-D617-4598-85B9-B5C2D9AB263C}">
      <dgm:prSet/>
      <dgm:spPr/>
      <dgm:t>
        <a:bodyPr/>
        <a:lstStyle/>
        <a:p>
          <a:endParaRPr lang="en-US"/>
        </a:p>
      </dgm:t>
    </dgm:pt>
    <dgm:pt modelId="{681904E1-9BFB-4E08-8856-830F0BC51E4B}" type="sibTrans" cxnId="{88BC3F95-D617-4598-85B9-B5C2D9AB263C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895784D5-9210-4909-A1AB-965A12A5B72C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bg1"/>
        </a:solidFill>
      </dgm:spPr>
      <dgm:t>
        <a:bodyPr/>
        <a:lstStyle/>
        <a:p>
          <a:endParaRPr lang="en-US" dirty="0"/>
        </a:p>
      </dgm:t>
    </dgm:pt>
    <dgm:pt modelId="{231E113B-3873-4258-B232-439E4997960D}" type="sibTrans" cxnId="{54491224-9432-4FBE-BB4D-C0670B0CB0EE}">
      <dgm:prSet/>
      <dgm:spPr>
        <a:solidFill>
          <a:schemeClr val="accent4"/>
        </a:solidFill>
      </dgm:spPr>
      <dgm:t>
        <a:bodyPr/>
        <a:lstStyle/>
        <a:p>
          <a:endParaRPr lang="en-US"/>
        </a:p>
      </dgm:t>
    </dgm:pt>
    <dgm:pt modelId="{E4934EC7-3E72-4159-A3FE-FB133F28DD28}" type="parTrans" cxnId="{54491224-9432-4FBE-BB4D-C0670B0CB0EE}">
      <dgm:prSet/>
      <dgm:spPr/>
      <dgm:t>
        <a:bodyPr/>
        <a:lstStyle/>
        <a:p>
          <a:endParaRPr lang="en-US"/>
        </a:p>
      </dgm:t>
    </dgm:pt>
    <dgm:pt modelId="{3DBF96BC-2914-41AC-A701-B157F592646B}">
      <dgm:prSet phldrT="[Text]"/>
      <dgm:spPr>
        <a:ln>
          <a:solidFill>
            <a:schemeClr val="accent5"/>
          </a:solidFill>
        </a:ln>
      </dgm:spPr>
      <dgm:t>
        <a:bodyPr/>
        <a:lstStyle/>
        <a:p>
          <a:endParaRPr lang="en-US" dirty="0"/>
        </a:p>
      </dgm:t>
    </dgm:pt>
    <dgm:pt modelId="{268764EF-8B4A-4CEF-A753-A1F7E935F9D0}" type="sibTrans" cxnId="{5FE11A8F-7A81-47D6-BD4D-388BB8650C89}">
      <dgm:prSet/>
      <dgm:spPr>
        <a:solidFill>
          <a:schemeClr val="accent5"/>
        </a:solidFill>
      </dgm:spPr>
      <dgm:t>
        <a:bodyPr/>
        <a:lstStyle/>
        <a:p>
          <a:endParaRPr lang="en-US"/>
        </a:p>
      </dgm:t>
    </dgm:pt>
    <dgm:pt modelId="{1A647B6D-5452-4FEA-9F9D-22BE2BCF1553}" type="parTrans" cxnId="{5FE11A8F-7A81-47D6-BD4D-388BB8650C89}">
      <dgm:prSet/>
      <dgm:spPr/>
      <dgm:t>
        <a:bodyPr/>
        <a:lstStyle/>
        <a:p>
          <a:endParaRPr lang="en-US"/>
        </a:p>
      </dgm:t>
    </dgm:pt>
    <dgm:pt modelId="{16300D79-753E-4710-ABC4-5D5369A43C1C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en-US" dirty="0"/>
        </a:p>
      </dgm:t>
    </dgm:pt>
    <dgm:pt modelId="{4BF342F0-19CF-45E1-B72B-1771BE08C58C}" type="parTrans" cxnId="{B5E141F9-FF97-4F1F-92C3-8AA3C0D1321D}">
      <dgm:prSet/>
      <dgm:spPr/>
      <dgm:t>
        <a:bodyPr/>
        <a:lstStyle/>
        <a:p>
          <a:endParaRPr lang="en-US"/>
        </a:p>
      </dgm:t>
    </dgm:pt>
    <dgm:pt modelId="{D14BAB0D-B6D8-40F5-BC66-F0143657CD5A}" type="sibTrans" cxnId="{B5E141F9-FF97-4F1F-92C3-8AA3C0D1321D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endParaRPr lang="en-US"/>
        </a:p>
      </dgm:t>
    </dgm:pt>
    <dgm:pt modelId="{7C811FF1-F795-462F-9440-43EEF9544BF5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93082C71-7A23-4DB8-B6C9-E30264AFF5D5}" type="parTrans" cxnId="{FFC1FE05-7F12-430C-B007-9AA67F954BE8}">
      <dgm:prSet/>
      <dgm:spPr/>
      <dgm:t>
        <a:bodyPr/>
        <a:lstStyle/>
        <a:p>
          <a:endParaRPr lang="en-US"/>
        </a:p>
      </dgm:t>
    </dgm:pt>
    <dgm:pt modelId="{57264CA1-2D14-4CAA-A784-1D940FC6A592}" type="sibTrans" cxnId="{FFC1FE05-7F12-430C-B007-9AA67F954BE8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66AFDEEA-90DC-4C7C-BC8F-F13855DD7B22}" type="pres">
      <dgm:prSet presAssocID="{60985DB5-8D67-47FB-9A44-C32748356B7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46B726-A30B-428D-8100-016859C5720C}" type="pres">
      <dgm:prSet presAssocID="{0CC42A62-00EA-4CD1-84CF-08A02D37F44D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C2D00E-1C45-462B-9ED9-86F1E317BADC}" type="pres">
      <dgm:prSet presAssocID="{9A0CBCE6-0BE7-4531-975C-CDE2EC3B2ECD}" presName="sibTrans" presStyleLbl="sibTrans2D1" presStyleIdx="0" presStyleCnt="8"/>
      <dgm:spPr/>
      <dgm:t>
        <a:bodyPr/>
        <a:lstStyle/>
        <a:p>
          <a:endParaRPr lang="en-US"/>
        </a:p>
      </dgm:t>
    </dgm:pt>
    <dgm:pt modelId="{75EBFEB2-F8F8-4AAE-9D64-8D774B3D097C}" type="pres">
      <dgm:prSet presAssocID="{9A0CBCE6-0BE7-4531-975C-CDE2EC3B2ECD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08D3D4D9-66D9-4941-8136-5B5C573901C3}" type="pres">
      <dgm:prSet presAssocID="{3DBF96BC-2914-41AC-A701-B157F592646B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710F5D-704C-4921-9EB5-548E96343480}" type="pres">
      <dgm:prSet presAssocID="{268764EF-8B4A-4CEF-A753-A1F7E935F9D0}" presName="sibTrans" presStyleLbl="sibTrans2D1" presStyleIdx="1" presStyleCnt="8"/>
      <dgm:spPr/>
      <dgm:t>
        <a:bodyPr/>
        <a:lstStyle/>
        <a:p>
          <a:endParaRPr lang="en-US"/>
        </a:p>
      </dgm:t>
    </dgm:pt>
    <dgm:pt modelId="{92B2FBFB-2DB8-4B82-B1BA-A06E41DB9FD9}" type="pres">
      <dgm:prSet presAssocID="{268764EF-8B4A-4CEF-A753-A1F7E935F9D0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ACFD2A2C-628C-47CE-A222-007FF1726BBF}" type="pres">
      <dgm:prSet presAssocID="{895784D5-9210-4909-A1AB-965A12A5B72C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8F641B-76F7-47E3-95FE-EB1215175080}" type="pres">
      <dgm:prSet presAssocID="{231E113B-3873-4258-B232-439E4997960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01276967-0318-449C-9AEE-FECA7016182A}" type="pres">
      <dgm:prSet presAssocID="{231E113B-3873-4258-B232-439E4997960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F1A87F87-4D87-45D1-9DB7-3DFB8573593E}" type="pres">
      <dgm:prSet presAssocID="{FC8866D5-C71E-4A15-A679-3D8A95D7A46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951F6F-58D4-4269-8BB4-D7801500AD54}" type="pres">
      <dgm:prSet presAssocID="{17080627-1287-42B0-8575-FC472F00B276}" presName="sibTrans" presStyleLbl="sibTrans2D1" presStyleIdx="3" presStyleCnt="8"/>
      <dgm:spPr/>
      <dgm:t>
        <a:bodyPr/>
        <a:lstStyle/>
        <a:p>
          <a:endParaRPr lang="en-US"/>
        </a:p>
      </dgm:t>
    </dgm:pt>
    <dgm:pt modelId="{46DA1563-7CA0-4EDE-B23E-C0B42EEA699A}" type="pres">
      <dgm:prSet presAssocID="{17080627-1287-42B0-8575-FC472F00B276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67818648-4A2C-4156-9AB8-0967F56D7E1D}" type="pres">
      <dgm:prSet presAssocID="{A16F0C1D-BAE9-4D65-BE82-ADC5D6FCB8A0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A8DAA-9C2D-45E3-91E3-0D9590B4B5D7}" type="pres">
      <dgm:prSet presAssocID="{681904E1-9BFB-4E08-8856-830F0BC51E4B}" presName="sibTrans" presStyleLbl="sibTrans2D1" presStyleIdx="4" presStyleCnt="8"/>
      <dgm:spPr/>
      <dgm:t>
        <a:bodyPr/>
        <a:lstStyle/>
        <a:p>
          <a:endParaRPr lang="en-US"/>
        </a:p>
      </dgm:t>
    </dgm:pt>
    <dgm:pt modelId="{AF24163F-6081-450A-89A4-9F34B70CE41F}" type="pres">
      <dgm:prSet presAssocID="{681904E1-9BFB-4E08-8856-830F0BC51E4B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3C1D2109-61F7-4B3F-AB56-6381A74264D6}" type="pres">
      <dgm:prSet presAssocID="{16300D79-753E-4710-ABC4-5D5369A43C1C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69B40D-005E-4D53-8484-0069DCE3FB60}" type="pres">
      <dgm:prSet presAssocID="{D14BAB0D-B6D8-40F5-BC66-F0143657CD5A}" presName="sibTrans" presStyleLbl="sibTrans2D1" presStyleIdx="5" presStyleCnt="8"/>
      <dgm:spPr/>
      <dgm:t>
        <a:bodyPr/>
        <a:lstStyle/>
        <a:p>
          <a:endParaRPr lang="en-US"/>
        </a:p>
      </dgm:t>
    </dgm:pt>
    <dgm:pt modelId="{2BFC3066-A8C0-47E8-80F9-F015DD4DF70D}" type="pres">
      <dgm:prSet presAssocID="{D14BAB0D-B6D8-40F5-BC66-F0143657CD5A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24446683-0E6F-494C-A6E7-16C2448A6321}" type="pres">
      <dgm:prSet presAssocID="{FA465645-F9FF-40E1-8BA8-EA593E5B1F09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C92CAF-3A57-463E-80AB-03AF55017691}" type="pres">
      <dgm:prSet presAssocID="{1B313566-0561-4C25-9548-7F87EA795C50}" presName="sibTrans" presStyleLbl="sibTrans2D1" presStyleIdx="6" presStyleCnt="8"/>
      <dgm:spPr/>
      <dgm:t>
        <a:bodyPr/>
        <a:lstStyle/>
        <a:p>
          <a:endParaRPr lang="en-US"/>
        </a:p>
      </dgm:t>
    </dgm:pt>
    <dgm:pt modelId="{5BA9E603-F5A8-4CC0-9452-576CD2744840}" type="pres">
      <dgm:prSet presAssocID="{1B313566-0561-4C25-9548-7F87EA795C50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3753025E-1673-4E9A-AA84-76A19B549A65}" type="pres">
      <dgm:prSet presAssocID="{7C811FF1-F795-462F-9440-43EEF9544BF5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911FC2-36E8-4621-8B33-AEC807A1B691}" type="pres">
      <dgm:prSet presAssocID="{57264CA1-2D14-4CAA-A784-1D940FC6A592}" presName="sibTrans" presStyleLbl="sibTrans2D1" presStyleIdx="7" presStyleCnt="8"/>
      <dgm:spPr/>
      <dgm:t>
        <a:bodyPr/>
        <a:lstStyle/>
        <a:p>
          <a:endParaRPr lang="en-US"/>
        </a:p>
      </dgm:t>
    </dgm:pt>
    <dgm:pt modelId="{AC3539FE-BBB0-4224-8A5C-D1A009180C11}" type="pres">
      <dgm:prSet presAssocID="{57264CA1-2D14-4CAA-A784-1D940FC6A592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527A2893-0BF5-4E17-B922-995FEDD2AC36}" type="presOf" srcId="{268764EF-8B4A-4CEF-A753-A1F7E935F9D0}" destId="{92B2FBFB-2DB8-4B82-B1BA-A06E41DB9FD9}" srcOrd="1" destOrd="0" presId="urn:microsoft.com/office/officeart/2005/8/layout/cycle2"/>
    <dgm:cxn modelId="{433949ED-05B2-443F-AAAE-0D142E8E444E}" type="presOf" srcId="{17080627-1287-42B0-8575-FC472F00B276}" destId="{72951F6F-58D4-4269-8BB4-D7801500AD54}" srcOrd="0" destOrd="0" presId="urn:microsoft.com/office/officeart/2005/8/layout/cycle2"/>
    <dgm:cxn modelId="{7084A3D0-7456-4EA4-B013-24A38856A1FA}" type="presOf" srcId="{7C811FF1-F795-462F-9440-43EEF9544BF5}" destId="{3753025E-1673-4E9A-AA84-76A19B549A65}" srcOrd="0" destOrd="0" presId="urn:microsoft.com/office/officeart/2005/8/layout/cycle2"/>
    <dgm:cxn modelId="{74D5F8AE-E017-4F36-B023-C8CBD86D733B}" type="presOf" srcId="{FC8866D5-C71E-4A15-A679-3D8A95D7A462}" destId="{F1A87F87-4D87-45D1-9DB7-3DFB8573593E}" srcOrd="0" destOrd="0" presId="urn:microsoft.com/office/officeart/2005/8/layout/cycle2"/>
    <dgm:cxn modelId="{BF972B2E-62A3-4041-8033-FB3CE22531A2}" srcId="{60985DB5-8D67-47FB-9A44-C32748356B78}" destId="{FC8866D5-C71E-4A15-A679-3D8A95D7A462}" srcOrd="3" destOrd="0" parTransId="{CD56D27E-648E-4085-81CC-8F0E8AED95FD}" sibTransId="{17080627-1287-42B0-8575-FC472F00B276}"/>
    <dgm:cxn modelId="{FA770972-ADC3-4EDB-9FFC-65F004BC4E6E}" srcId="{60985DB5-8D67-47FB-9A44-C32748356B78}" destId="{0CC42A62-00EA-4CD1-84CF-08A02D37F44D}" srcOrd="0" destOrd="0" parTransId="{4B258324-19C9-408C-AAEF-A9C6D1B2949C}" sibTransId="{9A0CBCE6-0BE7-4531-975C-CDE2EC3B2ECD}"/>
    <dgm:cxn modelId="{EA35F939-B658-42A1-B158-78DA35E4B512}" type="presOf" srcId="{231E113B-3873-4258-B232-439E4997960D}" destId="{01276967-0318-449C-9AEE-FECA7016182A}" srcOrd="1" destOrd="0" presId="urn:microsoft.com/office/officeart/2005/8/layout/cycle2"/>
    <dgm:cxn modelId="{9ED4472A-A1F4-4005-B5BD-6DB37C93AB7F}" type="presOf" srcId="{1B313566-0561-4C25-9548-7F87EA795C50}" destId="{5BA9E603-F5A8-4CC0-9452-576CD2744840}" srcOrd="1" destOrd="0" presId="urn:microsoft.com/office/officeart/2005/8/layout/cycle2"/>
    <dgm:cxn modelId="{DF1D37CA-9CFF-4020-A84D-09AB8592864E}" type="presOf" srcId="{9A0CBCE6-0BE7-4531-975C-CDE2EC3B2ECD}" destId="{75EBFEB2-F8F8-4AAE-9D64-8D774B3D097C}" srcOrd="1" destOrd="0" presId="urn:microsoft.com/office/officeart/2005/8/layout/cycle2"/>
    <dgm:cxn modelId="{24025940-4137-4BD8-AFC7-DAF895D57303}" type="presOf" srcId="{57264CA1-2D14-4CAA-A784-1D940FC6A592}" destId="{AC3539FE-BBB0-4224-8A5C-D1A009180C11}" srcOrd="1" destOrd="0" presId="urn:microsoft.com/office/officeart/2005/8/layout/cycle2"/>
    <dgm:cxn modelId="{C595FABD-C0E8-4A2E-8891-5DB4DAEB1E77}" type="presOf" srcId="{231E113B-3873-4258-B232-439E4997960D}" destId="{CF8F641B-76F7-47E3-95FE-EB1215175080}" srcOrd="0" destOrd="0" presId="urn:microsoft.com/office/officeart/2005/8/layout/cycle2"/>
    <dgm:cxn modelId="{FFC1FE05-7F12-430C-B007-9AA67F954BE8}" srcId="{60985DB5-8D67-47FB-9A44-C32748356B78}" destId="{7C811FF1-F795-462F-9440-43EEF9544BF5}" srcOrd="7" destOrd="0" parTransId="{93082C71-7A23-4DB8-B6C9-E30264AFF5D5}" sibTransId="{57264CA1-2D14-4CAA-A784-1D940FC6A592}"/>
    <dgm:cxn modelId="{ECD1A6AE-7034-43D7-BF08-6273BF103DBA}" type="presOf" srcId="{16300D79-753E-4710-ABC4-5D5369A43C1C}" destId="{3C1D2109-61F7-4B3F-AB56-6381A74264D6}" srcOrd="0" destOrd="0" presId="urn:microsoft.com/office/officeart/2005/8/layout/cycle2"/>
    <dgm:cxn modelId="{88BC3F95-D617-4598-85B9-B5C2D9AB263C}" srcId="{60985DB5-8D67-47FB-9A44-C32748356B78}" destId="{A16F0C1D-BAE9-4D65-BE82-ADC5D6FCB8A0}" srcOrd="4" destOrd="0" parTransId="{28A5C4E1-C842-44F1-A9CE-9A07E8DFC553}" sibTransId="{681904E1-9BFB-4E08-8856-830F0BC51E4B}"/>
    <dgm:cxn modelId="{54491224-9432-4FBE-BB4D-C0670B0CB0EE}" srcId="{60985DB5-8D67-47FB-9A44-C32748356B78}" destId="{895784D5-9210-4909-A1AB-965A12A5B72C}" srcOrd="2" destOrd="0" parTransId="{E4934EC7-3E72-4159-A3FE-FB133F28DD28}" sibTransId="{231E113B-3873-4258-B232-439E4997960D}"/>
    <dgm:cxn modelId="{7F225A26-B62D-4821-BC4B-A67F929C32D9}" type="presOf" srcId="{57264CA1-2D14-4CAA-A784-1D940FC6A592}" destId="{28911FC2-36E8-4621-8B33-AEC807A1B691}" srcOrd="0" destOrd="0" presId="urn:microsoft.com/office/officeart/2005/8/layout/cycle2"/>
    <dgm:cxn modelId="{1ECCC32D-62E4-4075-98D1-2B34133A354A}" type="presOf" srcId="{0CC42A62-00EA-4CD1-84CF-08A02D37F44D}" destId="{E546B726-A30B-428D-8100-016859C5720C}" srcOrd="0" destOrd="0" presId="urn:microsoft.com/office/officeart/2005/8/layout/cycle2"/>
    <dgm:cxn modelId="{D39C7A03-8FB9-4BAF-81CB-4910E9609C00}" type="presOf" srcId="{FA465645-F9FF-40E1-8BA8-EA593E5B1F09}" destId="{24446683-0E6F-494C-A6E7-16C2448A6321}" srcOrd="0" destOrd="0" presId="urn:microsoft.com/office/officeart/2005/8/layout/cycle2"/>
    <dgm:cxn modelId="{25D2EF2D-9900-4A72-948C-62BD8F34D78A}" type="presOf" srcId="{895784D5-9210-4909-A1AB-965A12A5B72C}" destId="{ACFD2A2C-628C-47CE-A222-007FF1726BBF}" srcOrd="0" destOrd="0" presId="urn:microsoft.com/office/officeart/2005/8/layout/cycle2"/>
    <dgm:cxn modelId="{3263117D-48D0-48E5-8CEA-B77A8847B0E3}" type="presOf" srcId="{D14BAB0D-B6D8-40F5-BC66-F0143657CD5A}" destId="{2369B40D-005E-4D53-8484-0069DCE3FB60}" srcOrd="0" destOrd="0" presId="urn:microsoft.com/office/officeart/2005/8/layout/cycle2"/>
    <dgm:cxn modelId="{58D08D62-11D5-427D-822E-7141F0A89169}" srcId="{60985DB5-8D67-47FB-9A44-C32748356B78}" destId="{FA465645-F9FF-40E1-8BA8-EA593E5B1F09}" srcOrd="6" destOrd="0" parTransId="{1169FE1B-AB82-4082-87BC-5E3C87F9D971}" sibTransId="{1B313566-0561-4C25-9548-7F87EA795C50}"/>
    <dgm:cxn modelId="{D982198D-EF9B-403D-B694-C34CCFD6C872}" type="presOf" srcId="{1B313566-0561-4C25-9548-7F87EA795C50}" destId="{77C92CAF-3A57-463E-80AB-03AF55017691}" srcOrd="0" destOrd="0" presId="urn:microsoft.com/office/officeart/2005/8/layout/cycle2"/>
    <dgm:cxn modelId="{B5E141F9-FF97-4F1F-92C3-8AA3C0D1321D}" srcId="{60985DB5-8D67-47FB-9A44-C32748356B78}" destId="{16300D79-753E-4710-ABC4-5D5369A43C1C}" srcOrd="5" destOrd="0" parTransId="{4BF342F0-19CF-45E1-B72B-1771BE08C58C}" sibTransId="{D14BAB0D-B6D8-40F5-BC66-F0143657CD5A}"/>
    <dgm:cxn modelId="{A3DE1ED0-7651-4B6E-89FA-A12B4DAD6134}" type="presOf" srcId="{681904E1-9BFB-4E08-8856-830F0BC51E4B}" destId="{AF24163F-6081-450A-89A4-9F34B70CE41F}" srcOrd="1" destOrd="0" presId="urn:microsoft.com/office/officeart/2005/8/layout/cycle2"/>
    <dgm:cxn modelId="{DE21CA07-E39D-4D6C-9DBC-8664C2D9A5B7}" type="presOf" srcId="{D14BAB0D-B6D8-40F5-BC66-F0143657CD5A}" destId="{2BFC3066-A8C0-47E8-80F9-F015DD4DF70D}" srcOrd="1" destOrd="0" presId="urn:microsoft.com/office/officeart/2005/8/layout/cycle2"/>
    <dgm:cxn modelId="{99CDD03B-8157-4221-8FA2-B26E56847C8C}" type="presOf" srcId="{681904E1-9BFB-4E08-8856-830F0BC51E4B}" destId="{752A8DAA-9C2D-45E3-91E3-0D9590B4B5D7}" srcOrd="0" destOrd="0" presId="urn:microsoft.com/office/officeart/2005/8/layout/cycle2"/>
    <dgm:cxn modelId="{B0CCF225-CCDB-4D2E-B165-C756E2698B4B}" type="presOf" srcId="{3DBF96BC-2914-41AC-A701-B157F592646B}" destId="{08D3D4D9-66D9-4941-8136-5B5C573901C3}" srcOrd="0" destOrd="0" presId="urn:microsoft.com/office/officeart/2005/8/layout/cycle2"/>
    <dgm:cxn modelId="{1D489DFF-8823-4767-B239-4A075E4733CA}" type="presOf" srcId="{268764EF-8B4A-4CEF-A753-A1F7E935F9D0}" destId="{9B710F5D-704C-4921-9EB5-548E96343480}" srcOrd="0" destOrd="0" presId="urn:microsoft.com/office/officeart/2005/8/layout/cycle2"/>
    <dgm:cxn modelId="{F3A3196A-26A9-4F4D-A036-F78FEDF4CA90}" type="presOf" srcId="{A16F0C1D-BAE9-4D65-BE82-ADC5D6FCB8A0}" destId="{67818648-4A2C-4156-9AB8-0967F56D7E1D}" srcOrd="0" destOrd="0" presId="urn:microsoft.com/office/officeart/2005/8/layout/cycle2"/>
    <dgm:cxn modelId="{5FE11A8F-7A81-47D6-BD4D-388BB8650C89}" srcId="{60985DB5-8D67-47FB-9A44-C32748356B78}" destId="{3DBF96BC-2914-41AC-A701-B157F592646B}" srcOrd="1" destOrd="0" parTransId="{1A647B6D-5452-4FEA-9F9D-22BE2BCF1553}" sibTransId="{268764EF-8B4A-4CEF-A753-A1F7E935F9D0}"/>
    <dgm:cxn modelId="{C8DE38C6-010C-4341-B5D2-61BEA971D478}" type="presOf" srcId="{60985DB5-8D67-47FB-9A44-C32748356B78}" destId="{66AFDEEA-90DC-4C7C-BC8F-F13855DD7B22}" srcOrd="0" destOrd="0" presId="urn:microsoft.com/office/officeart/2005/8/layout/cycle2"/>
    <dgm:cxn modelId="{260326D4-4BB5-473E-A638-FA25D6607ACA}" type="presOf" srcId="{17080627-1287-42B0-8575-FC472F00B276}" destId="{46DA1563-7CA0-4EDE-B23E-C0B42EEA699A}" srcOrd="1" destOrd="0" presId="urn:microsoft.com/office/officeart/2005/8/layout/cycle2"/>
    <dgm:cxn modelId="{F0FD6621-F128-47F5-A872-811A80A55666}" type="presOf" srcId="{9A0CBCE6-0BE7-4531-975C-CDE2EC3B2ECD}" destId="{D0C2D00E-1C45-462B-9ED9-86F1E317BADC}" srcOrd="0" destOrd="0" presId="urn:microsoft.com/office/officeart/2005/8/layout/cycle2"/>
    <dgm:cxn modelId="{81BC4196-B364-4D7D-8791-7A00E72BDCA1}" type="presParOf" srcId="{66AFDEEA-90DC-4C7C-BC8F-F13855DD7B22}" destId="{E546B726-A30B-428D-8100-016859C5720C}" srcOrd="0" destOrd="0" presId="urn:microsoft.com/office/officeart/2005/8/layout/cycle2"/>
    <dgm:cxn modelId="{D7C27120-2622-40B5-9BFC-4183CE4D81D7}" type="presParOf" srcId="{66AFDEEA-90DC-4C7C-BC8F-F13855DD7B22}" destId="{D0C2D00E-1C45-462B-9ED9-86F1E317BADC}" srcOrd="1" destOrd="0" presId="urn:microsoft.com/office/officeart/2005/8/layout/cycle2"/>
    <dgm:cxn modelId="{26E2114F-277C-4C96-9D5E-AC01BBD26FCE}" type="presParOf" srcId="{D0C2D00E-1C45-462B-9ED9-86F1E317BADC}" destId="{75EBFEB2-F8F8-4AAE-9D64-8D774B3D097C}" srcOrd="0" destOrd="0" presId="urn:microsoft.com/office/officeart/2005/8/layout/cycle2"/>
    <dgm:cxn modelId="{A2AEB22F-9DB9-4F5E-A9D7-6F46571666DB}" type="presParOf" srcId="{66AFDEEA-90DC-4C7C-BC8F-F13855DD7B22}" destId="{08D3D4D9-66D9-4941-8136-5B5C573901C3}" srcOrd="2" destOrd="0" presId="urn:microsoft.com/office/officeart/2005/8/layout/cycle2"/>
    <dgm:cxn modelId="{97122D82-06C4-4BB3-903D-81BE8FA82214}" type="presParOf" srcId="{66AFDEEA-90DC-4C7C-BC8F-F13855DD7B22}" destId="{9B710F5D-704C-4921-9EB5-548E96343480}" srcOrd="3" destOrd="0" presId="urn:microsoft.com/office/officeart/2005/8/layout/cycle2"/>
    <dgm:cxn modelId="{44067BBE-F9A4-42D4-9358-B62D69F69D0E}" type="presParOf" srcId="{9B710F5D-704C-4921-9EB5-548E96343480}" destId="{92B2FBFB-2DB8-4B82-B1BA-A06E41DB9FD9}" srcOrd="0" destOrd="0" presId="urn:microsoft.com/office/officeart/2005/8/layout/cycle2"/>
    <dgm:cxn modelId="{0CE48382-E0F7-4994-9056-56160CF1787F}" type="presParOf" srcId="{66AFDEEA-90DC-4C7C-BC8F-F13855DD7B22}" destId="{ACFD2A2C-628C-47CE-A222-007FF1726BBF}" srcOrd="4" destOrd="0" presId="urn:microsoft.com/office/officeart/2005/8/layout/cycle2"/>
    <dgm:cxn modelId="{34686F32-4A9F-4E03-8F34-A65013A723C2}" type="presParOf" srcId="{66AFDEEA-90DC-4C7C-BC8F-F13855DD7B22}" destId="{CF8F641B-76F7-47E3-95FE-EB1215175080}" srcOrd="5" destOrd="0" presId="urn:microsoft.com/office/officeart/2005/8/layout/cycle2"/>
    <dgm:cxn modelId="{8E555E5C-0FF2-45A5-9A00-3889769EB1E4}" type="presParOf" srcId="{CF8F641B-76F7-47E3-95FE-EB1215175080}" destId="{01276967-0318-449C-9AEE-FECA7016182A}" srcOrd="0" destOrd="0" presId="urn:microsoft.com/office/officeart/2005/8/layout/cycle2"/>
    <dgm:cxn modelId="{B6579B84-6DE3-4111-B673-F2F0F04E1CDE}" type="presParOf" srcId="{66AFDEEA-90DC-4C7C-BC8F-F13855DD7B22}" destId="{F1A87F87-4D87-45D1-9DB7-3DFB8573593E}" srcOrd="6" destOrd="0" presId="urn:microsoft.com/office/officeart/2005/8/layout/cycle2"/>
    <dgm:cxn modelId="{3B531960-6CB6-4CF5-B5BA-989D729A207D}" type="presParOf" srcId="{66AFDEEA-90DC-4C7C-BC8F-F13855DD7B22}" destId="{72951F6F-58D4-4269-8BB4-D7801500AD54}" srcOrd="7" destOrd="0" presId="urn:microsoft.com/office/officeart/2005/8/layout/cycle2"/>
    <dgm:cxn modelId="{2928C294-D31A-42D3-9A3F-1293C99FDC80}" type="presParOf" srcId="{72951F6F-58D4-4269-8BB4-D7801500AD54}" destId="{46DA1563-7CA0-4EDE-B23E-C0B42EEA699A}" srcOrd="0" destOrd="0" presId="urn:microsoft.com/office/officeart/2005/8/layout/cycle2"/>
    <dgm:cxn modelId="{FBD7C03B-2398-4CBD-A50A-28977253FFA0}" type="presParOf" srcId="{66AFDEEA-90DC-4C7C-BC8F-F13855DD7B22}" destId="{67818648-4A2C-4156-9AB8-0967F56D7E1D}" srcOrd="8" destOrd="0" presId="urn:microsoft.com/office/officeart/2005/8/layout/cycle2"/>
    <dgm:cxn modelId="{59692D37-21F1-4FB0-8417-E9813ABDA931}" type="presParOf" srcId="{66AFDEEA-90DC-4C7C-BC8F-F13855DD7B22}" destId="{752A8DAA-9C2D-45E3-91E3-0D9590B4B5D7}" srcOrd="9" destOrd="0" presId="urn:microsoft.com/office/officeart/2005/8/layout/cycle2"/>
    <dgm:cxn modelId="{F2D0B23B-A45F-4DE8-959D-1457954659EB}" type="presParOf" srcId="{752A8DAA-9C2D-45E3-91E3-0D9590B4B5D7}" destId="{AF24163F-6081-450A-89A4-9F34B70CE41F}" srcOrd="0" destOrd="0" presId="urn:microsoft.com/office/officeart/2005/8/layout/cycle2"/>
    <dgm:cxn modelId="{F9A969A7-F0D6-4F3F-B70C-B35C56663A23}" type="presParOf" srcId="{66AFDEEA-90DC-4C7C-BC8F-F13855DD7B22}" destId="{3C1D2109-61F7-4B3F-AB56-6381A74264D6}" srcOrd="10" destOrd="0" presId="urn:microsoft.com/office/officeart/2005/8/layout/cycle2"/>
    <dgm:cxn modelId="{C442D9E5-A282-499B-A84F-8F8AA357439B}" type="presParOf" srcId="{66AFDEEA-90DC-4C7C-BC8F-F13855DD7B22}" destId="{2369B40D-005E-4D53-8484-0069DCE3FB60}" srcOrd="11" destOrd="0" presId="urn:microsoft.com/office/officeart/2005/8/layout/cycle2"/>
    <dgm:cxn modelId="{2961CA52-20DD-49D9-85DC-3EAD8BC4F62E}" type="presParOf" srcId="{2369B40D-005E-4D53-8484-0069DCE3FB60}" destId="{2BFC3066-A8C0-47E8-80F9-F015DD4DF70D}" srcOrd="0" destOrd="0" presId="urn:microsoft.com/office/officeart/2005/8/layout/cycle2"/>
    <dgm:cxn modelId="{644504A9-83E7-4878-89AB-184670DA36F6}" type="presParOf" srcId="{66AFDEEA-90DC-4C7C-BC8F-F13855DD7B22}" destId="{24446683-0E6F-494C-A6E7-16C2448A6321}" srcOrd="12" destOrd="0" presId="urn:microsoft.com/office/officeart/2005/8/layout/cycle2"/>
    <dgm:cxn modelId="{D643E569-36B9-43FC-9ED9-5A74F2B7FF7B}" type="presParOf" srcId="{66AFDEEA-90DC-4C7C-BC8F-F13855DD7B22}" destId="{77C92CAF-3A57-463E-80AB-03AF55017691}" srcOrd="13" destOrd="0" presId="urn:microsoft.com/office/officeart/2005/8/layout/cycle2"/>
    <dgm:cxn modelId="{7CFEC28B-1494-47D6-9A75-C7440C3F9BEB}" type="presParOf" srcId="{77C92CAF-3A57-463E-80AB-03AF55017691}" destId="{5BA9E603-F5A8-4CC0-9452-576CD2744840}" srcOrd="0" destOrd="0" presId="urn:microsoft.com/office/officeart/2005/8/layout/cycle2"/>
    <dgm:cxn modelId="{AE917D69-A65E-48D1-9533-02D8DAF5302B}" type="presParOf" srcId="{66AFDEEA-90DC-4C7C-BC8F-F13855DD7B22}" destId="{3753025E-1673-4E9A-AA84-76A19B549A65}" srcOrd="14" destOrd="0" presId="urn:microsoft.com/office/officeart/2005/8/layout/cycle2"/>
    <dgm:cxn modelId="{32231859-10AA-4A34-9424-1A49AFEC9C57}" type="presParOf" srcId="{66AFDEEA-90DC-4C7C-BC8F-F13855DD7B22}" destId="{28911FC2-36E8-4621-8B33-AEC807A1B691}" srcOrd="15" destOrd="0" presId="urn:microsoft.com/office/officeart/2005/8/layout/cycle2"/>
    <dgm:cxn modelId="{B63AA8A7-CA33-416C-B137-17153A525A47}" type="presParOf" srcId="{28911FC2-36E8-4621-8B33-AEC807A1B691}" destId="{AC3539FE-BBB0-4224-8A5C-D1A009180C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46B726-A30B-428D-8100-016859C5720C}">
      <dsp:nvSpPr>
        <dsp:cNvPr id="0" name=""/>
        <dsp:cNvSpPr/>
      </dsp:nvSpPr>
      <dsp:spPr>
        <a:xfrm>
          <a:off x="2200873" y="1072"/>
          <a:ext cx="624613" cy="62461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>
        <a:off x="2292345" y="92544"/>
        <a:ext cx="441669" cy="441669"/>
      </dsp:txXfrm>
    </dsp:sp>
    <dsp:sp modelId="{D0C2D00E-1C45-462B-9ED9-86F1E317BADC}">
      <dsp:nvSpPr>
        <dsp:cNvPr id="0" name=""/>
        <dsp:cNvSpPr/>
      </dsp:nvSpPr>
      <dsp:spPr>
        <a:xfrm rot="1350000">
          <a:off x="2859110" y="385676"/>
          <a:ext cx="166153" cy="210807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solidFill>
            <a:schemeClr val="bg2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861007" y="418299"/>
        <a:ext cx="116307" cy="126485"/>
      </dsp:txXfrm>
    </dsp:sp>
    <dsp:sp modelId="{08D3D4D9-66D9-4941-8136-5B5C573901C3}">
      <dsp:nvSpPr>
        <dsp:cNvPr id="0" name=""/>
        <dsp:cNvSpPr/>
      </dsp:nvSpPr>
      <dsp:spPr>
        <a:xfrm>
          <a:off x="3067575" y="360072"/>
          <a:ext cx="624613" cy="624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>
        <a:off x="3159047" y="451544"/>
        <a:ext cx="441669" cy="441669"/>
      </dsp:txXfrm>
    </dsp:sp>
    <dsp:sp modelId="{9B710F5D-704C-4921-9EB5-548E96343480}">
      <dsp:nvSpPr>
        <dsp:cNvPr id="0" name=""/>
        <dsp:cNvSpPr/>
      </dsp:nvSpPr>
      <dsp:spPr>
        <a:xfrm rot="4050000">
          <a:off x="3474505" y="995982"/>
          <a:ext cx="166153" cy="2108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489890" y="1015117"/>
        <a:ext cx="116307" cy="126485"/>
      </dsp:txXfrm>
    </dsp:sp>
    <dsp:sp modelId="{ACFD2A2C-628C-47CE-A222-007FF1726BBF}">
      <dsp:nvSpPr>
        <dsp:cNvPr id="0" name=""/>
        <dsp:cNvSpPr/>
      </dsp:nvSpPr>
      <dsp:spPr>
        <a:xfrm>
          <a:off x="3426574" y="1226774"/>
          <a:ext cx="624613" cy="62461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>
        <a:off x="3518046" y="1318246"/>
        <a:ext cx="441669" cy="441669"/>
      </dsp:txXfrm>
    </dsp:sp>
    <dsp:sp modelId="{CF8F641B-76F7-47E3-95FE-EB1215175080}">
      <dsp:nvSpPr>
        <dsp:cNvPr id="0" name=""/>
        <dsp:cNvSpPr/>
      </dsp:nvSpPr>
      <dsp:spPr>
        <a:xfrm rot="6750000">
          <a:off x="3478104" y="1862683"/>
          <a:ext cx="166153" cy="2108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3512565" y="1881818"/>
        <a:ext cx="116307" cy="126485"/>
      </dsp:txXfrm>
    </dsp:sp>
    <dsp:sp modelId="{F1A87F87-4D87-45D1-9DB7-3DFB8573593E}">
      <dsp:nvSpPr>
        <dsp:cNvPr id="0" name=""/>
        <dsp:cNvSpPr/>
      </dsp:nvSpPr>
      <dsp:spPr>
        <a:xfrm>
          <a:off x="3067575" y="2093475"/>
          <a:ext cx="624613" cy="62461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>
        <a:off x="3159047" y="2184947"/>
        <a:ext cx="441669" cy="441669"/>
      </dsp:txXfrm>
    </dsp:sp>
    <dsp:sp modelId="{72951F6F-58D4-4269-8BB4-D7801500AD54}">
      <dsp:nvSpPr>
        <dsp:cNvPr id="0" name=""/>
        <dsp:cNvSpPr/>
      </dsp:nvSpPr>
      <dsp:spPr>
        <a:xfrm rot="9450000">
          <a:off x="2867799" y="2478079"/>
          <a:ext cx="166153" cy="2108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solidFill>
            <a:schemeClr val="accent3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2915748" y="2510702"/>
        <a:ext cx="116307" cy="126485"/>
      </dsp:txXfrm>
    </dsp:sp>
    <dsp:sp modelId="{67818648-4A2C-4156-9AB8-0967F56D7E1D}">
      <dsp:nvSpPr>
        <dsp:cNvPr id="0" name=""/>
        <dsp:cNvSpPr/>
      </dsp:nvSpPr>
      <dsp:spPr>
        <a:xfrm>
          <a:off x="2200873" y="2452475"/>
          <a:ext cx="624613" cy="62461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>
        <a:off x="2292345" y="2543947"/>
        <a:ext cx="441669" cy="441669"/>
      </dsp:txXfrm>
    </dsp:sp>
    <dsp:sp modelId="{752A8DAA-9C2D-45E3-91E3-0D9590B4B5D7}">
      <dsp:nvSpPr>
        <dsp:cNvPr id="0" name=""/>
        <dsp:cNvSpPr/>
      </dsp:nvSpPr>
      <dsp:spPr>
        <a:xfrm rot="12150000">
          <a:off x="2001097" y="2481678"/>
          <a:ext cx="166153" cy="2108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2049046" y="2533377"/>
        <a:ext cx="116307" cy="126485"/>
      </dsp:txXfrm>
    </dsp:sp>
    <dsp:sp modelId="{3C1D2109-61F7-4B3F-AB56-6381A74264D6}">
      <dsp:nvSpPr>
        <dsp:cNvPr id="0" name=""/>
        <dsp:cNvSpPr/>
      </dsp:nvSpPr>
      <dsp:spPr>
        <a:xfrm>
          <a:off x="1334171" y="2093475"/>
          <a:ext cx="624613" cy="62461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>
        <a:off x="1425643" y="2184947"/>
        <a:ext cx="441669" cy="441669"/>
      </dsp:txXfrm>
    </dsp:sp>
    <dsp:sp modelId="{2369B40D-005E-4D53-8484-0069DCE3FB60}">
      <dsp:nvSpPr>
        <dsp:cNvPr id="0" name=""/>
        <dsp:cNvSpPr/>
      </dsp:nvSpPr>
      <dsp:spPr>
        <a:xfrm rot="14850000">
          <a:off x="1385701" y="1871372"/>
          <a:ext cx="166153" cy="2108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1420162" y="1936559"/>
        <a:ext cx="116307" cy="126485"/>
      </dsp:txXfrm>
    </dsp:sp>
    <dsp:sp modelId="{24446683-0E6F-494C-A6E7-16C2448A6321}">
      <dsp:nvSpPr>
        <dsp:cNvPr id="0" name=""/>
        <dsp:cNvSpPr/>
      </dsp:nvSpPr>
      <dsp:spPr>
        <a:xfrm>
          <a:off x="975172" y="1226774"/>
          <a:ext cx="624613" cy="62461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>
        <a:off x="1066644" y="1318246"/>
        <a:ext cx="441669" cy="441669"/>
      </dsp:txXfrm>
    </dsp:sp>
    <dsp:sp modelId="{77C92CAF-3A57-463E-80AB-03AF55017691}">
      <dsp:nvSpPr>
        <dsp:cNvPr id="0" name=""/>
        <dsp:cNvSpPr/>
      </dsp:nvSpPr>
      <dsp:spPr>
        <a:xfrm rot="17550000">
          <a:off x="1382102" y="1004671"/>
          <a:ext cx="166153" cy="210807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397487" y="1069858"/>
        <a:ext cx="116307" cy="126485"/>
      </dsp:txXfrm>
    </dsp:sp>
    <dsp:sp modelId="{3753025E-1673-4E9A-AA84-76A19B549A65}">
      <dsp:nvSpPr>
        <dsp:cNvPr id="0" name=""/>
        <dsp:cNvSpPr/>
      </dsp:nvSpPr>
      <dsp:spPr>
        <a:xfrm>
          <a:off x="1334171" y="360072"/>
          <a:ext cx="624613" cy="624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1425643" y="451544"/>
        <a:ext cx="441669" cy="441669"/>
      </dsp:txXfrm>
    </dsp:sp>
    <dsp:sp modelId="{28911FC2-36E8-4621-8B33-AEC807A1B691}">
      <dsp:nvSpPr>
        <dsp:cNvPr id="0" name=""/>
        <dsp:cNvSpPr/>
      </dsp:nvSpPr>
      <dsp:spPr>
        <a:xfrm rot="20250000">
          <a:off x="1992408" y="389275"/>
          <a:ext cx="166153" cy="2108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994305" y="440974"/>
        <a:ext cx="116307" cy="126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E3446-C668-0D46-A475-03A018C9F99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FBF56-9358-E64E-A12C-E94F23D7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56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D2418-5498-496B-9B3E-912B9D6443B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A5EBE-E194-4A8A-BBBE-6B90DE988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0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A5EBE-E194-4A8A-BBBE-6B90DE9885F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33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804468" y="1709011"/>
            <a:ext cx="2189805" cy="17521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310123"/>
            <a:ext cx="4876801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Insert title here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0" y="3348038"/>
            <a:ext cx="3190875" cy="13977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9247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er without image and with Client/Partner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FECE77BF-4C77-4BB4-A830-AE75AA14F2B0}"/>
              </a:ext>
            </a:extLst>
          </p:cNvPr>
          <p:cNvSpPr/>
          <p:nvPr userDrawn="1"/>
        </p:nvSpPr>
        <p:spPr>
          <a:xfrm>
            <a:off x="174625" y="165100"/>
            <a:ext cx="4813300" cy="4813300"/>
          </a:xfrm>
          <a:prstGeom prst="flowChartConnector">
            <a:avLst/>
          </a:prstGeom>
          <a:solidFill>
            <a:srgbClr val="0089CF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100" dirty="0" err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547" y="3844395"/>
            <a:ext cx="1306800" cy="10973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820557" y="12573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dirty="0"/>
              <a:t>Section breaker </a:t>
            </a:r>
            <a:br>
              <a:rPr lang="en-US" dirty="0"/>
            </a:br>
            <a:r>
              <a:rPr lang="en-US" dirty="0"/>
              <a:t>text here</a:t>
            </a:r>
            <a:endParaRPr lang="en-US" sz="3600" u="sng" dirty="0">
              <a:latin typeface="+mn-lt"/>
              <a:cs typeface="Arial"/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87340" y="4076700"/>
            <a:ext cx="647700" cy="6731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B4E6B8-E33D-4F57-8761-2AD45AED8B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557" y="2654300"/>
            <a:ext cx="4318000" cy="381000"/>
          </a:xfrm>
        </p:spPr>
        <p:txBody>
          <a:bodyPr lIns="0" tIns="0" rIns="45720" bIns="0" anchor="ctr" anchorCtr="0">
            <a:noAutofit/>
          </a:bodyPr>
          <a:lstStyle>
            <a:lvl1pPr marL="15394" indent="0" algn="l">
              <a:buNone/>
              <a:defRPr lang="en-US" sz="1050" b="1" spc="6" smtClean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86844" lvl="0" indent="-171450" defTabSz="1828800">
              <a:lnSpc>
                <a:spcPct val="100000"/>
              </a:lnSpc>
              <a:spcBef>
                <a:spcPts val="0"/>
              </a:spcBef>
            </a:pP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Sub 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AE6A25CF-06C0-4A3E-A8A9-A077809B5C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557" y="3111500"/>
            <a:ext cx="4051300" cy="508000"/>
          </a:xfrm>
        </p:spPr>
        <p:txBody>
          <a:bodyPr lIns="0" tIns="0" rIns="45720" bIns="0" anchor="ctr" anchorCtr="0">
            <a:noAutofit/>
          </a:bodyPr>
          <a:lstStyle>
            <a:lvl1pPr marL="15394" indent="0" algn="l">
              <a:spcBef>
                <a:spcPts val="0"/>
              </a:spcBef>
              <a:buNone/>
              <a:defRPr lang="en-US" sz="1050" b="0" spc="6" smtClean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Morbi at mi </a:t>
            </a:r>
            <a:r>
              <a:rPr lang="en-US" dirty="0" err="1"/>
              <a:t>suscipit</a:t>
            </a:r>
            <a:r>
              <a:rPr lang="en-US" dirty="0"/>
              <a:t>,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61923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er without image and with Client/Partner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FECE77BF-4C77-4BB4-A830-AE75AA14F2B0}"/>
              </a:ext>
            </a:extLst>
          </p:cNvPr>
          <p:cNvSpPr/>
          <p:nvPr userDrawn="1"/>
        </p:nvSpPr>
        <p:spPr>
          <a:xfrm>
            <a:off x="174625" y="165100"/>
            <a:ext cx="4813300" cy="4813300"/>
          </a:xfrm>
          <a:prstGeom prst="flowChartConnector">
            <a:avLst/>
          </a:prstGeom>
          <a:solidFill>
            <a:srgbClr val="0089CF">
              <a:alpha val="50196"/>
            </a:srgb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100" dirty="0" err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547" y="3844395"/>
            <a:ext cx="1306800" cy="10973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820557" y="12573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dirty="0"/>
              <a:t>Section breaker </a:t>
            </a:r>
            <a:br>
              <a:rPr lang="en-US" dirty="0"/>
            </a:br>
            <a:r>
              <a:rPr lang="en-US" dirty="0"/>
              <a:t>text here</a:t>
            </a:r>
            <a:endParaRPr lang="en-US" sz="3600" u="sng" dirty="0">
              <a:latin typeface="+mn-lt"/>
              <a:cs typeface="Arial"/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87340" y="4076700"/>
            <a:ext cx="647700" cy="6731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B4E6B8-E33D-4F57-8761-2AD45AED8B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557" y="2654300"/>
            <a:ext cx="4318000" cy="381000"/>
          </a:xfrm>
        </p:spPr>
        <p:txBody>
          <a:bodyPr lIns="0" tIns="0" rIns="45720" bIns="0" anchor="ctr" anchorCtr="0">
            <a:noAutofit/>
          </a:bodyPr>
          <a:lstStyle>
            <a:lvl1pPr marL="15394" indent="0" algn="l">
              <a:buNone/>
              <a:defRPr lang="en-US" sz="1050" b="1" spc="6" smtClean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86844" lvl="0" indent="-171450" defTabSz="1828800">
              <a:lnSpc>
                <a:spcPct val="100000"/>
              </a:lnSpc>
              <a:spcBef>
                <a:spcPts val="0"/>
              </a:spcBef>
            </a:pP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Sub 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AE6A25CF-06C0-4A3E-A8A9-A077809B5C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557" y="3111500"/>
            <a:ext cx="4051300" cy="508000"/>
          </a:xfrm>
        </p:spPr>
        <p:txBody>
          <a:bodyPr lIns="0" tIns="0" rIns="45720" bIns="0" anchor="ctr" anchorCtr="0">
            <a:noAutofit/>
          </a:bodyPr>
          <a:lstStyle>
            <a:lvl1pPr marL="15394" indent="0" algn="l">
              <a:spcBef>
                <a:spcPts val="0"/>
              </a:spcBef>
              <a:buNone/>
              <a:defRPr lang="en-US" sz="1050" b="0" spc="6" smtClean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Morbi at mi </a:t>
            </a:r>
            <a:r>
              <a:rPr lang="en-US" dirty="0" err="1"/>
              <a:t>suscipit</a:t>
            </a:r>
            <a:r>
              <a:rPr lang="en-US" dirty="0"/>
              <a:t>,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1705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er without image and with Client/Partner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FECE77BF-4C77-4BB4-A830-AE75AA14F2B0}"/>
              </a:ext>
            </a:extLst>
          </p:cNvPr>
          <p:cNvSpPr/>
          <p:nvPr userDrawn="1"/>
        </p:nvSpPr>
        <p:spPr>
          <a:xfrm>
            <a:off x="174625" y="165100"/>
            <a:ext cx="4813300" cy="4813300"/>
          </a:xfrm>
          <a:prstGeom prst="flowChartConnector">
            <a:avLst/>
          </a:prstGeom>
          <a:solidFill>
            <a:srgbClr val="ED1C24">
              <a:alpha val="50196"/>
            </a:srgb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100" dirty="0" err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547" y="3844395"/>
            <a:ext cx="1306800" cy="10973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820557" y="12573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dirty="0"/>
              <a:t>Section breaker </a:t>
            </a:r>
            <a:br>
              <a:rPr lang="en-US" dirty="0"/>
            </a:br>
            <a:r>
              <a:rPr lang="en-US" dirty="0"/>
              <a:t>text here</a:t>
            </a:r>
            <a:endParaRPr lang="en-US" sz="3600" u="sng" dirty="0">
              <a:latin typeface="+mn-lt"/>
              <a:cs typeface="Arial"/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87340" y="4076700"/>
            <a:ext cx="647700" cy="6731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B4E6B8-E33D-4F57-8761-2AD45AED8B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557" y="2654300"/>
            <a:ext cx="4318000" cy="381000"/>
          </a:xfrm>
        </p:spPr>
        <p:txBody>
          <a:bodyPr lIns="0" tIns="0" rIns="45720" bIns="0" anchor="ctr" anchorCtr="0">
            <a:noAutofit/>
          </a:bodyPr>
          <a:lstStyle>
            <a:lvl1pPr marL="15394" indent="0" algn="l">
              <a:buNone/>
              <a:defRPr lang="en-US" sz="1050" b="1" spc="6" smtClean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86844" lvl="0" indent="-171450" defTabSz="1828800">
              <a:lnSpc>
                <a:spcPct val="100000"/>
              </a:lnSpc>
              <a:spcBef>
                <a:spcPts val="0"/>
              </a:spcBef>
            </a:pP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Sub 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 smtClean="0">
                <a:solidFill>
                  <a:srgbClr val="0D356E"/>
                </a:solidFill>
                <a:latin typeface="+mn-lt"/>
                <a:cs typeface="Arial"/>
              </a:rPr>
              <a:t>text</a:t>
            </a:r>
            <a:endParaRPr lang="en-US" sz="1050" b="1" dirty="0">
              <a:solidFill>
                <a:srgbClr val="0D356E"/>
              </a:solidFill>
              <a:latin typeface="+mn-lt"/>
              <a:cs typeface="Arial"/>
            </a:endParaRP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AE6A25CF-06C0-4A3E-A8A9-A077809B5C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557" y="3111500"/>
            <a:ext cx="4051300" cy="508000"/>
          </a:xfrm>
        </p:spPr>
        <p:txBody>
          <a:bodyPr lIns="0" tIns="0" rIns="45720" bIns="0" anchor="ctr" anchorCtr="0">
            <a:noAutofit/>
          </a:bodyPr>
          <a:lstStyle>
            <a:lvl1pPr marL="15394" indent="0" algn="l">
              <a:spcBef>
                <a:spcPts val="0"/>
              </a:spcBef>
              <a:buNone/>
              <a:defRPr lang="en-US" sz="1050" b="0" spc="6" smtClean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Morbi at mi </a:t>
            </a:r>
            <a:r>
              <a:rPr lang="en-US" dirty="0" err="1"/>
              <a:t>suscipit</a:t>
            </a:r>
            <a:r>
              <a:rPr lang="en-US" dirty="0"/>
              <a:t>,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45161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63070" y="258807"/>
            <a:ext cx="52451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4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5771" y="1295399"/>
            <a:ext cx="8601530" cy="254001"/>
          </a:xfrm>
          <a:prstGeom prst="rect">
            <a:avLst/>
          </a:prstGeo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0" y="63500"/>
            <a:ext cx="1001713" cy="123794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1" name="Rectangle 30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0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Box 40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2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5092BE-3290-4B93-9EAE-A479B5C7B2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3525" y="1669250"/>
            <a:ext cx="8605838" cy="3081528"/>
          </a:xfrm>
          <a:prstGeom prst="rect">
            <a:avLst/>
          </a:prstGeom>
        </p:spPr>
        <p:txBody>
          <a:bodyPr/>
          <a:lstStyle>
            <a:lvl1pPr marL="166688" indent="-166688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1638" indent="-174625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23888" indent="-171450"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58838" indent="-171450"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81088" indent="-171450"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4" name="Oval 23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rgbClr val="EF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32" name="Oval 3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rgbClr val="0E357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Oval 33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Oval 34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rgbClr val="6DC24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Oval 35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rgbClr val="FFDA2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41975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68" userDrawn="1">
          <p15:clr>
            <a:srgbClr val="FBAE40"/>
          </p15:clr>
        </p15:guide>
        <p15:guide id="3" pos="55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0" y="63500"/>
            <a:ext cx="1001713" cy="123794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263070" y="258807"/>
            <a:ext cx="52451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4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endParaRPr lang="en-US" dirty="0"/>
          </a:p>
        </p:txBody>
      </p:sp>
      <p:sp>
        <p:nvSpPr>
          <p:cNvPr id="25" name="Rectangle 24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5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extBox 45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17" name="Oval 16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rgbClr val="EF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18" name="Oval 17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rgbClr val="0E357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Oval 1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Oval 19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rgbClr val="6DC24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Oval 20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rgbClr val="FFDA2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63388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1" userDrawn="1">
          <p15:clr>
            <a:srgbClr val="FBAE40"/>
          </p15:clr>
        </p15:guide>
        <p15:guide id="2" pos="164" userDrawn="1">
          <p15:clr>
            <a:srgbClr val="FBAE40"/>
          </p15:clr>
        </p15:guide>
        <p15:guide id="3" orient="horz" pos="3078" userDrawn="1">
          <p15:clr>
            <a:srgbClr val="FBAE40"/>
          </p15:clr>
        </p15:guide>
        <p15:guide id="4" pos="5598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0"/>
            <a:ext cx="9146399" cy="4902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background image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5770" y="63500"/>
            <a:ext cx="1001713" cy="123794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24" name="Rectangle 23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3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Box 33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5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68514" y="1765300"/>
            <a:ext cx="4374573" cy="1193706"/>
          </a:xfrm>
          <a:prstGeom prst="rect">
            <a:avLst/>
          </a:prstGeom>
          <a:noFill/>
        </p:spPr>
        <p:txBody>
          <a:bodyPr wrap="square" lIns="0" rtlCol="0" anchor="ctr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4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19" name="Oval 1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rgbClr val="EF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20" name="Oval 19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rgbClr val="0E357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Oval 20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Oval 2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rgbClr val="6DC24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Oval 24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rgbClr val="FFDA2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08447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ntent with backgrou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0"/>
            <a:ext cx="9146399" cy="4902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background image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7584" y="59563"/>
            <a:ext cx="1001713" cy="123794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7584" y="1278082"/>
            <a:ext cx="2651760" cy="997527"/>
          </a:xfrm>
          <a:prstGeom prst="rect">
            <a:avLst/>
          </a:prstGeo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225857" y="1278082"/>
            <a:ext cx="2651760" cy="997527"/>
          </a:xfrm>
          <a:prstGeom prst="rect">
            <a:avLst/>
          </a:prstGeo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libero,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174130" y="1278082"/>
            <a:ext cx="2651760" cy="997527"/>
          </a:xfrm>
          <a:prstGeom prst="rect">
            <a:avLst/>
          </a:prstGeo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libero,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4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endParaRPr lang="en-US" dirty="0"/>
          </a:p>
        </p:txBody>
      </p:sp>
      <p:sp>
        <p:nvSpPr>
          <p:cNvPr id="29" name="Rectangle 28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8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Box 38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0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0" name="Oval 19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rgbClr val="EF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21" name="Oval 20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rgbClr val="0E357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Oval 2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Oval 22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rgbClr val="6DC24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Oval 23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rgbClr val="FFDA2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94244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3492565" y="0"/>
            <a:ext cx="5653834" cy="4406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7584" y="1295399"/>
            <a:ext cx="2260600" cy="254001"/>
          </a:xfrm>
          <a:prstGeom prst="rect">
            <a:avLst/>
          </a:prstGeo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7584" y="1674584"/>
            <a:ext cx="2260600" cy="3085101"/>
          </a:xfrm>
          <a:prstGeom prst="rect">
            <a:avLst/>
          </a:prstGeo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Nunc viverra imperdiet enim. Fusce est. Vivamus a tellus.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Pellentesque habitant morbi tristique senectus et netus et malesuada fames ac turpis egestas. Proin pharetra nonummy pede. Mauris et </a:t>
            </a:r>
            <a:r>
              <a:rPr lang="en-US" dirty="0" err="1"/>
              <a:t>orci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7584" y="59563"/>
            <a:ext cx="1001713" cy="123794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583" y="254000"/>
            <a:ext cx="4198723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4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endParaRPr lang="en-US" dirty="0"/>
          </a:p>
        </p:txBody>
      </p:sp>
      <p:sp>
        <p:nvSpPr>
          <p:cNvPr id="38" name="Rectangle 37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8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TextBox 48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50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19" name="Oval 1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rgbClr val="EF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20" name="Oval 19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rgbClr val="0E357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Oval 20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Oval 2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rgbClr val="6DC24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Oval 22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rgbClr val="FFDA2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82666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irc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 userDrawn="1"/>
        </p:nvSpPr>
        <p:spPr>
          <a:xfrm>
            <a:off x="3886688" y="2623199"/>
            <a:ext cx="2231136" cy="223113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5770" y="1295399"/>
            <a:ext cx="2260600" cy="254001"/>
          </a:xfrm>
          <a:prstGeom prst="rect">
            <a:avLst/>
          </a:prstGeo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5770" y="1674584"/>
            <a:ext cx="2260600" cy="3085101"/>
          </a:xfrm>
          <a:prstGeom prst="rect">
            <a:avLst/>
          </a:prstGeo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Nunc viverra imperdiet enim. Fusce est. Vivamus a tellus.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Pellentesque habitant morbi tristique senectus et netus et malesuada fames ac turpis egestas. Proin pharetra nonummy pede. Mauris et </a:t>
            </a:r>
            <a:r>
              <a:rPr lang="en-US" dirty="0" err="1"/>
              <a:t>orci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5770" y="59563"/>
            <a:ext cx="1001713" cy="123794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277584" y="254000"/>
            <a:ext cx="5151666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4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</a:p>
        </p:txBody>
      </p:sp>
      <p:sp>
        <p:nvSpPr>
          <p:cNvPr id="29" name="Rectangle 28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8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Box 38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0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1" name="Oval 20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rgbClr val="EF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22" name="Oval 2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rgbClr val="0E357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Oval 22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Oval 23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rgbClr val="6DC24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Oval 24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rgbClr val="FFDA2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928633" y="584200"/>
            <a:ext cx="4064000" cy="4064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42010130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 userDrawn="1"/>
        </p:nvSpPr>
        <p:spPr>
          <a:xfrm>
            <a:off x="-1317287" y="154716"/>
            <a:ext cx="4808884" cy="480888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5769" y="254000"/>
            <a:ext cx="542653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4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Add a quote below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5768" y="2184399"/>
            <a:ext cx="5426531" cy="876301"/>
          </a:xfrm>
          <a:prstGeom prst="rect">
            <a:avLst/>
          </a:prstGeo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“Lorem ipsum dolor sit amet, consectetuer adipiscing elit. Maecenas porttitor congue massa. Fusce posuere, magna sed pulvinar ultricies, purus lectus malesuada libero, sit amet commodo magna eros quis </a:t>
            </a:r>
            <a:r>
              <a:rPr lang="en-US" dirty="0" err="1"/>
              <a:t>urna</a:t>
            </a:r>
            <a:r>
              <a:rPr lang="en-US" dirty="0"/>
              <a:t>.”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5769" y="3174999"/>
            <a:ext cx="3794374" cy="203202"/>
          </a:xfrm>
          <a:prstGeom prst="rect">
            <a:avLst/>
          </a:prstGeo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3" name="Rectangle 22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5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Box 35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19" name="Oval 1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rgbClr val="EF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20" name="Oval 19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rgbClr val="0E357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Oval 20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Oval 2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rgbClr val="6DC24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Oval 23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rgbClr val="FFDA2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72473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resenter's Pictur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2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29863" y="3515143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229863" y="3724346"/>
            <a:ext cx="3190875" cy="307903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Presenter’s details here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289307" y="3365500"/>
            <a:ext cx="774700" cy="7747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7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Presenter’s image</a:t>
            </a:r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804468" y="1709011"/>
            <a:ext cx="2189805" cy="1752170"/>
          </a:xfrm>
          <a:prstGeom prst="rect">
            <a:avLst/>
          </a:prstGeom>
        </p:spPr>
      </p:pic>
      <p:cxnSp>
        <p:nvCxnSpPr>
          <p:cNvPr id="39" name="Straight Connector 38"/>
          <p:cNvCxnSpPr/>
          <p:nvPr userDrawn="1"/>
        </p:nvCxnSpPr>
        <p:spPr>
          <a:xfrm>
            <a:off x="260350" y="-187203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>
            <a:off x="260350" y="5128988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310123"/>
            <a:ext cx="4876801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Insert title here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</p:spTree>
    <p:extLst>
      <p:ext uri="{BB962C8B-B14F-4D97-AF65-F5344CB8AC3E}">
        <p14:creationId xmlns:p14="http://schemas.microsoft.com/office/powerpoint/2010/main" val="2917082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4"/>
          <p:cNvSpPr>
            <a:spLocks noGrp="1"/>
          </p:cNvSpPr>
          <p:nvPr>
            <p:ph type="pic" sz="quarter" idx="36" hasCustomPrompt="1"/>
          </p:nvPr>
        </p:nvSpPr>
        <p:spPr>
          <a:xfrm>
            <a:off x="4303714" y="0"/>
            <a:ext cx="3499859" cy="488473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add Image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6221676" y="0"/>
            <a:ext cx="2921000" cy="4889255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1416" y="254000"/>
            <a:ext cx="38354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4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</a:p>
        </p:txBody>
      </p:sp>
      <p:sp>
        <p:nvSpPr>
          <p:cNvPr id="24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26059" y="2231277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02141" y="2496914"/>
            <a:ext cx="3310548" cy="502381"/>
          </a:xfrm>
          <a:prstGeom prst="rect">
            <a:avLst/>
          </a:prstGeo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1416" y="1295399"/>
            <a:ext cx="3686630" cy="685801"/>
          </a:xfrm>
          <a:prstGeom prst="rect">
            <a:avLst/>
          </a:prstGeo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602141" y="2281009"/>
            <a:ext cx="3310548" cy="18256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Business Context</a:t>
            </a:r>
          </a:p>
        </p:txBody>
      </p:sp>
      <p:sp>
        <p:nvSpPr>
          <p:cNvPr id="26" name="Text Placeholder 38"/>
          <p:cNvSpPr>
            <a:spLocks noGrp="1"/>
          </p:cNvSpPr>
          <p:nvPr>
            <p:ph type="body" sz="quarter" idx="27" hasCustomPrompt="1"/>
          </p:nvPr>
        </p:nvSpPr>
        <p:spPr>
          <a:xfrm>
            <a:off x="226059" y="3155214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2141" y="3371119"/>
            <a:ext cx="3310548" cy="502381"/>
          </a:xfrm>
          <a:prstGeom prst="rect">
            <a:avLst/>
          </a:prstGeo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02141" y="3155214"/>
            <a:ext cx="3310548" cy="18256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Solution Approach</a:t>
            </a:r>
          </a:p>
        </p:txBody>
      </p:sp>
      <p:sp>
        <p:nvSpPr>
          <p:cNvPr id="35" name="Text Placeholder 38"/>
          <p:cNvSpPr>
            <a:spLocks noGrp="1"/>
          </p:cNvSpPr>
          <p:nvPr>
            <p:ph type="body" sz="quarter" idx="30" hasCustomPrompt="1"/>
          </p:nvPr>
        </p:nvSpPr>
        <p:spPr>
          <a:xfrm>
            <a:off x="226059" y="3994800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02141" y="4247419"/>
            <a:ext cx="3310548" cy="502381"/>
          </a:xfrm>
          <a:prstGeom prst="rect">
            <a:avLst/>
          </a:prstGeo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02141" y="4031514"/>
            <a:ext cx="3310548" cy="18256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baseline="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Benefits Delivered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498663" y="931094"/>
            <a:ext cx="2400140" cy="3131640"/>
          </a:xfrm>
          <a:prstGeom prst="rect">
            <a:avLst/>
          </a:prstGeom>
        </p:spPr>
        <p:txBody>
          <a:bodyPr t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en-US" sz="700" b="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6498663" y="664389"/>
            <a:ext cx="2400140" cy="18256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Value Wipro brings</a:t>
            </a:r>
          </a:p>
        </p:txBody>
      </p:sp>
      <p:sp>
        <p:nvSpPr>
          <p:cNvPr id="3" name="Media Placeholder 2"/>
          <p:cNvSpPr>
            <a:spLocks noGrp="1"/>
          </p:cNvSpPr>
          <p:nvPr>
            <p:ph type="media" sz="quarter" idx="35" hasCustomPrompt="1"/>
          </p:nvPr>
        </p:nvSpPr>
        <p:spPr>
          <a:xfrm>
            <a:off x="6498663" y="4128262"/>
            <a:ext cx="652955" cy="650994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buFontTx/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View video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50" name="Rectangle 49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59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TextBox 59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61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32" name="Oval 3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rgbClr val="EF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40" name="Oval 39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rgbClr val="0E357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Oval 40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Oval 4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rgbClr val="6DC24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Oval 42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rgbClr val="FFDA2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301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71416" y="254000"/>
            <a:ext cx="5245100" cy="5588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4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Team structure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8232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0" name="Pladsholder til tekst 62"/>
          <p:cNvSpPr>
            <a:spLocks noGrp="1"/>
          </p:cNvSpPr>
          <p:nvPr>
            <p:ph type="body" sz="quarter" idx="30" hasCustomPrompt="1"/>
          </p:nvPr>
        </p:nvSpPr>
        <p:spPr>
          <a:xfrm>
            <a:off x="382322" y="1937202"/>
            <a:ext cx="1727200" cy="2306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1" name="Pladsholder til tekst 63"/>
          <p:cNvSpPr>
            <a:spLocks noGrp="1"/>
          </p:cNvSpPr>
          <p:nvPr>
            <p:ph type="body" sz="quarter" idx="31" hasCustomPrompt="1"/>
          </p:nvPr>
        </p:nvSpPr>
        <p:spPr>
          <a:xfrm>
            <a:off x="382322" y="2188787"/>
            <a:ext cx="1727200" cy="2181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33" name="Picture Placeholder 9"/>
          <p:cNvSpPr>
            <a:spLocks noGrp="1"/>
          </p:cNvSpPr>
          <p:nvPr>
            <p:ph type="pic" sz="quarter" idx="33" hasCustomPrompt="1"/>
          </p:nvPr>
        </p:nvSpPr>
        <p:spPr>
          <a:xfrm>
            <a:off x="260549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4" name="Pladsholder til tekst 62"/>
          <p:cNvSpPr>
            <a:spLocks noGrp="1"/>
          </p:cNvSpPr>
          <p:nvPr>
            <p:ph type="body" sz="quarter" idx="34" hasCustomPrompt="1"/>
          </p:nvPr>
        </p:nvSpPr>
        <p:spPr>
          <a:xfrm>
            <a:off x="2605492" y="1937202"/>
            <a:ext cx="1727200" cy="2306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5" name="Pladsholder til tekst 63"/>
          <p:cNvSpPr>
            <a:spLocks noGrp="1"/>
          </p:cNvSpPr>
          <p:nvPr>
            <p:ph type="body" sz="quarter" idx="35" hasCustomPrompt="1"/>
          </p:nvPr>
        </p:nvSpPr>
        <p:spPr>
          <a:xfrm>
            <a:off x="2605492" y="2188787"/>
            <a:ext cx="1727200" cy="2181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37" name="Picture Placeholder 9"/>
          <p:cNvSpPr>
            <a:spLocks noGrp="1"/>
          </p:cNvSpPr>
          <p:nvPr>
            <p:ph type="pic" sz="quarter" idx="37" hasCustomPrompt="1"/>
          </p:nvPr>
        </p:nvSpPr>
        <p:spPr>
          <a:xfrm>
            <a:off x="482866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8" name="Pladsholder til tekst 62"/>
          <p:cNvSpPr>
            <a:spLocks noGrp="1"/>
          </p:cNvSpPr>
          <p:nvPr>
            <p:ph type="body" sz="quarter" idx="38" hasCustomPrompt="1"/>
          </p:nvPr>
        </p:nvSpPr>
        <p:spPr>
          <a:xfrm>
            <a:off x="4828662" y="1937202"/>
            <a:ext cx="1727200" cy="2306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9" name="Pladsholder til tekst 63"/>
          <p:cNvSpPr>
            <a:spLocks noGrp="1"/>
          </p:cNvSpPr>
          <p:nvPr>
            <p:ph type="body" sz="quarter" idx="39" hasCustomPrompt="1"/>
          </p:nvPr>
        </p:nvSpPr>
        <p:spPr>
          <a:xfrm>
            <a:off x="4828662" y="2188787"/>
            <a:ext cx="1727200" cy="2181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41" name="Picture Placeholder 9"/>
          <p:cNvSpPr>
            <a:spLocks noGrp="1"/>
          </p:cNvSpPr>
          <p:nvPr>
            <p:ph type="pic" sz="quarter" idx="41" hasCustomPrompt="1"/>
          </p:nvPr>
        </p:nvSpPr>
        <p:spPr>
          <a:xfrm>
            <a:off x="705183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42" name="Pladsholder til tekst 62"/>
          <p:cNvSpPr>
            <a:spLocks noGrp="1"/>
          </p:cNvSpPr>
          <p:nvPr>
            <p:ph type="body" sz="quarter" idx="42" hasCustomPrompt="1"/>
          </p:nvPr>
        </p:nvSpPr>
        <p:spPr>
          <a:xfrm>
            <a:off x="7051832" y="1937202"/>
            <a:ext cx="1727200" cy="2306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  <a:p>
            <a:endParaRPr lang="en-GB" dirty="0"/>
          </a:p>
        </p:txBody>
      </p:sp>
      <p:sp>
        <p:nvSpPr>
          <p:cNvPr id="43" name="Pladsholder til tekst 63"/>
          <p:cNvSpPr>
            <a:spLocks noGrp="1"/>
          </p:cNvSpPr>
          <p:nvPr>
            <p:ph type="body" sz="quarter" idx="43" hasCustomPrompt="1"/>
          </p:nvPr>
        </p:nvSpPr>
        <p:spPr>
          <a:xfrm>
            <a:off x="7051832" y="2188787"/>
            <a:ext cx="1727200" cy="2181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62" name="Picture Placeholder 9"/>
          <p:cNvSpPr>
            <a:spLocks noGrp="1"/>
          </p:cNvSpPr>
          <p:nvPr>
            <p:ph type="pic" sz="quarter" idx="45" hasCustomPrompt="1"/>
          </p:nvPr>
        </p:nvSpPr>
        <p:spPr>
          <a:xfrm>
            <a:off x="38232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63" name="Pladsholder til tekst 62"/>
          <p:cNvSpPr>
            <a:spLocks noGrp="1"/>
          </p:cNvSpPr>
          <p:nvPr>
            <p:ph type="body" sz="quarter" idx="46" hasCustomPrompt="1"/>
          </p:nvPr>
        </p:nvSpPr>
        <p:spPr>
          <a:xfrm>
            <a:off x="382322" y="3882116"/>
            <a:ext cx="1727200" cy="2306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  <a:p>
            <a:endParaRPr lang="en-GB" dirty="0"/>
          </a:p>
        </p:txBody>
      </p:sp>
      <p:sp>
        <p:nvSpPr>
          <p:cNvPr id="64" name="Pladsholder til tekst 63"/>
          <p:cNvSpPr>
            <a:spLocks noGrp="1"/>
          </p:cNvSpPr>
          <p:nvPr>
            <p:ph type="body" sz="quarter" idx="47" hasCustomPrompt="1"/>
          </p:nvPr>
        </p:nvSpPr>
        <p:spPr>
          <a:xfrm>
            <a:off x="382322" y="4133701"/>
            <a:ext cx="1727200" cy="2181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66" name="Picture Placeholder 9"/>
          <p:cNvSpPr>
            <a:spLocks noGrp="1"/>
          </p:cNvSpPr>
          <p:nvPr>
            <p:ph type="pic" sz="quarter" idx="49" hasCustomPrompt="1"/>
          </p:nvPr>
        </p:nvSpPr>
        <p:spPr>
          <a:xfrm>
            <a:off x="260549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67" name="Pladsholder til tekst 62"/>
          <p:cNvSpPr>
            <a:spLocks noGrp="1"/>
          </p:cNvSpPr>
          <p:nvPr>
            <p:ph type="body" sz="quarter" idx="50" hasCustomPrompt="1"/>
          </p:nvPr>
        </p:nvSpPr>
        <p:spPr>
          <a:xfrm>
            <a:off x="2605492" y="3882116"/>
            <a:ext cx="1727200" cy="2306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68" name="Pladsholder til tekst 63"/>
          <p:cNvSpPr>
            <a:spLocks noGrp="1"/>
          </p:cNvSpPr>
          <p:nvPr>
            <p:ph type="body" sz="quarter" idx="51" hasCustomPrompt="1"/>
          </p:nvPr>
        </p:nvSpPr>
        <p:spPr>
          <a:xfrm>
            <a:off x="2605492" y="4133701"/>
            <a:ext cx="1727200" cy="2181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70" name="Picture Placeholder 9"/>
          <p:cNvSpPr>
            <a:spLocks noGrp="1"/>
          </p:cNvSpPr>
          <p:nvPr>
            <p:ph type="pic" sz="quarter" idx="53" hasCustomPrompt="1"/>
          </p:nvPr>
        </p:nvSpPr>
        <p:spPr>
          <a:xfrm>
            <a:off x="482866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71" name="Pladsholder til tekst 62"/>
          <p:cNvSpPr>
            <a:spLocks noGrp="1"/>
          </p:cNvSpPr>
          <p:nvPr>
            <p:ph type="body" sz="quarter" idx="54" hasCustomPrompt="1"/>
          </p:nvPr>
        </p:nvSpPr>
        <p:spPr>
          <a:xfrm>
            <a:off x="4828662" y="3882116"/>
            <a:ext cx="1727200" cy="2306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72" name="Pladsholder til tekst 63"/>
          <p:cNvSpPr>
            <a:spLocks noGrp="1"/>
          </p:cNvSpPr>
          <p:nvPr>
            <p:ph type="body" sz="quarter" idx="55" hasCustomPrompt="1"/>
          </p:nvPr>
        </p:nvSpPr>
        <p:spPr>
          <a:xfrm>
            <a:off x="4828662" y="4133701"/>
            <a:ext cx="1727200" cy="2181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74" name="Picture Placeholder 9"/>
          <p:cNvSpPr>
            <a:spLocks noGrp="1"/>
          </p:cNvSpPr>
          <p:nvPr>
            <p:ph type="pic" sz="quarter" idx="57" hasCustomPrompt="1"/>
          </p:nvPr>
        </p:nvSpPr>
        <p:spPr>
          <a:xfrm>
            <a:off x="705183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75" name="Pladsholder til tekst 62"/>
          <p:cNvSpPr>
            <a:spLocks noGrp="1"/>
          </p:cNvSpPr>
          <p:nvPr>
            <p:ph type="body" sz="quarter" idx="58" hasCustomPrompt="1"/>
          </p:nvPr>
        </p:nvSpPr>
        <p:spPr>
          <a:xfrm>
            <a:off x="7051832" y="3882116"/>
            <a:ext cx="1727200" cy="2306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76" name="Pladsholder til tekst 63"/>
          <p:cNvSpPr>
            <a:spLocks noGrp="1"/>
          </p:cNvSpPr>
          <p:nvPr>
            <p:ph type="body" sz="quarter" idx="59" hasCustomPrompt="1"/>
          </p:nvPr>
        </p:nvSpPr>
        <p:spPr>
          <a:xfrm>
            <a:off x="7051832" y="4133701"/>
            <a:ext cx="1727200" cy="2181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54" name="Rectangle 53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69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TextBox 72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7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45" name="Oval 44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rgbClr val="EF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46" name="Oval 45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rgbClr val="0E357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Oval 47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Oval 4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rgbClr val="6DC24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Oval 49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rgbClr val="FFDA2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69056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>
            <a:cxnSpLocks/>
          </p:cNvCxnSpPr>
          <p:nvPr userDrawn="1"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2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30" name="Pladsholder til tekst 20"/>
          <p:cNvSpPr>
            <a:spLocks noGrp="1"/>
          </p:cNvSpPr>
          <p:nvPr>
            <p:ph type="body" sz="quarter" idx="36" hasCustomPrompt="1"/>
          </p:nvPr>
        </p:nvSpPr>
        <p:spPr>
          <a:xfrm>
            <a:off x="4582711" y="3424147"/>
            <a:ext cx="2782294" cy="138499"/>
          </a:xfrm>
          <a:prstGeom prst="rect">
            <a:avLst/>
          </a:prstGeom>
        </p:spPr>
        <p:txBody>
          <a:bodyPr wrap="square" tIns="0" bIns="0" anchor="ctr">
            <a:spAutoFit/>
          </a:bodyPr>
          <a:lstStyle>
            <a:lvl1pPr marL="0" indent="0">
              <a:buFontTx/>
              <a:buNone/>
              <a:defRPr sz="9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LinkedIn</a:t>
            </a:r>
            <a:r>
              <a:rPr lang="en-GB" spc="11" dirty="0"/>
              <a:t> ID</a:t>
            </a:r>
            <a:endParaRPr lang="en-GB" dirty="0"/>
          </a:p>
        </p:txBody>
      </p:sp>
      <p:sp>
        <p:nvSpPr>
          <p:cNvPr id="31" name="Pladsholder til tekst 22"/>
          <p:cNvSpPr>
            <a:spLocks noGrp="1"/>
          </p:cNvSpPr>
          <p:nvPr>
            <p:ph type="body" sz="quarter" idx="38" hasCustomPrompt="1"/>
          </p:nvPr>
        </p:nvSpPr>
        <p:spPr>
          <a:xfrm>
            <a:off x="4582711" y="3705695"/>
            <a:ext cx="2782294" cy="138499"/>
          </a:xfrm>
          <a:prstGeom prst="rect">
            <a:avLst/>
          </a:prstGeom>
        </p:spPr>
        <p:txBody>
          <a:bodyPr wrap="square" tIns="0" bIns="0" anchor="ctr">
            <a:spAutoFit/>
          </a:bodyPr>
          <a:lstStyle>
            <a:lvl1pPr marL="0" indent="0">
              <a:buFontTx/>
              <a:buNone/>
              <a:defRPr sz="9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Twitter ID</a:t>
            </a:r>
          </a:p>
        </p:txBody>
      </p:sp>
      <p:pic>
        <p:nvPicPr>
          <p:cNvPr id="32" name="Picture 2" descr="Image result for linkedi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65682"/>
            <a:ext cx="263124" cy="26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Image result for twitter logo 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3611980"/>
            <a:ext cx="333624" cy="33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310123"/>
            <a:ext cx="4876801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for your time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804468" y="1709011"/>
            <a:ext cx="2189805" cy="175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727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513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_optional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>
            <a:cxnSpLocks/>
          </p:cNvCxnSpPr>
          <p:nvPr userDrawn="1"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804468" y="1709011"/>
            <a:ext cx="2189805" cy="175217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988107"/>
            <a:ext cx="4876801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for your time</a:t>
            </a:r>
          </a:p>
        </p:txBody>
      </p:sp>
    </p:spTree>
    <p:extLst>
      <p:ext uri="{BB962C8B-B14F-4D97-AF65-F5344CB8AC3E}">
        <p14:creationId xmlns:p14="http://schemas.microsoft.com/office/powerpoint/2010/main" val="6445450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51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ith Client/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310123"/>
            <a:ext cx="4876801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for your time</a:t>
            </a:r>
          </a:p>
        </p:txBody>
      </p:sp>
      <p:sp>
        <p:nvSpPr>
          <p:cNvPr id="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29" name="Pladsholder til tekst 20"/>
          <p:cNvSpPr>
            <a:spLocks noGrp="1"/>
          </p:cNvSpPr>
          <p:nvPr>
            <p:ph type="body" sz="quarter" idx="36" hasCustomPrompt="1"/>
          </p:nvPr>
        </p:nvSpPr>
        <p:spPr>
          <a:xfrm>
            <a:off x="4582711" y="3424147"/>
            <a:ext cx="2782294" cy="138499"/>
          </a:xfrm>
          <a:prstGeom prst="rect">
            <a:avLst/>
          </a:prstGeom>
        </p:spPr>
        <p:txBody>
          <a:bodyPr wrap="square" tIns="0" bIns="0" anchor="ctr">
            <a:spAutoFit/>
          </a:bodyPr>
          <a:lstStyle>
            <a:lvl1pPr marL="0" indent="0">
              <a:buFontTx/>
              <a:buNone/>
              <a:defRPr sz="9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LinkedIn</a:t>
            </a:r>
            <a:r>
              <a:rPr lang="en-GB" spc="11" dirty="0"/>
              <a:t> ID</a:t>
            </a:r>
            <a:endParaRPr lang="en-GB" dirty="0"/>
          </a:p>
        </p:txBody>
      </p:sp>
      <p:sp>
        <p:nvSpPr>
          <p:cNvPr id="30" name="Pladsholder til tekst 22"/>
          <p:cNvSpPr>
            <a:spLocks noGrp="1"/>
          </p:cNvSpPr>
          <p:nvPr>
            <p:ph type="body" sz="quarter" idx="38" hasCustomPrompt="1"/>
          </p:nvPr>
        </p:nvSpPr>
        <p:spPr>
          <a:xfrm>
            <a:off x="4582711" y="3705695"/>
            <a:ext cx="2782294" cy="138499"/>
          </a:xfrm>
          <a:prstGeom prst="rect">
            <a:avLst/>
          </a:prstGeom>
        </p:spPr>
        <p:txBody>
          <a:bodyPr wrap="square" tIns="0" bIns="0" anchor="ctr">
            <a:spAutoFit/>
          </a:bodyPr>
          <a:lstStyle>
            <a:lvl1pPr marL="0" indent="0">
              <a:buFontTx/>
              <a:buNone/>
              <a:defRPr sz="9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Twitter ID</a:t>
            </a:r>
          </a:p>
        </p:txBody>
      </p:sp>
      <p:pic>
        <p:nvPicPr>
          <p:cNvPr id="31" name="Picture 2" descr="Image result for linkedi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65682"/>
            <a:ext cx="263124" cy="26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Image result for twitter logo 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3611980"/>
            <a:ext cx="333624" cy="33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342673" y="1955800"/>
            <a:ext cx="1181100" cy="12319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70754" y="1926880"/>
            <a:ext cx="1645233" cy="131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891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63070" y="258807"/>
            <a:ext cx="52451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5771" y="1295399"/>
            <a:ext cx="8601530" cy="2540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5771" y="1674584"/>
            <a:ext cx="8601530" cy="3085101"/>
          </a:xfrm>
        </p:spPr>
        <p:txBody>
          <a:bodyPr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/>
              <a:t>Description text in Dark Grey and 24pt size.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0" y="63500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1" name="Rectangle 30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0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" name="TextBox 40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2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6" name="Oval 25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7" name="Oval 26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Oval 27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Oval 2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Oval 29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962627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  <p15:guide id="3" pos="55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lient/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0" y="3348038"/>
            <a:ext cx="3190875" cy="13977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Date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70754" y="1926880"/>
            <a:ext cx="1645233" cy="1316432"/>
          </a:xfrm>
          <a:prstGeom prst="rect">
            <a:avLst/>
          </a:prstGeom>
        </p:spPr>
      </p:pic>
      <p:sp>
        <p:nvSpPr>
          <p:cNvPr id="1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342673" y="1955800"/>
            <a:ext cx="1181100" cy="12319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310123"/>
            <a:ext cx="4876801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Insert title here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</p:spTree>
    <p:extLst>
      <p:ext uri="{BB962C8B-B14F-4D97-AF65-F5344CB8AC3E}">
        <p14:creationId xmlns:p14="http://schemas.microsoft.com/office/powerpoint/2010/main" val="18629563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51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779308" y="1470758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28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30668" y="1373094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63070" y="254000"/>
            <a:ext cx="2191657" cy="519669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/>
              <a:defRPr lang="en-US" sz="24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Agenda</a:t>
            </a:r>
          </a:p>
        </p:txBody>
      </p:sp>
      <p:sp>
        <p:nvSpPr>
          <p:cNvPr id="48" name="Text Placeholder 38"/>
          <p:cNvSpPr>
            <a:spLocks noGrp="1"/>
          </p:cNvSpPr>
          <p:nvPr>
            <p:ph type="body" sz="quarter" idx="16" hasCustomPrompt="1"/>
          </p:nvPr>
        </p:nvSpPr>
        <p:spPr>
          <a:xfrm>
            <a:off x="779308" y="1656945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49" name="Text Placeholder 38"/>
          <p:cNvSpPr>
            <a:spLocks noGrp="1"/>
          </p:cNvSpPr>
          <p:nvPr>
            <p:ph type="body" sz="quarter" idx="17" hasCustomPrompt="1"/>
          </p:nvPr>
        </p:nvSpPr>
        <p:spPr>
          <a:xfrm>
            <a:off x="779308" y="2347470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0" name="Text Placeholder 38"/>
          <p:cNvSpPr>
            <a:spLocks noGrp="1"/>
          </p:cNvSpPr>
          <p:nvPr>
            <p:ph type="body" sz="quarter" idx="18" hasCustomPrompt="1"/>
          </p:nvPr>
        </p:nvSpPr>
        <p:spPr>
          <a:xfrm>
            <a:off x="230668" y="2249806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1" name="Text Placeholder 38"/>
          <p:cNvSpPr>
            <a:spLocks noGrp="1"/>
          </p:cNvSpPr>
          <p:nvPr>
            <p:ph type="body" sz="quarter" idx="19" hasCustomPrompt="1"/>
          </p:nvPr>
        </p:nvSpPr>
        <p:spPr>
          <a:xfrm>
            <a:off x="779308" y="2533657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2" name="Text Placeholder 38"/>
          <p:cNvSpPr>
            <a:spLocks noGrp="1"/>
          </p:cNvSpPr>
          <p:nvPr>
            <p:ph type="body" sz="quarter" idx="20" hasCustomPrompt="1"/>
          </p:nvPr>
        </p:nvSpPr>
        <p:spPr>
          <a:xfrm>
            <a:off x="779308" y="3222736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3" name="Text Placeholder 38"/>
          <p:cNvSpPr>
            <a:spLocks noGrp="1"/>
          </p:cNvSpPr>
          <p:nvPr>
            <p:ph type="body" sz="quarter" idx="21" hasCustomPrompt="1"/>
          </p:nvPr>
        </p:nvSpPr>
        <p:spPr>
          <a:xfrm>
            <a:off x="230668" y="3125072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4" name="Text Placeholder 38"/>
          <p:cNvSpPr>
            <a:spLocks noGrp="1"/>
          </p:cNvSpPr>
          <p:nvPr>
            <p:ph type="body" sz="quarter" idx="22" hasCustomPrompt="1"/>
          </p:nvPr>
        </p:nvSpPr>
        <p:spPr>
          <a:xfrm>
            <a:off x="779308" y="3408923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5" name="Text Placeholder 38"/>
          <p:cNvSpPr>
            <a:spLocks noGrp="1"/>
          </p:cNvSpPr>
          <p:nvPr>
            <p:ph type="body" sz="quarter" idx="23" hasCustomPrompt="1"/>
          </p:nvPr>
        </p:nvSpPr>
        <p:spPr>
          <a:xfrm>
            <a:off x="779308" y="4057114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6" name="Text Placeholder 38"/>
          <p:cNvSpPr>
            <a:spLocks noGrp="1"/>
          </p:cNvSpPr>
          <p:nvPr>
            <p:ph type="body" sz="quarter" idx="24" hasCustomPrompt="1"/>
          </p:nvPr>
        </p:nvSpPr>
        <p:spPr>
          <a:xfrm>
            <a:off x="230668" y="3959450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7" name="Text Placeholder 38"/>
          <p:cNvSpPr>
            <a:spLocks noGrp="1"/>
          </p:cNvSpPr>
          <p:nvPr>
            <p:ph type="body" sz="quarter" idx="25" hasCustomPrompt="1"/>
          </p:nvPr>
        </p:nvSpPr>
        <p:spPr>
          <a:xfrm>
            <a:off x="779308" y="4243301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8" name="Text Placeholder 38"/>
          <p:cNvSpPr>
            <a:spLocks noGrp="1"/>
          </p:cNvSpPr>
          <p:nvPr>
            <p:ph type="body" sz="quarter" idx="26" hasCustomPrompt="1"/>
          </p:nvPr>
        </p:nvSpPr>
        <p:spPr>
          <a:xfrm>
            <a:off x="5164271" y="1470758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9" name="Text Placeholder 38"/>
          <p:cNvSpPr>
            <a:spLocks noGrp="1"/>
          </p:cNvSpPr>
          <p:nvPr>
            <p:ph type="body" sz="quarter" idx="27" hasCustomPrompt="1"/>
          </p:nvPr>
        </p:nvSpPr>
        <p:spPr>
          <a:xfrm>
            <a:off x="4615631" y="1373094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60" name="Text Placeholder 38"/>
          <p:cNvSpPr>
            <a:spLocks noGrp="1"/>
          </p:cNvSpPr>
          <p:nvPr>
            <p:ph type="body" sz="quarter" idx="28" hasCustomPrompt="1"/>
          </p:nvPr>
        </p:nvSpPr>
        <p:spPr>
          <a:xfrm>
            <a:off x="5164271" y="1656945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61" name="Text Placeholder 38"/>
          <p:cNvSpPr>
            <a:spLocks noGrp="1"/>
          </p:cNvSpPr>
          <p:nvPr>
            <p:ph type="body" sz="quarter" idx="29" hasCustomPrompt="1"/>
          </p:nvPr>
        </p:nvSpPr>
        <p:spPr>
          <a:xfrm>
            <a:off x="5164271" y="2347470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2" name="Text Placeholder 38"/>
          <p:cNvSpPr>
            <a:spLocks noGrp="1"/>
          </p:cNvSpPr>
          <p:nvPr>
            <p:ph type="body" sz="quarter" idx="30" hasCustomPrompt="1"/>
          </p:nvPr>
        </p:nvSpPr>
        <p:spPr>
          <a:xfrm>
            <a:off x="4615631" y="2249806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3" name="Text Placeholder 38"/>
          <p:cNvSpPr>
            <a:spLocks noGrp="1"/>
          </p:cNvSpPr>
          <p:nvPr>
            <p:ph type="body" sz="quarter" idx="31" hasCustomPrompt="1"/>
          </p:nvPr>
        </p:nvSpPr>
        <p:spPr>
          <a:xfrm>
            <a:off x="5164271" y="2533657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64" name="Text Placeholder 38"/>
          <p:cNvSpPr>
            <a:spLocks noGrp="1"/>
          </p:cNvSpPr>
          <p:nvPr>
            <p:ph type="body" sz="quarter" idx="32" hasCustomPrompt="1"/>
          </p:nvPr>
        </p:nvSpPr>
        <p:spPr>
          <a:xfrm>
            <a:off x="5164271" y="3222736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5" name="Text Placeholder 38"/>
          <p:cNvSpPr>
            <a:spLocks noGrp="1"/>
          </p:cNvSpPr>
          <p:nvPr>
            <p:ph type="body" sz="quarter" idx="33" hasCustomPrompt="1"/>
          </p:nvPr>
        </p:nvSpPr>
        <p:spPr>
          <a:xfrm>
            <a:off x="4615631" y="3125072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6" name="Text Placeholder 38"/>
          <p:cNvSpPr>
            <a:spLocks noGrp="1"/>
          </p:cNvSpPr>
          <p:nvPr>
            <p:ph type="body" sz="quarter" idx="34" hasCustomPrompt="1"/>
          </p:nvPr>
        </p:nvSpPr>
        <p:spPr>
          <a:xfrm>
            <a:off x="5164271" y="3408923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68" name="Rectangle 67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77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TextBox 77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79" name="Shape 257"/>
          <p:cNvSpPr txBox="1">
            <a:spLocks/>
          </p:cNvSpPr>
          <p:nvPr userDrawn="1"/>
        </p:nvSpPr>
        <p:spPr>
          <a:xfrm>
            <a:off x="8872383" y="4933519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69" name="Group 68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71" name="Oval 70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rgbClr val="EF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72" name="Oval 7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rgbClr val="0E357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Oval 72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Oval 73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rgbClr val="6DC24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Oval 74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rgbClr val="FFDA2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25382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8" r="7914"/>
          <a:stretch/>
        </p:blipFill>
        <p:spPr>
          <a:xfrm>
            <a:off x="2657347" y="0"/>
            <a:ext cx="6489052" cy="47000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22446" y="428217"/>
            <a:ext cx="1052514" cy="842169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222446" y="1652785"/>
            <a:ext cx="5534025" cy="183793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6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Section breaker </a:t>
            </a:r>
            <a:br>
              <a:rPr lang="en-US" dirty="0"/>
            </a:br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3091448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er with Client/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8" r="7914"/>
          <a:stretch/>
        </p:blipFill>
        <p:spPr>
          <a:xfrm>
            <a:off x="2657347" y="0"/>
            <a:ext cx="6489052" cy="47000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22446" y="428217"/>
            <a:ext cx="1052514" cy="842169"/>
          </a:xfrm>
          <a:prstGeom prst="rect">
            <a:avLst/>
          </a:prstGeom>
        </p:spPr>
      </p:pic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544169" y="508000"/>
            <a:ext cx="647700" cy="6731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222446" y="1652785"/>
            <a:ext cx="5534025" cy="183793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6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Section breaker </a:t>
            </a:r>
            <a:br>
              <a:rPr lang="en-US" dirty="0"/>
            </a:br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9896956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er with Client/Partner logo &amp; Optional B/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657347" y="-10885"/>
            <a:ext cx="6489051" cy="47000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22446" y="428217"/>
            <a:ext cx="1052514" cy="842169"/>
          </a:xfrm>
          <a:prstGeom prst="rect">
            <a:avLst/>
          </a:prstGeom>
        </p:spPr>
      </p:pic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544169" y="508000"/>
            <a:ext cx="647700" cy="6731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22446" y="1652785"/>
            <a:ext cx="5534025" cy="183793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6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Section breaker </a:t>
            </a:r>
            <a:br>
              <a:rPr lang="en-US" dirty="0"/>
            </a:br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9631198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8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er without image and with Client/Partner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FECE77BF-4C77-4BB4-A830-AE75AA14F2B0}"/>
              </a:ext>
            </a:extLst>
          </p:cNvPr>
          <p:cNvSpPr/>
          <p:nvPr userDrawn="1"/>
        </p:nvSpPr>
        <p:spPr>
          <a:xfrm>
            <a:off x="174625" y="165100"/>
            <a:ext cx="4813300" cy="4813300"/>
          </a:xfrm>
          <a:prstGeom prst="flowChartConnector">
            <a:avLst/>
          </a:prstGeom>
          <a:solidFill>
            <a:srgbClr val="A5CF4C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 err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547" y="3844395"/>
            <a:ext cx="1306800" cy="10973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820557" y="12573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dirty="0"/>
              <a:t>Section breaker </a:t>
            </a:r>
            <a:br>
              <a:rPr lang="en-US" dirty="0"/>
            </a:br>
            <a:r>
              <a:rPr lang="en-US" dirty="0"/>
              <a:t>text here</a:t>
            </a:r>
            <a:endParaRPr lang="en-US" sz="3600" u="sng" dirty="0">
              <a:latin typeface="+mn-lt"/>
              <a:cs typeface="Arial"/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87340" y="4076700"/>
            <a:ext cx="647700" cy="6731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B4E6B8-E33D-4F57-8761-2AD45AED8B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557" y="2654300"/>
            <a:ext cx="4318000" cy="381000"/>
          </a:xfrm>
        </p:spPr>
        <p:txBody>
          <a:bodyPr lIns="0" tIns="0" rIns="45720" bIns="0" anchor="ctr" anchorCtr="0">
            <a:noAutofit/>
          </a:bodyPr>
          <a:lstStyle>
            <a:lvl1pPr marL="15394" indent="0" algn="l">
              <a:buNone/>
              <a:defRPr lang="en-US" sz="1200" b="1" spc="6" smtClean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86844" lvl="0" indent="-171450" defTabSz="1828800">
              <a:lnSpc>
                <a:spcPct val="100000"/>
              </a:lnSpc>
              <a:spcBef>
                <a:spcPts val="0"/>
              </a:spcBef>
            </a:pP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Sub 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AE6A25CF-06C0-4A3E-A8A9-A077809B5C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557" y="3111500"/>
            <a:ext cx="4051300" cy="508000"/>
          </a:xfrm>
        </p:spPr>
        <p:txBody>
          <a:bodyPr lIns="0" tIns="0" rIns="45720" bIns="0" anchor="ctr" anchorCtr="0">
            <a:noAutofit/>
          </a:bodyPr>
          <a:lstStyle>
            <a:lvl1pPr marL="15394" indent="0" algn="l">
              <a:spcBef>
                <a:spcPts val="0"/>
              </a:spcBef>
              <a:buNone/>
              <a:defRPr lang="en-US" sz="1050" b="0" spc="6" smtClean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Morbi at mi </a:t>
            </a:r>
            <a:r>
              <a:rPr lang="en-US" dirty="0" err="1"/>
              <a:t>suscipit</a:t>
            </a:r>
            <a:r>
              <a:rPr lang="en-US" dirty="0"/>
              <a:t>,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8833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Breaker without image and with Client/Partner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FECE77BF-4C77-4BB4-A830-AE75AA14F2B0}"/>
              </a:ext>
            </a:extLst>
          </p:cNvPr>
          <p:cNvSpPr/>
          <p:nvPr userDrawn="1"/>
        </p:nvSpPr>
        <p:spPr>
          <a:xfrm>
            <a:off x="174625" y="165100"/>
            <a:ext cx="4813300" cy="4813300"/>
          </a:xfrm>
          <a:prstGeom prst="flowChartConnector">
            <a:avLst/>
          </a:prstGeom>
          <a:solidFill>
            <a:srgbClr val="00B49D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100" dirty="0" err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547" y="3844395"/>
            <a:ext cx="1306800" cy="10973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820557" y="12573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dirty="0"/>
              <a:t>Section breaker </a:t>
            </a:r>
            <a:br>
              <a:rPr lang="en-US" dirty="0"/>
            </a:br>
            <a:r>
              <a:rPr lang="en-US" dirty="0"/>
              <a:t>text here</a:t>
            </a:r>
            <a:endParaRPr lang="en-US" sz="3600" u="sng" dirty="0">
              <a:latin typeface="+mn-lt"/>
              <a:cs typeface="Arial"/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87340" y="4076700"/>
            <a:ext cx="647700" cy="6731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B4E6B8-E33D-4F57-8761-2AD45AED8B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557" y="2654300"/>
            <a:ext cx="4318000" cy="381000"/>
          </a:xfrm>
        </p:spPr>
        <p:txBody>
          <a:bodyPr lIns="0" tIns="0" rIns="45720" bIns="0" anchor="ctr" anchorCtr="0">
            <a:noAutofit/>
          </a:bodyPr>
          <a:lstStyle>
            <a:lvl1pPr marL="15394" indent="0" algn="l">
              <a:buNone/>
              <a:defRPr lang="en-US" sz="1050" b="1" spc="6" smtClean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86844" lvl="0" indent="-171450" defTabSz="1828800">
              <a:lnSpc>
                <a:spcPct val="100000"/>
              </a:lnSpc>
              <a:spcBef>
                <a:spcPts val="0"/>
              </a:spcBef>
            </a:pP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Sub 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AE6A25CF-06C0-4A3E-A8A9-A077809B5C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557" y="3111500"/>
            <a:ext cx="4051300" cy="508000"/>
          </a:xfrm>
        </p:spPr>
        <p:txBody>
          <a:bodyPr lIns="0" tIns="0" rIns="45720" bIns="0" anchor="ctr" anchorCtr="0">
            <a:noAutofit/>
          </a:bodyPr>
          <a:lstStyle>
            <a:lvl1pPr marL="15394" indent="0" algn="l">
              <a:spcBef>
                <a:spcPts val="0"/>
              </a:spcBef>
              <a:buNone/>
              <a:defRPr lang="en-US" sz="1050" b="0" spc="6" smtClean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Morbi at mi </a:t>
            </a:r>
            <a:r>
              <a:rPr lang="en-US" dirty="0" err="1"/>
              <a:t>suscipit</a:t>
            </a:r>
            <a:r>
              <a:rPr lang="en-US" dirty="0"/>
              <a:t>,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13708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019" y="256032"/>
            <a:ext cx="3200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lvl="0" eaLnBrk="0" hangingPunct="0">
              <a:spcBef>
                <a:spcPct val="20000"/>
              </a:spcBef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9" name="Text Placeholder 2">
            <a:extLst>
              <a:ext uri="{FF2B5EF4-FFF2-40B4-BE49-F238E27FC236}">
                <a16:creationId xmlns:a16="http://schemas.microsoft.com/office/drawing/2014/main" id="{54B42DF9-61F4-47A2-888A-00F196B7D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19" y="1248937"/>
            <a:ext cx="8627806" cy="3484555"/>
          </a:xfrm>
          <a:prstGeom prst="rect">
            <a:avLst/>
          </a:prstGeom>
        </p:spPr>
        <p:txBody>
          <a:bodyPr lIns="45720" tIns="45720" rIns="45720" bIns="4572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MSIPCMContentMarking" descr="{&quot;HashCode&quot;:-867948802,&quot;Placement&quot;:&quot;Footer&quot;}"/>
          <p:cNvSpPr txBox="1"/>
          <p:nvPr userDrawn="1"/>
        </p:nvSpPr>
        <p:spPr>
          <a:xfrm>
            <a:off x="0" y="4881156"/>
            <a:ext cx="58112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 smtClean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Public</a:t>
            </a:r>
            <a:endParaRPr lang="en-US" sz="1000" dirty="0" err="1" smtClean="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03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10" r:id="rId2"/>
    <p:sldLayoutId id="2147483804" r:id="rId3"/>
    <p:sldLayoutId id="2147483709" r:id="rId4"/>
    <p:sldLayoutId id="2147483756" r:id="rId5"/>
    <p:sldLayoutId id="2147483867" r:id="rId6"/>
    <p:sldLayoutId id="2147483868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29" r:id="rId13"/>
    <p:sldLayoutId id="2147483855" r:id="rId14"/>
    <p:sldLayoutId id="2147483858" r:id="rId15"/>
    <p:sldLayoutId id="2147483833" r:id="rId16"/>
    <p:sldLayoutId id="2147483832" r:id="rId17"/>
    <p:sldLayoutId id="2147483831" r:id="rId18"/>
    <p:sldLayoutId id="2147483836" r:id="rId19"/>
    <p:sldLayoutId id="2147483852" r:id="rId20"/>
    <p:sldLayoutId id="2147483799" r:id="rId21"/>
    <p:sldLayoutId id="2147483822" r:id="rId22"/>
    <p:sldLayoutId id="2147483869" r:id="rId23"/>
    <p:sldLayoutId id="2147483824" r:id="rId24"/>
    <p:sldLayoutId id="2147483875" r:id="rId25"/>
  </p:sldLayoutIdLst>
  <p:hf hdr="0"/>
  <p:txStyles>
    <p:titleStyle>
      <a:lvl1pPr marL="0" algn="l" defTabSz="457200" rtl="0" eaLnBrk="1" latinLnBrk="0" hangingPunct="1">
        <a:lnSpc>
          <a:spcPct val="98000"/>
        </a:lnSpc>
        <a:spcBef>
          <a:spcPct val="0"/>
        </a:spcBef>
        <a:buNone/>
        <a:tabLst>
          <a:tab pos="457200" algn="l"/>
        </a:tabLst>
        <a:defRPr lang="en-US" sz="2400" b="1" u="none" kern="1200" dirty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231775" indent="-231775" algn="l" defTabSz="457200" rtl="0" eaLnBrk="1" latinLnBrk="0" hangingPunct="1">
        <a:spcBef>
          <a:spcPts val="600"/>
        </a:spcBef>
        <a:buClr>
          <a:srgbClr val="00B0F0"/>
        </a:buClr>
        <a:buFont typeface="Arial" panose="020B0604020202020204" pitchFamily="34" charset="0"/>
        <a:buChar char="•"/>
        <a:defRPr kumimoji="0" lang="en-US" sz="20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85850" indent="-1714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2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43050" indent="-1714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1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0250" indent="-1714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050" b="0" i="0" u="none" strike="noStrike" kern="1200" cap="none" spc="0" normalizeH="0" baseline="0" noProof="0" dirty="0">
          <a:ln>
            <a:noFill/>
          </a:ln>
          <a:solidFill>
            <a:schemeClr val="accent2"/>
          </a:solidFill>
          <a:effectLst/>
          <a:uLnTx/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0.png"/><Relationship Id="rId18" Type="http://schemas.openxmlformats.org/officeDocument/2006/relationships/image" Target="../media/image29.png"/><Relationship Id="rId26" Type="http://schemas.openxmlformats.org/officeDocument/2006/relationships/image" Target="../media/image14.png"/><Relationship Id="rId3" Type="http://schemas.openxmlformats.org/officeDocument/2006/relationships/diagramLayout" Target="../diagrams/layout1.xml"/><Relationship Id="rId21" Type="http://schemas.openxmlformats.org/officeDocument/2006/relationships/image" Target="../media/image13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9.png"/><Relationship Id="rId25" Type="http://schemas.openxmlformats.org/officeDocument/2006/relationships/image" Target="../media/image11.png"/><Relationship Id="rId2" Type="http://schemas.openxmlformats.org/officeDocument/2006/relationships/diagramData" Target="../diagrams/data1.xml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11" Type="http://schemas.openxmlformats.org/officeDocument/2006/relationships/image" Target="../media/image26.png"/><Relationship Id="rId24" Type="http://schemas.openxmlformats.org/officeDocument/2006/relationships/image" Target="../media/image30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28.png"/><Relationship Id="rId23" Type="http://schemas.openxmlformats.org/officeDocument/2006/relationships/image" Target="../media/image19.png"/><Relationship Id="rId10" Type="http://schemas.openxmlformats.org/officeDocument/2006/relationships/image" Target="../media/image25.png"/><Relationship Id="rId19" Type="http://schemas.openxmlformats.org/officeDocument/2006/relationships/image" Target="../media/image1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4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1.png"/><Relationship Id="rId18" Type="http://schemas.openxmlformats.org/officeDocument/2006/relationships/image" Target="../media/image21.png"/><Relationship Id="rId3" Type="http://schemas.openxmlformats.org/officeDocument/2006/relationships/image" Target="../media/image32.jpeg"/><Relationship Id="rId7" Type="http://schemas.openxmlformats.org/officeDocument/2006/relationships/image" Target="../media/image36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1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5.jpeg"/><Relationship Id="rId11" Type="http://schemas.openxmlformats.org/officeDocument/2006/relationships/image" Target="../media/image39.jpeg"/><Relationship Id="rId5" Type="http://schemas.openxmlformats.org/officeDocument/2006/relationships/image" Target="../media/image34.jpe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3.png"/><Relationship Id="rId9" Type="http://schemas.openxmlformats.org/officeDocument/2006/relationships/image" Target="../media/image11.png"/><Relationship Id="rId1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topgear-training-gitlab.wipro.com/RA20080937/DevOpsProfessional_Batch17_CapstoneProject_OnlineAppointment_ThePetClinic.git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3725" y="914402"/>
            <a:ext cx="5276192" cy="777765"/>
          </a:xfrm>
        </p:spPr>
        <p:txBody>
          <a:bodyPr/>
          <a:lstStyle/>
          <a:p>
            <a:pPr algn="ct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Online Appointment- Pet Clinic</a:t>
            </a:r>
            <a:b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(Capstone DevOps CI-CD Project)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67902" y="4046482"/>
            <a:ext cx="156078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November 2019</a:t>
            </a:r>
            <a:endParaRPr lang="en-IN" sz="1100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sz="1100" b="1" dirty="0" smtClean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sz="1100" b="1" dirty="0" smtClean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</a:t>
            </a:r>
            <a:r>
              <a:rPr lang="en-IN" sz="1100" b="1" dirty="0" smtClean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by:</a:t>
            </a:r>
          </a:p>
          <a:p>
            <a:r>
              <a:rPr lang="en-IN" sz="1100" dirty="0" smtClean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Rajib Chowdhury </a:t>
            </a:r>
          </a:p>
          <a:p>
            <a:r>
              <a:rPr lang="en-IN" sz="11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100" dirty="0" smtClean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Md Wasim Akram</a:t>
            </a:r>
            <a:endParaRPr lang="en-IN" sz="11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863" y="1865587"/>
            <a:ext cx="2569778" cy="15187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471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47145" y="84083"/>
            <a:ext cx="8996855" cy="5059417"/>
          </a:xfrm>
        </p:spPr>
        <p:txBody>
          <a:bodyPr/>
          <a:lstStyle/>
          <a:p>
            <a:r>
              <a:rPr lang="en-US" sz="1600" b="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Q&amp;A:</a:t>
            </a:r>
            <a:r>
              <a:rPr lang="en-US" sz="1600" b="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600" b="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b="0" dirty="0" smtClean="0"/>
              <a:t/>
            </a:r>
            <a:br>
              <a:rPr lang="en-US" sz="1600" b="0" dirty="0" smtClean="0"/>
            </a:br>
            <a:r>
              <a:rPr lang="en-US" sz="1600" b="0" dirty="0"/>
              <a:t/>
            </a:r>
            <a:br>
              <a:rPr lang="en-US" sz="1600" b="0" dirty="0"/>
            </a:br>
            <a:r>
              <a:rPr lang="en-US" sz="1600" b="0" dirty="0" smtClean="0"/>
              <a:t/>
            </a:r>
            <a:br>
              <a:rPr lang="en-US" sz="1600" b="0" dirty="0" smtClean="0"/>
            </a:br>
            <a:r>
              <a:rPr lang="en-US" sz="1600" b="0" dirty="0" smtClean="0"/>
              <a:t/>
            </a:r>
            <a:br>
              <a:rPr lang="en-US" sz="1600" b="0" dirty="0" smtClean="0"/>
            </a:br>
            <a:r>
              <a:rPr lang="en-US" sz="1600" b="0" dirty="0"/>
              <a:t/>
            </a:r>
            <a:br>
              <a:rPr lang="en-US" sz="1600" b="0" dirty="0"/>
            </a:br>
            <a:r>
              <a:rPr lang="en-US" sz="1600" b="0" dirty="0" smtClean="0"/>
              <a:t/>
            </a:r>
            <a:br>
              <a:rPr lang="en-US" sz="1600" b="0" dirty="0" smtClean="0"/>
            </a:br>
            <a:r>
              <a:rPr lang="en-US" sz="1600" b="0" dirty="0" smtClean="0"/>
              <a:t/>
            </a:r>
            <a:br>
              <a:rPr lang="en-US" sz="1600" b="0" dirty="0" smtClean="0"/>
            </a:br>
            <a:r>
              <a:rPr lang="en-US" sz="1600" b="0" dirty="0"/>
              <a:t/>
            </a:r>
            <a:br>
              <a:rPr lang="en-US" sz="1600" b="0" dirty="0"/>
            </a:br>
            <a:r>
              <a:rPr lang="en-US" sz="1600" b="0" dirty="0" smtClean="0"/>
              <a:t/>
            </a:r>
            <a:br>
              <a:rPr lang="en-US" sz="1600" b="0" dirty="0" smtClean="0"/>
            </a:br>
            <a:r>
              <a:rPr lang="en-US" sz="1600" b="0" dirty="0"/>
              <a:t/>
            </a:r>
            <a:br>
              <a:rPr lang="en-US" sz="1600" b="0" dirty="0"/>
            </a:br>
            <a:endParaRPr lang="en-IN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566" y="642116"/>
            <a:ext cx="6695089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7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63070" y="258808"/>
            <a:ext cx="8880930" cy="4733606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807778" y="1334814"/>
            <a:ext cx="628518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775856" y="1334814"/>
            <a:ext cx="4477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</a:t>
            </a:r>
            <a:r>
              <a:rPr lang="en-US" sz="40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You!!!</a:t>
            </a:r>
            <a:endParaRPr lang="en-IN" sz="4000" dirty="0" err="1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34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246" y="218088"/>
            <a:ext cx="2464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Team:</a:t>
            </a:r>
            <a:endParaRPr lang="en-IN" sz="16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46328" y="442950"/>
            <a:ext cx="1984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Rajib Chowdhury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474A6F-69C2-44E6-8A5C-786DDBBBD6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535" y="896489"/>
            <a:ext cx="1665890" cy="15947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66433" y="442950"/>
            <a:ext cx="1954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Md Wasim Akram</a:t>
            </a:r>
            <a:endParaRPr lang="en-IN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392" y="893659"/>
            <a:ext cx="1734207" cy="15947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63535" y="2575438"/>
            <a:ext cx="17006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dirty="0" smtClean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DevOps – MAS capability</a:t>
            </a:r>
            <a:endParaRPr lang="en-IN" sz="1000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76656" y="2572608"/>
            <a:ext cx="194441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dirty="0" smtClean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Infrastructure – CIS capability</a:t>
            </a:r>
            <a:endParaRPr lang="en-IN" sz="1000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2246" y="3077299"/>
            <a:ext cx="8584451" cy="1774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Journey So far:</a:t>
            </a:r>
          </a:p>
          <a:p>
            <a:pPr>
              <a:spcAft>
                <a:spcPts val="1000"/>
              </a:spcAf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1. Team working in different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shifts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(Day shift &amp; Night shift)</a:t>
            </a:r>
          </a:p>
          <a:p>
            <a:pPr>
              <a:spcAft>
                <a:spcPts val="1000"/>
              </a:spcAf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2. Different technology backgrounds of team members (DevOps &amp; Infrastructure)</a:t>
            </a:r>
          </a:p>
          <a:p>
            <a:pPr>
              <a:spcAft>
                <a:spcPts val="1000"/>
              </a:spcAf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3. Exploring ways to collaborate and contribute towards the project</a:t>
            </a:r>
          </a:p>
          <a:p>
            <a:pPr>
              <a:spcAft>
                <a:spcPts val="1000"/>
              </a:spcAf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4. Exploring technologies, features beyond classroom learning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5. Sharing of experiences and learning</a:t>
            </a:r>
          </a:p>
        </p:txBody>
      </p:sp>
    </p:spTree>
    <p:extLst>
      <p:ext uri="{BB962C8B-B14F-4D97-AF65-F5344CB8AC3E}">
        <p14:creationId xmlns:p14="http://schemas.microsoft.com/office/powerpoint/2010/main" val="342799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47145" y="84083"/>
            <a:ext cx="8996855" cy="5059417"/>
          </a:xfrm>
        </p:spPr>
        <p:txBody>
          <a:bodyPr/>
          <a:lstStyle/>
          <a:p>
            <a:r>
              <a:rPr lang="en-US" sz="1600" b="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600" b="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IN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Pet </a:t>
            </a:r>
            <a:r>
              <a:rPr lang="en-IN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Clinic: </a:t>
            </a:r>
            <a:r>
              <a:rPr lang="en-US" sz="1100" b="0" dirty="0" smtClean="0">
                <a:solidFill>
                  <a:schemeClr val="tx1"/>
                </a:solidFill>
              </a:rPr>
              <a:t>Currently </a:t>
            </a:r>
            <a:r>
              <a:rPr lang="en-US" sz="1100" b="0" dirty="0">
                <a:solidFill>
                  <a:schemeClr val="tx1"/>
                </a:solidFill>
              </a:rPr>
              <a:t>pet owners need to visit or call a pet clinic for getting appointment/change of appointment/registering pets. This involves additional time, cost and effort. An efficient web application is needed through which the pet owners can easily takes appointment, registering pets into a pet clinic hassle free</a:t>
            </a:r>
            <a:r>
              <a:rPr lang="en-US" sz="1100" b="0" dirty="0" smtClean="0">
                <a:solidFill>
                  <a:schemeClr val="tx1"/>
                </a:solidFill>
              </a:rPr>
              <a:t>.</a:t>
            </a:r>
            <a:r>
              <a:rPr lang="en-US" sz="1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</a:t>
            </a:r>
            <a:r>
              <a:rPr lang="en-US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br>
              <a:rPr lang="en-US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100" b="0" dirty="0">
                <a:solidFill>
                  <a:schemeClr val="tx1"/>
                </a:solidFill>
              </a:rPr>
              <a:t>1. Available Pet Doctors		4. Book appointment</a:t>
            </a:r>
            <a:br>
              <a:rPr lang="en-US" sz="1100" b="0" dirty="0">
                <a:solidFill>
                  <a:schemeClr val="tx1"/>
                </a:solidFill>
              </a:rPr>
            </a:br>
            <a:r>
              <a:rPr lang="en-US" sz="1100" b="0" dirty="0">
                <a:solidFill>
                  <a:schemeClr val="tx1"/>
                </a:solidFill>
              </a:rPr>
              <a:t>2. Register new Owner		5. Modify appointment</a:t>
            </a:r>
            <a:br>
              <a:rPr lang="en-US" sz="1100" b="0" dirty="0">
                <a:solidFill>
                  <a:schemeClr val="tx1"/>
                </a:solidFill>
              </a:rPr>
            </a:br>
            <a:r>
              <a:rPr lang="en-US" sz="1100" b="0" dirty="0">
                <a:solidFill>
                  <a:schemeClr val="tx1"/>
                </a:solidFill>
              </a:rPr>
              <a:t>3. Register new Pet			6. Free consultation/Offers</a:t>
            </a:r>
            <a:r>
              <a:rPr lang="en-US" sz="1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b="0" dirty="0" smtClean="0"/>
              <a:t/>
            </a:r>
            <a:br>
              <a:rPr lang="en-US" sz="1600" b="0" dirty="0" smtClean="0"/>
            </a:br>
            <a:r>
              <a:rPr lang="en-US" sz="1600" b="0" dirty="0"/>
              <a:t/>
            </a:r>
            <a:br>
              <a:rPr lang="en-US" sz="1600" b="0" dirty="0"/>
            </a:br>
            <a:r>
              <a:rPr lang="en-US" sz="1600" b="0" dirty="0" smtClean="0"/>
              <a:t/>
            </a:r>
            <a:br>
              <a:rPr lang="en-US" sz="1600" b="0" dirty="0" smtClean="0"/>
            </a:br>
            <a:r>
              <a:rPr lang="en-US" sz="1600" b="0" dirty="0" smtClean="0"/>
              <a:t/>
            </a:r>
            <a:br>
              <a:rPr lang="en-US" sz="1600" b="0" dirty="0" smtClean="0"/>
            </a:br>
            <a:r>
              <a:rPr lang="en-US" sz="1600" b="0" dirty="0"/>
              <a:t/>
            </a:r>
            <a:br>
              <a:rPr lang="en-US" sz="1600" b="0" dirty="0"/>
            </a:br>
            <a:r>
              <a:rPr lang="en-US" sz="1600" b="0" dirty="0" smtClean="0"/>
              <a:t/>
            </a:r>
            <a:br>
              <a:rPr lang="en-US" sz="1600" b="0" dirty="0" smtClean="0"/>
            </a:br>
            <a:r>
              <a:rPr lang="en-US" sz="1600" b="0" dirty="0" smtClean="0"/>
              <a:t/>
            </a:r>
            <a:br>
              <a:rPr lang="en-US" sz="1600" b="0" dirty="0" smtClean="0"/>
            </a:br>
            <a:r>
              <a:rPr lang="en-US" sz="1600" b="0" dirty="0"/>
              <a:t/>
            </a:r>
            <a:br>
              <a:rPr lang="en-US" sz="1600" b="0" dirty="0"/>
            </a:br>
            <a:r>
              <a:rPr lang="en-US" sz="1600" b="0" dirty="0" smtClean="0"/>
              <a:t/>
            </a:r>
            <a:br>
              <a:rPr lang="en-US" sz="1600" b="0" dirty="0" smtClean="0"/>
            </a:br>
            <a:r>
              <a:rPr lang="en-US" sz="1600" b="0" dirty="0"/>
              <a:t/>
            </a:r>
            <a:br>
              <a:rPr lang="en-US" sz="1600" b="0" dirty="0"/>
            </a:br>
            <a:endParaRPr lang="en-IN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383" y="1841290"/>
            <a:ext cx="6589721" cy="31616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573" y="10087"/>
            <a:ext cx="3802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Capstone application and its features:</a:t>
            </a:r>
            <a:endParaRPr lang="en-IN" sz="16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045" y="1591862"/>
            <a:ext cx="2464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 </a:t>
            </a:r>
            <a:r>
              <a:rPr lang="en-IN" sz="16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Snapshot:</a:t>
            </a:r>
            <a:endParaRPr lang="en-IN" sz="16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60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7912" y="33272"/>
            <a:ext cx="36864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Tools used &amp; additional tools explored:</a:t>
            </a:r>
          </a:p>
        </p:txBody>
      </p:sp>
      <p:sp>
        <p:nvSpPr>
          <p:cNvPr id="8" name="Rectangle 7"/>
          <p:cNvSpPr/>
          <p:nvPr/>
        </p:nvSpPr>
        <p:spPr>
          <a:xfrm>
            <a:off x="604331" y="402604"/>
            <a:ext cx="764627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1.Jenkins(CI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)		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2.GitLab(VCS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)	3.Nexus(Artifactory)		4.SonarQube(Code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Analysis &amp; Quality)</a:t>
            </a:r>
            <a:endParaRPr 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5.Jacoco(Code Coverage Report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)	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6.JMeter(Performance testing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)	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6.Ansible(Continuous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Release)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7.Docker(Container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)	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8.CAdvisor(Continuous Monitoring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)	9. Source Code(Code)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. Maven(Code Compile Packaging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)		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11. Junit(Unit Test)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77" y="709498"/>
            <a:ext cx="693683" cy="61680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215362" y="739033"/>
            <a:ext cx="674970" cy="616801"/>
            <a:chOff x="6520585" y="1284617"/>
            <a:chExt cx="710455" cy="673215"/>
          </a:xfrm>
        </p:grpSpPr>
        <p:sp>
          <p:nvSpPr>
            <p:cNvPr id="13" name="Oval 12"/>
            <p:cNvSpPr/>
            <p:nvPr/>
          </p:nvSpPr>
          <p:spPr>
            <a:xfrm>
              <a:off x="6520585" y="1284617"/>
              <a:ext cx="710455" cy="67321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1054" y="1314669"/>
              <a:ext cx="500373" cy="548640"/>
            </a:xfrm>
            <a:prstGeom prst="rect">
              <a:avLst/>
            </a:prstGeom>
          </p:spPr>
        </p:pic>
      </p:grpSp>
      <p:pic>
        <p:nvPicPr>
          <p:cNvPr id="15" name="Picture 14" descr="Image result for nexus artifactory logo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979" y="766567"/>
            <a:ext cx="705078" cy="4478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roup 15"/>
          <p:cNvGrpSpPr/>
          <p:nvPr/>
        </p:nvGrpSpPr>
        <p:grpSpPr>
          <a:xfrm>
            <a:off x="6047984" y="682619"/>
            <a:ext cx="615795" cy="586613"/>
            <a:chOff x="3230175" y="4335130"/>
            <a:chExt cx="710455" cy="673215"/>
          </a:xfrm>
        </p:grpSpPr>
        <p:sp>
          <p:nvSpPr>
            <p:cNvPr id="17" name="Oval 16"/>
            <p:cNvSpPr/>
            <p:nvPr/>
          </p:nvSpPr>
          <p:spPr>
            <a:xfrm>
              <a:off x="3230175" y="4335130"/>
              <a:ext cx="710455" cy="67321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632" y="4593602"/>
              <a:ext cx="611329" cy="146719"/>
            </a:xfrm>
            <a:prstGeom prst="rect">
              <a:avLst/>
            </a:prstGeom>
          </p:spPr>
        </p:pic>
      </p:grpSp>
      <p:pic>
        <p:nvPicPr>
          <p:cNvPr id="19" name="Picture 56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44" y="2281453"/>
            <a:ext cx="671274" cy="45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6587" y="2207881"/>
            <a:ext cx="888183" cy="451538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6095185" y="2207882"/>
            <a:ext cx="710455" cy="526130"/>
            <a:chOff x="1538369" y="2718258"/>
            <a:chExt cx="710455" cy="673215"/>
          </a:xfrm>
        </p:grpSpPr>
        <p:sp>
          <p:nvSpPr>
            <p:cNvPr id="22" name="Oval 21"/>
            <p:cNvSpPr/>
            <p:nvPr/>
          </p:nvSpPr>
          <p:spPr>
            <a:xfrm>
              <a:off x="1538369" y="2718258"/>
              <a:ext cx="710455" cy="67321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4586" y="2808996"/>
              <a:ext cx="461618" cy="462912"/>
            </a:xfrm>
            <a:prstGeom prst="rect">
              <a:avLst/>
            </a:prstGeom>
          </p:spPr>
        </p:pic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44" y="3394401"/>
            <a:ext cx="610679" cy="5189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740714B-651A-44F0-9E75-4DE25B814F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26587" y="3423888"/>
            <a:ext cx="999724" cy="34924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36399" y="3381189"/>
            <a:ext cx="1177323" cy="582946"/>
          </a:xfrm>
          <a:prstGeom prst="rect">
            <a:avLst/>
          </a:prstGeom>
        </p:spPr>
      </p:pic>
      <p:pic>
        <p:nvPicPr>
          <p:cNvPr id="27" name="Picture 12" descr="Image result for java imag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321" y="3381189"/>
            <a:ext cx="488279" cy="48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Image result for Maven Ima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45" y="4308373"/>
            <a:ext cx="737958" cy="57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98579" y="4476637"/>
            <a:ext cx="467317" cy="23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7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val 78">
            <a:extLst>
              <a:ext uri="{FF2B5EF4-FFF2-40B4-BE49-F238E27FC236}">
                <a16:creationId xmlns:a16="http://schemas.microsoft.com/office/drawing/2014/main" id="{77A118C7-393E-42AA-9E12-1624CBAE4DF7}"/>
              </a:ext>
            </a:extLst>
          </p:cNvPr>
          <p:cNvSpPr/>
          <p:nvPr/>
        </p:nvSpPr>
        <p:spPr>
          <a:xfrm>
            <a:off x="4505474" y="136158"/>
            <a:ext cx="710455" cy="67321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357754" y="1112984"/>
            <a:ext cx="5026361" cy="3078162"/>
            <a:chOff x="1311545" y="599322"/>
            <a:chExt cx="4848225" cy="2879725"/>
          </a:xfrm>
        </p:grpSpPr>
        <p:graphicFrame>
          <p:nvGraphicFramePr>
            <p:cNvPr id="8" name="Diagram 7"/>
            <p:cNvGraphicFramePr/>
            <p:nvPr>
              <p:extLst/>
            </p:nvPr>
          </p:nvGraphicFramePr>
          <p:xfrm>
            <a:off x="1311545" y="599322"/>
            <a:ext cx="4848225" cy="287972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7983" y="985073"/>
              <a:ext cx="458540" cy="45854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8490" y="2593147"/>
              <a:ext cx="472828" cy="47282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7569" y="3021266"/>
              <a:ext cx="373578" cy="37357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3474" y="2566452"/>
              <a:ext cx="575009" cy="57500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078" y="1857330"/>
              <a:ext cx="400367" cy="40036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0367" y="1034549"/>
              <a:ext cx="466726" cy="365760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4450479" y="-46353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97410" y="231569"/>
            <a:ext cx="15544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Code Management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48236" y="3524139"/>
            <a:ext cx="1236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 Testing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52252" y="4077380"/>
            <a:ext cx="1479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Code Quality Analysis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10176" y="3370227"/>
            <a:ext cx="1182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Binary </a:t>
            </a:r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23516" y="2105264"/>
            <a:ext cx="11628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Continuous Release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11052" y="1112308"/>
            <a:ext cx="1565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Continuous Deployment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5864990" y="981523"/>
            <a:ext cx="259439" cy="492932"/>
          </a:xfrm>
          <a:prstGeom prst="line">
            <a:avLst/>
          </a:prstGeom>
          <a:ln w="1270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5897787" y="430846"/>
            <a:ext cx="710455" cy="673215"/>
            <a:chOff x="6520585" y="1284617"/>
            <a:chExt cx="710455" cy="673215"/>
          </a:xfrm>
        </p:grpSpPr>
        <p:sp>
          <p:nvSpPr>
            <p:cNvPr id="38" name="Oval 37"/>
            <p:cNvSpPr/>
            <p:nvPr/>
          </p:nvSpPr>
          <p:spPr>
            <a:xfrm>
              <a:off x="6520585" y="1284617"/>
              <a:ext cx="710455" cy="67321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1054" y="1314669"/>
              <a:ext cx="500373" cy="548640"/>
            </a:xfrm>
            <a:prstGeom prst="rect">
              <a:avLst/>
            </a:prstGeom>
          </p:spPr>
        </p:pic>
      </p:grpSp>
      <p:cxnSp>
        <p:nvCxnSpPr>
          <p:cNvPr id="56" name="Straight Connector 55"/>
          <p:cNvCxnSpPr>
            <a:endCxn id="57" idx="7"/>
          </p:cNvCxnSpPr>
          <p:nvPr/>
        </p:nvCxnSpPr>
        <p:spPr>
          <a:xfrm flipH="1">
            <a:off x="4333159" y="4129790"/>
            <a:ext cx="366049" cy="234735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3726748" y="4265935"/>
            <a:ext cx="710455" cy="673215"/>
            <a:chOff x="3230175" y="4335130"/>
            <a:chExt cx="710455" cy="673215"/>
          </a:xfrm>
        </p:grpSpPr>
        <p:sp>
          <p:nvSpPr>
            <p:cNvPr id="57" name="Oval 56"/>
            <p:cNvSpPr/>
            <p:nvPr/>
          </p:nvSpPr>
          <p:spPr>
            <a:xfrm>
              <a:off x="3230175" y="4335130"/>
              <a:ext cx="710455" cy="67321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632" y="4593602"/>
              <a:ext cx="611329" cy="146719"/>
            </a:xfrm>
            <a:prstGeom prst="rect">
              <a:avLst/>
            </a:prstGeom>
          </p:spPr>
        </p:pic>
      </p:grpSp>
      <p:cxnSp>
        <p:nvCxnSpPr>
          <p:cNvPr id="64" name="Straight Connector 63"/>
          <p:cNvCxnSpPr>
            <a:endCxn id="65" idx="6"/>
          </p:cNvCxnSpPr>
          <p:nvPr/>
        </p:nvCxnSpPr>
        <p:spPr>
          <a:xfrm flipH="1">
            <a:off x="2994183" y="3657224"/>
            <a:ext cx="732566" cy="301389"/>
          </a:xfrm>
          <a:prstGeom prst="line">
            <a:avLst/>
          </a:prstGeom>
          <a:ln w="127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2283728" y="3622005"/>
            <a:ext cx="710455" cy="673215"/>
            <a:chOff x="1890524" y="3711870"/>
            <a:chExt cx="710455" cy="673215"/>
          </a:xfrm>
        </p:grpSpPr>
        <p:sp>
          <p:nvSpPr>
            <p:cNvPr id="65" name="Oval 64"/>
            <p:cNvSpPr/>
            <p:nvPr/>
          </p:nvSpPr>
          <p:spPr>
            <a:xfrm>
              <a:off x="1890524" y="3711870"/>
              <a:ext cx="710455" cy="67321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4840" y="3865749"/>
              <a:ext cx="521821" cy="324399"/>
            </a:xfrm>
            <a:prstGeom prst="rect">
              <a:avLst/>
            </a:prstGeom>
          </p:spPr>
        </p:pic>
      </p:grpSp>
      <p:cxnSp>
        <p:nvCxnSpPr>
          <p:cNvPr id="71" name="Straight Connector 70"/>
          <p:cNvCxnSpPr/>
          <p:nvPr/>
        </p:nvCxnSpPr>
        <p:spPr>
          <a:xfrm flipH="1" flipV="1">
            <a:off x="2708600" y="2652520"/>
            <a:ext cx="626034" cy="8778"/>
          </a:xfrm>
          <a:prstGeom prst="line">
            <a:avLst/>
          </a:prstGeom>
          <a:ln w="127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/>
          <p:cNvGrpSpPr/>
          <p:nvPr/>
        </p:nvGrpSpPr>
        <p:grpSpPr>
          <a:xfrm>
            <a:off x="1994548" y="2359117"/>
            <a:ext cx="710455" cy="673215"/>
            <a:chOff x="1538369" y="2718258"/>
            <a:chExt cx="710455" cy="673215"/>
          </a:xfrm>
        </p:grpSpPr>
        <p:sp>
          <p:nvSpPr>
            <p:cNvPr id="72" name="Oval 71"/>
            <p:cNvSpPr/>
            <p:nvPr/>
          </p:nvSpPr>
          <p:spPr>
            <a:xfrm>
              <a:off x="1538369" y="2718258"/>
              <a:ext cx="710455" cy="67321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4586" y="2808996"/>
              <a:ext cx="461618" cy="462912"/>
            </a:xfrm>
            <a:prstGeom prst="rect">
              <a:avLst/>
            </a:prstGeom>
          </p:spPr>
        </p:pic>
      </p:grpSp>
      <p:sp>
        <p:nvSpPr>
          <p:cNvPr id="96" name="Oval 95"/>
          <p:cNvSpPr/>
          <p:nvPr/>
        </p:nvSpPr>
        <p:spPr>
          <a:xfrm>
            <a:off x="4348121" y="2117113"/>
            <a:ext cx="1088013" cy="105049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347" y="2150838"/>
            <a:ext cx="878605" cy="878605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4482258" y="2836942"/>
            <a:ext cx="8595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Orchestration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232" y="2390025"/>
            <a:ext cx="498767" cy="498767"/>
          </a:xfrm>
          <a:prstGeom prst="rect">
            <a:avLst/>
          </a:prstGeom>
        </p:spPr>
      </p:pic>
      <p:cxnSp>
        <p:nvCxnSpPr>
          <p:cNvPr id="109" name="Straight Connector 108"/>
          <p:cNvCxnSpPr/>
          <p:nvPr/>
        </p:nvCxnSpPr>
        <p:spPr>
          <a:xfrm>
            <a:off x="6395669" y="2671657"/>
            <a:ext cx="924383" cy="1883"/>
          </a:xfrm>
          <a:prstGeom prst="line">
            <a:avLst/>
          </a:prstGeom>
          <a:ln w="12700">
            <a:solidFill>
              <a:schemeClr val="accent4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5991691" y="3657054"/>
            <a:ext cx="620657" cy="281806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6962092" y="2351669"/>
            <a:ext cx="710455" cy="67321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6758783" y="2150838"/>
            <a:ext cx="1250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Continuous Unit </a:t>
            </a:r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6616000" y="3742089"/>
            <a:ext cx="710455" cy="67321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/>
          <p:cNvCxnSpPr/>
          <p:nvPr/>
        </p:nvCxnSpPr>
        <p:spPr>
          <a:xfrm flipH="1" flipV="1">
            <a:off x="2802209" y="1715229"/>
            <a:ext cx="877446" cy="5490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2107799" y="1334875"/>
            <a:ext cx="710455" cy="67321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061" y="1407941"/>
            <a:ext cx="473146" cy="473146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FC18AE2-236B-45E8-B866-12C831C20735}"/>
              </a:ext>
            </a:extLst>
          </p:cNvPr>
          <p:cNvCxnSpPr>
            <a:cxnSpLocks/>
          </p:cNvCxnSpPr>
          <p:nvPr/>
        </p:nvCxnSpPr>
        <p:spPr>
          <a:xfrm>
            <a:off x="5112743" y="4064541"/>
            <a:ext cx="464053" cy="302650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AA5D6E17-61D2-4DD9-ACB6-41D75246365D}"/>
              </a:ext>
            </a:extLst>
          </p:cNvPr>
          <p:cNvSpPr/>
          <p:nvPr/>
        </p:nvSpPr>
        <p:spPr>
          <a:xfrm>
            <a:off x="5462242" y="4258091"/>
            <a:ext cx="710455" cy="67321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6F5F826-2D06-4D05-9687-FEB8A8BE3445}"/>
              </a:ext>
            </a:extLst>
          </p:cNvPr>
          <p:cNvSpPr txBox="1"/>
          <p:nvPr/>
        </p:nvSpPr>
        <p:spPr>
          <a:xfrm>
            <a:off x="5463730" y="4038947"/>
            <a:ext cx="1207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Code Coverage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2590BB9-76D4-4C83-8E04-02E7D2DC80A0}"/>
              </a:ext>
            </a:extLst>
          </p:cNvPr>
          <p:cNvCxnSpPr>
            <a:cxnSpLocks/>
          </p:cNvCxnSpPr>
          <p:nvPr/>
        </p:nvCxnSpPr>
        <p:spPr>
          <a:xfrm flipH="1" flipV="1">
            <a:off x="3505394" y="1112984"/>
            <a:ext cx="342709" cy="414929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7A118C7-393E-42AA-9E12-1624CBAE4DF7}"/>
              </a:ext>
            </a:extLst>
          </p:cNvPr>
          <p:cNvSpPr/>
          <p:nvPr/>
        </p:nvSpPr>
        <p:spPr>
          <a:xfrm>
            <a:off x="2966300" y="521396"/>
            <a:ext cx="737851" cy="60317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40714B-651A-44F0-9E75-4DE25B814F7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043905" y="696173"/>
            <a:ext cx="581457" cy="203127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FC9B46EF-3F65-42A8-A990-8A8039DCB6E2}"/>
              </a:ext>
            </a:extLst>
          </p:cNvPr>
          <p:cNvSpPr txBox="1"/>
          <p:nvPr/>
        </p:nvSpPr>
        <p:spPr>
          <a:xfrm>
            <a:off x="2921299" y="297238"/>
            <a:ext cx="1339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Continuous Monitoring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7" name="Picture 56" descr="Related image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657" y="4392711"/>
            <a:ext cx="532775" cy="35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8" descr="Image result for Maven Image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155" y="1315106"/>
            <a:ext cx="585164" cy="40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2" descr="Image result for java image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551" y="197687"/>
            <a:ext cx="488279" cy="48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281" y="1195856"/>
            <a:ext cx="466549" cy="481024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2590BB9-76D4-4C83-8E04-02E7D2DC80A0}"/>
              </a:ext>
            </a:extLst>
          </p:cNvPr>
          <p:cNvCxnSpPr>
            <a:cxnSpLocks/>
            <a:stCxn id="8" idx="0"/>
            <a:endCxn id="79" idx="4"/>
          </p:cNvCxnSpPr>
          <p:nvPr/>
        </p:nvCxnSpPr>
        <p:spPr>
          <a:xfrm flipH="1" flipV="1">
            <a:off x="4860702" y="809373"/>
            <a:ext cx="10232" cy="303611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81" descr="Image result for nexus artifactory logo"/>
          <p:cNvPicPr/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797" y="3793807"/>
            <a:ext cx="558067" cy="31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9400" y="3954866"/>
            <a:ext cx="543178" cy="276143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75762" y="10479"/>
            <a:ext cx="36283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Tools integration with respect to </a:t>
            </a:r>
            <a:r>
              <a:rPr lang="en-US" sz="16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capstone </a:t>
            </a:r>
            <a:r>
              <a:rPr lang="en-US" sz="16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</a:t>
            </a:r>
            <a:r>
              <a:rPr lang="en-US" sz="16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CI-CD View</a:t>
            </a:r>
            <a:endParaRPr lang="en-US" sz="16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2590BB9-76D4-4C83-8E04-02E7D2DC80A0}"/>
              </a:ext>
            </a:extLst>
          </p:cNvPr>
          <p:cNvCxnSpPr>
            <a:cxnSpLocks/>
            <a:endCxn id="76" idx="3"/>
          </p:cNvCxnSpPr>
          <p:nvPr/>
        </p:nvCxnSpPr>
        <p:spPr>
          <a:xfrm flipV="1">
            <a:off x="6302019" y="1766669"/>
            <a:ext cx="529976" cy="626266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77A118C7-393E-42AA-9E12-1624CBAE4DF7}"/>
              </a:ext>
            </a:extLst>
          </p:cNvPr>
          <p:cNvSpPr/>
          <p:nvPr/>
        </p:nvSpPr>
        <p:spPr>
          <a:xfrm>
            <a:off x="6723939" y="1251826"/>
            <a:ext cx="737851" cy="60317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C9B46EF-3F65-42A8-A990-8A8039DCB6E2}"/>
              </a:ext>
            </a:extLst>
          </p:cNvPr>
          <p:cNvSpPr txBox="1"/>
          <p:nvPr/>
        </p:nvSpPr>
        <p:spPr>
          <a:xfrm>
            <a:off x="6678938" y="1027668"/>
            <a:ext cx="110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Continuous Build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084958" y="2538734"/>
            <a:ext cx="467317" cy="237217"/>
          </a:xfrm>
          <a:prstGeom prst="rect">
            <a:avLst/>
          </a:prstGeom>
        </p:spPr>
      </p:pic>
      <p:pic>
        <p:nvPicPr>
          <p:cNvPr id="86" name="Picture 8" descr="Image result for Maven Image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850" y="1219659"/>
            <a:ext cx="737958" cy="57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76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584" y="2350693"/>
            <a:ext cx="683580" cy="22549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88767" y="1848847"/>
            <a:ext cx="1136342" cy="4793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 err="1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2682" y="1258776"/>
            <a:ext cx="605889" cy="36842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 branch</a:t>
            </a:r>
          </a:p>
        </p:txBody>
      </p:sp>
      <p:sp>
        <p:nvSpPr>
          <p:cNvPr id="8" name="Rectangle 7"/>
          <p:cNvSpPr/>
          <p:nvPr/>
        </p:nvSpPr>
        <p:spPr>
          <a:xfrm>
            <a:off x="2134008" y="1258775"/>
            <a:ext cx="651215" cy="33728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branch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2596" y="992411"/>
            <a:ext cx="386348" cy="239697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 err="1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68944" y="1121135"/>
            <a:ext cx="372862" cy="0"/>
          </a:xfrm>
          <a:prstGeom prst="line">
            <a:avLst/>
          </a:prstGeom>
          <a:ln w="63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41806" y="1121135"/>
            <a:ext cx="0" cy="967669"/>
          </a:xfrm>
          <a:prstGeom prst="line">
            <a:avLst/>
          </a:prstGeom>
          <a:ln w="63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6" idx="1"/>
          </p:cNvCxnSpPr>
          <p:nvPr/>
        </p:nvCxnSpPr>
        <p:spPr>
          <a:xfrm>
            <a:off x="841806" y="2088544"/>
            <a:ext cx="646961" cy="0"/>
          </a:xfrm>
          <a:prstGeom prst="line">
            <a:avLst/>
          </a:prstGeom>
          <a:ln w="63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145673" y="884751"/>
            <a:ext cx="1389073" cy="43013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35249" y="1553527"/>
            <a:ext cx="1389074" cy="3899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45673" y="2182587"/>
            <a:ext cx="1389073" cy="3954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29526" y="2813790"/>
            <a:ext cx="1381151" cy="3728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29526" y="3440458"/>
            <a:ext cx="1406487" cy="3329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algn="ctr"/>
            <a:endParaRPr lang="en-US" sz="1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endParaRPr lang="en-US" sz="9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dirty="0" err="1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45673" y="4029738"/>
            <a:ext cx="1378650" cy="3807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 smtClean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100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100" dirty="0" smtClean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9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868598" y="2277767"/>
            <a:ext cx="837967" cy="93912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3744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Docker image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944237" y="2272689"/>
            <a:ext cx="798350" cy="94173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3744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hub image </a:t>
            </a:r>
          </a:p>
          <a:p>
            <a:pPr algn="ctr"/>
            <a:r>
              <a:rPr lang="en-US" sz="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908501" y="2270672"/>
            <a:ext cx="828977" cy="94621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3744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 err="1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5616174" y="2181641"/>
            <a:ext cx="12452" cy="1158808"/>
          </a:xfrm>
          <a:prstGeom prst="line">
            <a:avLst/>
          </a:prstGeom>
          <a:ln w="6350">
            <a:solidFill>
              <a:srgbClr val="F3744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616174" y="2183769"/>
            <a:ext cx="3243117" cy="7001"/>
          </a:xfrm>
          <a:prstGeom prst="line">
            <a:avLst/>
          </a:prstGeom>
          <a:ln w="6350">
            <a:solidFill>
              <a:srgbClr val="F3744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607606" y="3349578"/>
            <a:ext cx="3257892" cy="0"/>
          </a:xfrm>
          <a:prstGeom prst="line">
            <a:avLst/>
          </a:prstGeom>
          <a:ln w="6350">
            <a:solidFill>
              <a:srgbClr val="F3744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859291" y="2190769"/>
            <a:ext cx="0" cy="1158809"/>
          </a:xfrm>
          <a:prstGeom prst="line">
            <a:avLst/>
          </a:prstGeom>
          <a:ln w="6350">
            <a:solidFill>
              <a:srgbClr val="F3744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4538050" y="633850"/>
            <a:ext cx="0" cy="239443"/>
          </a:xfrm>
          <a:prstGeom prst="straightConnector1">
            <a:avLst/>
          </a:prstGeom>
          <a:ln w="6350">
            <a:solidFill>
              <a:srgbClr val="F3744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538050" y="1319424"/>
            <a:ext cx="0" cy="234103"/>
          </a:xfrm>
          <a:prstGeom prst="straightConnector1">
            <a:avLst/>
          </a:prstGeom>
          <a:ln w="6350">
            <a:solidFill>
              <a:srgbClr val="F3744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538050" y="1943467"/>
            <a:ext cx="0" cy="247302"/>
          </a:xfrm>
          <a:prstGeom prst="straightConnector1">
            <a:avLst/>
          </a:prstGeom>
          <a:ln w="6350">
            <a:solidFill>
              <a:srgbClr val="F3744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4536303" y="2578055"/>
            <a:ext cx="0" cy="235735"/>
          </a:xfrm>
          <a:prstGeom prst="straightConnector1">
            <a:avLst/>
          </a:prstGeom>
          <a:ln w="6350">
            <a:solidFill>
              <a:srgbClr val="F3744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4536303" y="3151943"/>
            <a:ext cx="1747" cy="288515"/>
          </a:xfrm>
          <a:prstGeom prst="straightConnector1">
            <a:avLst/>
          </a:prstGeom>
          <a:ln w="6350">
            <a:solidFill>
              <a:srgbClr val="F3744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4536303" y="3766080"/>
            <a:ext cx="1" cy="265456"/>
          </a:xfrm>
          <a:prstGeom prst="straightConnector1">
            <a:avLst/>
          </a:prstGeom>
          <a:ln w="6350">
            <a:solidFill>
              <a:srgbClr val="F3744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1625434" y="2501635"/>
            <a:ext cx="921252" cy="281276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Approve merge request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1636724" y="2927488"/>
            <a:ext cx="909962" cy="33661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 merge request</a:t>
            </a:r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2470184" y="1612379"/>
            <a:ext cx="0" cy="236727"/>
          </a:xfrm>
          <a:prstGeom prst="straightConnector1">
            <a:avLst/>
          </a:prstGeom>
          <a:ln w="6350">
            <a:solidFill>
              <a:srgbClr val="F3744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1697542" y="1601268"/>
            <a:ext cx="1799" cy="243399"/>
          </a:xfrm>
          <a:prstGeom prst="straightConnector1">
            <a:avLst/>
          </a:prstGeom>
          <a:ln w="6350">
            <a:solidFill>
              <a:schemeClr val="accent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1753339" y="293399"/>
            <a:ext cx="0" cy="938709"/>
          </a:xfrm>
          <a:prstGeom prst="line">
            <a:avLst/>
          </a:prstGeom>
          <a:ln w="6350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2459674" y="536844"/>
            <a:ext cx="8536" cy="681875"/>
          </a:xfrm>
          <a:prstGeom prst="line">
            <a:avLst/>
          </a:prstGeom>
          <a:ln w="6350">
            <a:solidFill>
              <a:srgbClr val="F3744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1753339" y="286834"/>
            <a:ext cx="2330707" cy="6565"/>
          </a:xfrm>
          <a:prstGeom prst="straightConnector1">
            <a:avLst/>
          </a:prstGeom>
          <a:ln w="6350">
            <a:solidFill>
              <a:srgbClr val="00B0F0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2459674" y="536844"/>
            <a:ext cx="1613862" cy="0"/>
          </a:xfrm>
          <a:prstGeom prst="straightConnector1">
            <a:avLst/>
          </a:prstGeom>
          <a:ln w="6350">
            <a:solidFill>
              <a:srgbClr val="F3744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7" name="Picture 146" descr="C:\Users\m1007366\Downloads\image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8" y="949321"/>
            <a:ext cx="343981" cy="247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Straight Connector 148"/>
          <p:cNvCxnSpPr/>
          <p:nvPr/>
        </p:nvCxnSpPr>
        <p:spPr>
          <a:xfrm>
            <a:off x="76584" y="992411"/>
            <a:ext cx="392359" cy="0"/>
          </a:xfrm>
          <a:prstGeom prst="line">
            <a:avLst/>
          </a:prstGeom>
          <a:ln w="63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1" name="Picture 150" descr="Related imag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59" y="3222147"/>
            <a:ext cx="520315" cy="501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Picture 151" descr="Image result for gitlab logo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45" y="1882001"/>
            <a:ext cx="888075" cy="42248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TextBox 158"/>
          <p:cNvSpPr txBox="1"/>
          <p:nvPr/>
        </p:nvSpPr>
        <p:spPr>
          <a:xfrm>
            <a:off x="1705663" y="284057"/>
            <a:ext cx="14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trigger </a:t>
            </a:r>
            <a:r>
              <a:rPr lang="en-US" sz="1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</a:t>
            </a:r>
            <a:r>
              <a:rPr lang="en-US" sz="1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jobs </a:t>
            </a:r>
            <a:r>
              <a:rPr lang="en-US" sz="1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Jenkins</a:t>
            </a:r>
          </a:p>
        </p:txBody>
      </p:sp>
      <p:cxnSp>
        <p:nvCxnSpPr>
          <p:cNvPr id="162" name="Straight Arrow Connector 161"/>
          <p:cNvCxnSpPr>
            <a:endCxn id="6" idx="1"/>
          </p:cNvCxnSpPr>
          <p:nvPr/>
        </p:nvCxnSpPr>
        <p:spPr>
          <a:xfrm>
            <a:off x="1166648" y="2088544"/>
            <a:ext cx="322119" cy="0"/>
          </a:xfrm>
          <a:prstGeom prst="straightConnector1">
            <a:avLst/>
          </a:prstGeom>
          <a:ln w="6350">
            <a:solidFill>
              <a:schemeClr val="accent2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V="1">
            <a:off x="129850" y="1221013"/>
            <a:ext cx="0" cy="1109709"/>
          </a:xfrm>
          <a:prstGeom prst="straightConnector1">
            <a:avLst/>
          </a:prstGeom>
          <a:ln w="6350">
            <a:solidFill>
              <a:schemeClr val="accent2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 rot="5400000">
            <a:off x="-114190" y="1619921"/>
            <a:ext cx="10291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Stages and commits to local g</a:t>
            </a:r>
            <a:r>
              <a:rPr lang="en-US" sz="9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</a:p>
        </p:txBody>
      </p:sp>
      <p:pic>
        <p:nvPicPr>
          <p:cNvPr id="166" name="Picture 165" descr="Image result for maven logo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630" y="1595957"/>
            <a:ext cx="672085" cy="295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Picture 166" descr="Image result for jacoco logo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270" y="2248360"/>
            <a:ext cx="1202958" cy="266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Picture 168" descr="Image result for sonarqube logo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354" y="2856638"/>
            <a:ext cx="1122987" cy="297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Picture 170" descr="Image result for jmeter testing logo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622" y="3480562"/>
            <a:ext cx="1168430" cy="273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Picture 172" descr="Image result for nexus artifactory logo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780" y="4089127"/>
            <a:ext cx="1035273" cy="257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Picture 173" descr="Image result for docker logo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661" y="2381107"/>
            <a:ext cx="566775" cy="29448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TextBox 178"/>
          <p:cNvSpPr txBox="1"/>
          <p:nvPr/>
        </p:nvSpPr>
        <p:spPr>
          <a:xfrm>
            <a:off x="7939924" y="2301501"/>
            <a:ext cx="797553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container deployment</a:t>
            </a:r>
          </a:p>
        </p:txBody>
      </p:sp>
      <p:pic>
        <p:nvPicPr>
          <p:cNvPr id="180" name="Picture 179" descr="Image result for docker container logo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108" y="2806468"/>
            <a:ext cx="603762" cy="4007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Straight Arrow Connector 196"/>
          <p:cNvCxnSpPr/>
          <p:nvPr/>
        </p:nvCxnSpPr>
        <p:spPr>
          <a:xfrm flipV="1">
            <a:off x="5533996" y="1774250"/>
            <a:ext cx="1840078" cy="4137"/>
          </a:xfrm>
          <a:prstGeom prst="straightConnector1">
            <a:avLst/>
          </a:prstGeom>
          <a:ln w="6350">
            <a:solidFill>
              <a:srgbClr val="00B0F0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8" name="Flowchart: Decision 327"/>
          <p:cNvSpPr/>
          <p:nvPr/>
        </p:nvSpPr>
        <p:spPr>
          <a:xfrm>
            <a:off x="1351019" y="3511794"/>
            <a:ext cx="1434204" cy="517944"/>
          </a:xfrm>
          <a:prstGeom prst="flowChartDecision">
            <a:avLst/>
          </a:prstGeom>
          <a:solidFill>
            <a:schemeClr val="bg1">
              <a:lumMod val="75000"/>
            </a:schemeClr>
          </a:solidFill>
          <a:ln w="3175">
            <a:solidFill>
              <a:srgbClr val="F3744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*Check Dev deployment</a:t>
            </a:r>
            <a:endParaRPr lang="en-US" sz="8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2095135" y="3272355"/>
            <a:ext cx="4283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Ok</a:t>
            </a:r>
          </a:p>
        </p:txBody>
      </p:sp>
      <p:cxnSp>
        <p:nvCxnSpPr>
          <p:cNvPr id="350" name="Straight Arrow Connector 349"/>
          <p:cNvCxnSpPr>
            <a:stCxn id="328" idx="1"/>
          </p:cNvCxnSpPr>
          <p:nvPr/>
        </p:nvCxnSpPr>
        <p:spPr>
          <a:xfrm flipH="1">
            <a:off x="766117" y="3766080"/>
            <a:ext cx="584902" cy="0"/>
          </a:xfrm>
          <a:prstGeom prst="straightConnector1">
            <a:avLst/>
          </a:prstGeom>
          <a:ln w="6350">
            <a:solidFill>
              <a:schemeClr val="accent2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3" name="TextBox 352"/>
          <p:cNvSpPr txBox="1"/>
          <p:nvPr/>
        </p:nvSpPr>
        <p:spPr>
          <a:xfrm rot="5400000">
            <a:off x="409066" y="1419485"/>
            <a:ext cx="1171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 to Gitlab repo</a:t>
            </a:r>
          </a:p>
        </p:txBody>
      </p:sp>
      <p:sp>
        <p:nvSpPr>
          <p:cNvPr id="372" name="TextBox 371"/>
          <p:cNvSpPr txBox="1"/>
          <p:nvPr/>
        </p:nvSpPr>
        <p:spPr>
          <a:xfrm>
            <a:off x="749391" y="3472741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not Ok</a:t>
            </a:r>
          </a:p>
        </p:txBody>
      </p:sp>
      <p:cxnSp>
        <p:nvCxnSpPr>
          <p:cNvPr id="388" name="Straight Arrow Connector 387"/>
          <p:cNvCxnSpPr/>
          <p:nvPr/>
        </p:nvCxnSpPr>
        <p:spPr>
          <a:xfrm flipV="1">
            <a:off x="2083132" y="2328501"/>
            <a:ext cx="0" cy="173134"/>
          </a:xfrm>
          <a:prstGeom prst="straightConnector1">
            <a:avLst/>
          </a:prstGeom>
          <a:ln w="6350">
            <a:solidFill>
              <a:srgbClr val="F3744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/>
          <p:cNvCxnSpPr/>
          <p:nvPr/>
        </p:nvCxnSpPr>
        <p:spPr>
          <a:xfrm flipV="1">
            <a:off x="2083132" y="2770173"/>
            <a:ext cx="0" cy="157315"/>
          </a:xfrm>
          <a:prstGeom prst="straightConnector1">
            <a:avLst/>
          </a:prstGeom>
          <a:ln w="6350">
            <a:solidFill>
              <a:srgbClr val="F3744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4084046" y="142085"/>
            <a:ext cx="1460460" cy="48691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 err="1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3" name="Picture 92" descr="Image result for jenkins logo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354" y="181832"/>
            <a:ext cx="1031410" cy="4069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Straight Arrow Connector 95"/>
          <p:cNvCxnSpPr/>
          <p:nvPr/>
        </p:nvCxnSpPr>
        <p:spPr>
          <a:xfrm>
            <a:off x="4885005" y="628130"/>
            <a:ext cx="0" cy="239443"/>
          </a:xfrm>
          <a:prstGeom prst="straightConnector1">
            <a:avLst/>
          </a:prstGeom>
          <a:ln w="6350">
            <a:solidFill>
              <a:srgbClr val="00B0F0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4877335" y="1319424"/>
            <a:ext cx="7670" cy="234102"/>
          </a:xfrm>
          <a:prstGeom prst="straightConnector1">
            <a:avLst/>
          </a:prstGeom>
          <a:ln w="6350">
            <a:solidFill>
              <a:srgbClr val="00B0F0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896369" y="1499920"/>
            <a:ext cx="1082348" cy="2308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*Dev Deployment</a:t>
            </a:r>
            <a:endParaRPr lang="en-US" sz="9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7" name="Picture 106" descr="Image result for gitlab logo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567" y="928862"/>
            <a:ext cx="823235" cy="365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15189" y="1012591"/>
            <a:ext cx="1243445" cy="636427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35" name="Rectangle 34"/>
          <p:cNvSpPr/>
          <p:nvPr/>
        </p:nvSpPr>
        <p:spPr>
          <a:xfrm>
            <a:off x="7404767" y="1652069"/>
            <a:ext cx="1253868" cy="261610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 Environment</a:t>
            </a:r>
            <a:endParaRPr lang="en-US" sz="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8963" y="2738043"/>
            <a:ext cx="476203" cy="35571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3108" y="3882123"/>
            <a:ext cx="502058" cy="392802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556930" y="2501635"/>
            <a:ext cx="1078532" cy="778537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27" name="Straight Arrow Connector 126"/>
          <p:cNvCxnSpPr/>
          <p:nvPr/>
        </p:nvCxnSpPr>
        <p:spPr>
          <a:xfrm>
            <a:off x="7240446" y="513202"/>
            <a:ext cx="1613862" cy="612"/>
          </a:xfrm>
          <a:prstGeom prst="straightConnector1">
            <a:avLst/>
          </a:prstGeom>
          <a:ln w="6350">
            <a:solidFill>
              <a:srgbClr val="00B0F0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7240446" y="774333"/>
            <a:ext cx="1613862" cy="0"/>
          </a:xfrm>
          <a:prstGeom prst="straightConnector1">
            <a:avLst/>
          </a:prstGeom>
          <a:ln w="6350">
            <a:solidFill>
              <a:srgbClr val="F3744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7593444" y="55425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Legends</a:t>
            </a:r>
            <a:endParaRPr lang="en-US" sz="1000" b="1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547834" y="306085"/>
            <a:ext cx="921863" cy="18466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6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 Pipeline</a:t>
            </a:r>
            <a:endParaRPr lang="en-US" sz="600" b="1" dirty="0"/>
          </a:p>
        </p:txBody>
      </p:sp>
      <p:sp>
        <p:nvSpPr>
          <p:cNvPr id="60" name="Rectangle 59"/>
          <p:cNvSpPr/>
          <p:nvPr/>
        </p:nvSpPr>
        <p:spPr>
          <a:xfrm>
            <a:off x="7547834" y="559590"/>
            <a:ext cx="921863" cy="184666"/>
          </a:xfrm>
          <a:prstGeom prst="rect">
            <a:avLst/>
          </a:prstGeom>
          <a:ln>
            <a:solidFill>
              <a:srgbClr val="F3744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6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Pipeline</a:t>
            </a:r>
            <a:endParaRPr lang="en-US" sz="600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5616174" y="3949130"/>
            <a:ext cx="1075936" cy="230832"/>
          </a:xfrm>
          <a:prstGeom prst="rect">
            <a:avLst/>
          </a:prstGeom>
          <a:noFill/>
          <a:ln>
            <a:solidFill>
              <a:srgbClr val="F3744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 Deployment</a:t>
            </a:r>
            <a:endParaRPr lang="en-US" sz="9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 flipV="1">
            <a:off x="6797152" y="3340449"/>
            <a:ext cx="0" cy="887608"/>
          </a:xfrm>
          <a:prstGeom prst="straightConnector1">
            <a:avLst/>
          </a:prstGeom>
          <a:ln w="6350">
            <a:solidFill>
              <a:srgbClr val="F3744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30" idx="3"/>
          </p:cNvCxnSpPr>
          <p:nvPr/>
        </p:nvCxnSpPr>
        <p:spPr>
          <a:xfrm>
            <a:off x="5524323" y="4220102"/>
            <a:ext cx="1272829" cy="7955"/>
          </a:xfrm>
          <a:prstGeom prst="line">
            <a:avLst/>
          </a:prstGeom>
          <a:ln w="6350">
            <a:solidFill>
              <a:srgbClr val="F3744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3" name="Picture 8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12447" y="2276449"/>
            <a:ext cx="691001" cy="365824"/>
          </a:xfrm>
          <a:prstGeom prst="rect">
            <a:avLst/>
          </a:prstGeom>
        </p:spPr>
      </p:pic>
      <p:pic>
        <p:nvPicPr>
          <p:cNvPr id="161" name="Picture 16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56576" y="3964199"/>
            <a:ext cx="1565947" cy="955916"/>
          </a:xfrm>
          <a:prstGeom prst="rect">
            <a:avLst/>
          </a:prstGeom>
          <a:ln>
            <a:solidFill>
              <a:srgbClr val="F37441"/>
            </a:solidFill>
          </a:ln>
        </p:spPr>
      </p:pic>
      <p:sp>
        <p:nvSpPr>
          <p:cNvPr id="163" name="Rectangle 162"/>
          <p:cNvSpPr/>
          <p:nvPr/>
        </p:nvSpPr>
        <p:spPr>
          <a:xfrm>
            <a:off x="7344847" y="3687108"/>
            <a:ext cx="1577676" cy="276999"/>
          </a:xfrm>
          <a:prstGeom prst="rect">
            <a:avLst/>
          </a:prstGeom>
          <a:ln>
            <a:solidFill>
              <a:srgbClr val="F3744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 </a:t>
            </a:r>
            <a:r>
              <a:rPr lang="en-US" sz="1200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Environment</a:t>
            </a:r>
            <a:endParaRPr lang="en-US" sz="5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>
            <a:off x="8047377" y="3349578"/>
            <a:ext cx="0" cy="326214"/>
          </a:xfrm>
          <a:prstGeom prst="straightConnector1">
            <a:avLst/>
          </a:prstGeom>
          <a:ln w="6350">
            <a:solidFill>
              <a:srgbClr val="F3744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-59675" y="-34666"/>
            <a:ext cx="20582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CI-CD Flow Diagram</a:t>
            </a:r>
            <a:endParaRPr lang="en-US" sz="16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7" name="Straight Arrow Connector 86"/>
          <p:cNvCxnSpPr>
            <a:stCxn id="328" idx="0"/>
          </p:cNvCxnSpPr>
          <p:nvPr/>
        </p:nvCxnSpPr>
        <p:spPr>
          <a:xfrm flipV="1">
            <a:off x="2068121" y="3280174"/>
            <a:ext cx="4502" cy="231620"/>
          </a:xfrm>
          <a:prstGeom prst="straightConnector1">
            <a:avLst/>
          </a:prstGeom>
          <a:ln w="6350">
            <a:solidFill>
              <a:srgbClr val="F3744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774719" y="1607551"/>
            <a:ext cx="704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Webhook</a:t>
            </a:r>
            <a:endParaRPr lang="en-US" sz="900" b="1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858380" y="1595736"/>
            <a:ext cx="560868" cy="28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61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2" y="646331"/>
            <a:ext cx="8382001" cy="426312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400" y="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Tools integration with respect to capstone project: </a:t>
            </a:r>
            <a:r>
              <a:rPr lang="en-US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Pipeline 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</a:t>
            </a:r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32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47145" y="84083"/>
            <a:ext cx="8996855" cy="5059417"/>
          </a:xfrm>
        </p:spPr>
        <p:txBody>
          <a:bodyPr/>
          <a:lstStyle/>
          <a:p>
            <a:r>
              <a:rPr lang="en-US" sz="1600" b="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Future </a:t>
            </a:r>
            <a:r>
              <a:rPr lang="en-US" sz="1600" b="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Scope for improvement:</a:t>
            </a:r>
            <a:br>
              <a:rPr lang="en-US" sz="1600" b="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b="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600" b="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IN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Pet Clinic: </a:t>
            </a:r>
            <a:r>
              <a:rPr lang="en-US" sz="1100" b="0" dirty="0" smtClean="0">
                <a:solidFill>
                  <a:schemeClr val="tx1"/>
                </a:solidFill>
              </a:rPr>
              <a:t>We have the following scope for improvement and adding features in the future upgrades:</a:t>
            </a:r>
            <a:r>
              <a:rPr lang="en-US" sz="1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100" b="0" dirty="0">
                <a:solidFill>
                  <a:schemeClr val="tx1"/>
                </a:solidFill>
              </a:rPr>
              <a:t>1. </a:t>
            </a:r>
            <a:r>
              <a:rPr lang="en-US" sz="1100" b="0" dirty="0" smtClean="0">
                <a:solidFill>
                  <a:schemeClr val="tx1"/>
                </a:solidFill>
              </a:rPr>
              <a:t>Dynamic DB	</a:t>
            </a:r>
            <a:r>
              <a:rPr lang="en-US" sz="1100" b="0" dirty="0">
                <a:solidFill>
                  <a:schemeClr val="tx1"/>
                </a:solidFill>
              </a:rPr>
              <a:t>	</a:t>
            </a:r>
            <a:r>
              <a:rPr lang="en-US" sz="1100" b="0" dirty="0" smtClean="0">
                <a:solidFill>
                  <a:schemeClr val="tx1"/>
                </a:solidFill>
              </a:rPr>
              <a:t/>
            </a:r>
            <a:br>
              <a:rPr lang="en-US" sz="1100" b="0" dirty="0" smtClean="0">
                <a:solidFill>
                  <a:schemeClr val="tx1"/>
                </a:solidFill>
              </a:rPr>
            </a:br>
            <a:r>
              <a:rPr lang="en-US" sz="1100" b="0" dirty="0" smtClean="0">
                <a:solidFill>
                  <a:schemeClr val="tx1"/>
                </a:solidFill>
              </a:rPr>
              <a:t>2</a:t>
            </a:r>
            <a:r>
              <a:rPr lang="en-US" sz="1100" b="0" dirty="0">
                <a:solidFill>
                  <a:schemeClr val="tx1"/>
                </a:solidFill>
              </a:rPr>
              <a:t>. </a:t>
            </a:r>
            <a:r>
              <a:rPr lang="en-US" sz="1100" b="0" dirty="0" smtClean="0">
                <a:solidFill>
                  <a:schemeClr val="tx1"/>
                </a:solidFill>
              </a:rPr>
              <a:t>Doctor’s login and prescription</a:t>
            </a:r>
            <a:r>
              <a:rPr lang="en-US" sz="1100" b="0" dirty="0">
                <a:solidFill>
                  <a:schemeClr val="tx1"/>
                </a:solidFill>
              </a:rPr>
              <a:t/>
            </a:r>
            <a:br>
              <a:rPr lang="en-US" sz="1100" b="0" dirty="0">
                <a:solidFill>
                  <a:schemeClr val="tx1"/>
                </a:solidFill>
              </a:rPr>
            </a:br>
            <a:r>
              <a:rPr lang="en-US" sz="1100" b="0" dirty="0">
                <a:solidFill>
                  <a:schemeClr val="tx1"/>
                </a:solidFill>
              </a:rPr>
              <a:t>3. </a:t>
            </a:r>
            <a:r>
              <a:rPr lang="en-US" sz="1100" b="0" dirty="0" smtClean="0">
                <a:solidFill>
                  <a:schemeClr val="tx1"/>
                </a:solidFill>
              </a:rPr>
              <a:t>Micro services </a:t>
            </a:r>
            <a:r>
              <a:rPr lang="en-US" sz="1100" b="0" dirty="0" smtClean="0">
                <a:solidFill>
                  <a:schemeClr val="tx1"/>
                </a:solidFill>
              </a:rPr>
              <a:t>implementation</a:t>
            </a:r>
            <a:br>
              <a:rPr lang="en-US" sz="1100" b="0" dirty="0" smtClean="0">
                <a:solidFill>
                  <a:schemeClr val="tx1"/>
                </a:solidFill>
              </a:rPr>
            </a:br>
            <a:r>
              <a:rPr lang="en-US" sz="1100" b="0" dirty="0" smtClean="0">
                <a:solidFill>
                  <a:schemeClr val="tx1"/>
                </a:solidFill>
              </a:rPr>
              <a:t>4. Email notification</a:t>
            </a:r>
            <a:r>
              <a:rPr lang="en-US" sz="1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b="0" dirty="0" smtClean="0"/>
              <a:t/>
            </a:r>
            <a:br>
              <a:rPr lang="en-US" sz="1600" b="0" dirty="0" smtClean="0"/>
            </a:br>
            <a:r>
              <a:rPr lang="en-US" sz="1600" b="0" dirty="0"/>
              <a:t/>
            </a:r>
            <a:br>
              <a:rPr lang="en-US" sz="1600" b="0" dirty="0"/>
            </a:br>
            <a:r>
              <a:rPr lang="en-US" sz="1600" b="0" dirty="0" smtClean="0"/>
              <a:t/>
            </a:r>
            <a:br>
              <a:rPr lang="en-US" sz="1600" b="0" dirty="0" smtClean="0"/>
            </a:br>
            <a:r>
              <a:rPr lang="en-US" sz="1600" b="0" dirty="0" smtClean="0"/>
              <a:t/>
            </a:r>
            <a:br>
              <a:rPr lang="en-US" sz="1600" b="0" dirty="0" smtClean="0"/>
            </a:br>
            <a:r>
              <a:rPr lang="en-US" sz="1600" b="0" dirty="0" smtClean="0"/>
              <a:t/>
            </a:r>
            <a:br>
              <a:rPr lang="en-US" sz="1600" b="0" dirty="0" smtClean="0"/>
            </a:br>
            <a:r>
              <a:rPr lang="en-US" sz="1600" b="0" dirty="0" smtClean="0"/>
              <a:t/>
            </a:r>
            <a:br>
              <a:rPr lang="en-US" sz="1600" b="0" dirty="0" smtClean="0"/>
            </a:br>
            <a:r>
              <a:rPr lang="en-US" sz="1600" b="0" dirty="0"/>
              <a:t/>
            </a:r>
            <a:br>
              <a:rPr lang="en-US" sz="1600" b="0" dirty="0"/>
            </a:br>
            <a:r>
              <a:rPr lang="en-US" sz="1600" b="0" dirty="0" smtClean="0"/>
              <a:t/>
            </a:r>
            <a:br>
              <a:rPr lang="en-US" sz="1600" b="0" dirty="0" smtClean="0"/>
            </a:br>
            <a:r>
              <a:rPr lang="en-US" sz="1600" b="0" dirty="0"/>
              <a:t/>
            </a:r>
            <a:br>
              <a:rPr lang="en-US" sz="1600" b="0" dirty="0"/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7761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47145" y="84083"/>
            <a:ext cx="8996855" cy="5059417"/>
          </a:xfrm>
        </p:spPr>
        <p:txBody>
          <a:bodyPr/>
          <a:lstStyle/>
          <a:p>
            <a:r>
              <a:rPr lang="en-US" sz="1600" b="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Demonstration </a:t>
            </a:r>
            <a:r>
              <a:rPr lang="en-US" sz="1600" b="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lang="en-US" sz="1600" b="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application:</a:t>
            </a:r>
            <a:r>
              <a:rPr lang="en-US" sz="1600" b="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600" b="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b="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600" b="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Let’s see the Application in actual.. Login to the Capstone VDI.</a:t>
            </a:r>
            <a:br>
              <a:rPr lang="en-US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b="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Gitlab Repository URL:</a:t>
            </a:r>
            <a:r>
              <a:rPr lang="en-US" sz="1600" b="0" dirty="0"/>
              <a:t/>
            </a:r>
            <a:br>
              <a:rPr lang="en-US" sz="1600" b="0" dirty="0"/>
            </a:br>
            <a:r>
              <a:rPr lang="en-US" sz="1600" b="0" dirty="0">
                <a:hlinkClick r:id="rId2"/>
              </a:rPr>
              <a:t>DevOpsProfessional_Batch17_CapstoneProject_OnlineAppointment_ThePetClinic</a:t>
            </a:r>
            <a:r>
              <a:rPr lang="en-US" sz="1600" b="0" dirty="0"/>
              <a:t/>
            </a:r>
            <a:br>
              <a:rPr lang="en-US" sz="1600" b="0" dirty="0"/>
            </a:br>
            <a:r>
              <a:rPr lang="en-US" sz="1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b="0" dirty="0" smtClean="0"/>
              <a:t/>
            </a:r>
            <a:br>
              <a:rPr lang="en-US" sz="1600" b="0" dirty="0" smtClean="0"/>
            </a:br>
            <a:r>
              <a:rPr lang="en-US" sz="1600" b="0" dirty="0"/>
              <a:t/>
            </a:r>
            <a:br>
              <a:rPr lang="en-US" sz="1600" b="0" dirty="0"/>
            </a:br>
            <a:r>
              <a:rPr lang="en-US" sz="1600" b="0" dirty="0" smtClean="0"/>
              <a:t/>
            </a:r>
            <a:br>
              <a:rPr lang="en-US" sz="1600" b="0" dirty="0" smtClean="0"/>
            </a:br>
            <a:r>
              <a:rPr lang="en-US" sz="1600" b="0" dirty="0" smtClean="0"/>
              <a:t/>
            </a:r>
            <a:br>
              <a:rPr lang="en-US" sz="1600" b="0" dirty="0" smtClean="0"/>
            </a:br>
            <a:r>
              <a:rPr lang="en-US" sz="1600" b="0" dirty="0"/>
              <a:t/>
            </a:r>
            <a:br>
              <a:rPr lang="en-US" sz="1600" b="0" dirty="0"/>
            </a:br>
            <a:r>
              <a:rPr lang="en-US" sz="1600" b="0" dirty="0" smtClean="0"/>
              <a:t/>
            </a:r>
            <a:br>
              <a:rPr lang="en-US" sz="1600" b="0" dirty="0" smtClean="0"/>
            </a:br>
            <a:r>
              <a:rPr lang="en-US" sz="1600" b="0" dirty="0" smtClean="0"/>
              <a:t/>
            </a:r>
            <a:br>
              <a:rPr lang="en-US" sz="1600" b="0" dirty="0" smtClean="0"/>
            </a:br>
            <a:r>
              <a:rPr lang="en-US" sz="1600" b="0" dirty="0"/>
              <a:t/>
            </a:r>
            <a:br>
              <a:rPr lang="en-US" sz="1600" b="0" dirty="0"/>
            </a:br>
            <a:r>
              <a:rPr lang="en-US" sz="1600" b="0" dirty="0" smtClean="0"/>
              <a:t/>
            </a:r>
            <a:br>
              <a:rPr lang="en-US" sz="1600" b="0" dirty="0" smtClean="0"/>
            </a:br>
            <a:r>
              <a:rPr lang="en-US" sz="1600" b="0" dirty="0"/>
              <a:t/>
            </a:r>
            <a:br>
              <a:rPr lang="en-US" sz="1600" b="0" dirty="0"/>
            </a:br>
            <a:endParaRPr lang="en-IN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69" y="1534509"/>
            <a:ext cx="6053958" cy="343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6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8341960|-3468525|-2064878|-9539986|Markido&quot;,&quot;Id&quot;:&quot;59426dbe4439330ee44a4063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Wipro Standard PPT Theme">
  <a:themeElements>
    <a:clrScheme name="Wipro Brand Colors">
      <a:dk1>
        <a:srgbClr val="000000"/>
      </a:dk1>
      <a:lt1>
        <a:srgbClr val="FFFFFF"/>
      </a:lt1>
      <a:dk2>
        <a:srgbClr val="0E3570"/>
      </a:dk2>
      <a:lt2>
        <a:srgbClr val="6F2C91"/>
      </a:lt2>
      <a:accent1>
        <a:srgbClr val="0089CF"/>
      </a:accent1>
      <a:accent2>
        <a:srgbClr val="646363"/>
      </a:accent2>
      <a:accent3>
        <a:srgbClr val="A5CF4C"/>
      </a:accent3>
      <a:accent4>
        <a:srgbClr val="FDB913"/>
      </a:accent4>
      <a:accent5>
        <a:srgbClr val="ED1C24"/>
      </a:accent5>
      <a:accent6>
        <a:srgbClr val="00B49D"/>
      </a:accent6>
      <a:hlink>
        <a:srgbClr val="646363"/>
      </a:hlink>
      <a:folHlink>
        <a:srgbClr val="64636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 w="3175">
          <a:solidFill>
            <a:schemeClr val="accent2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100" dirty="0" err="1" smtClean="0">
            <a:solidFill>
              <a:schemeClr val="accent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2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100" dirty="0" err="1" smtClean="0">
            <a:solidFill>
              <a:schemeClr val="accent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pro_Regular_Presentation" id="{7E59A15F-F5D2-4ADD-866C-44CB0E112A3E}" vid="{AC1E19DC-5C25-4260-80A9-429B2EAEB6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3977</TotalTime>
  <Words>235</Words>
  <Application>Microsoft Office PowerPoint</Application>
  <PresentationFormat>On-screen Show (16:9)</PresentationFormat>
  <Paragraphs>97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Tahoma</vt:lpstr>
      <vt:lpstr>Wingdings</vt:lpstr>
      <vt:lpstr>Wipro Standard PPT Theme</vt:lpstr>
      <vt:lpstr>Online Appointment- Pet Clinic (Capstone DevOps CI-CD Project)</vt:lpstr>
      <vt:lpstr>PowerPoint Presentation</vt:lpstr>
      <vt:lpstr> Pet Clinic: Currently pet owners need to visit or call a pet clinic for getting appointment/change of appointment/registering pets. This involves additional time, cost and effort. An efficient web application is needed through which the pet owners can easily takes appointment, registering pets into a pet clinic hassle free. Features: 1. Available Pet Doctors  4. Book appointment 2. Register new Owner  5. Modify appointment 3. Register new Pet   6. Free consultation/Offers           </vt:lpstr>
      <vt:lpstr>PowerPoint Presentation</vt:lpstr>
      <vt:lpstr>PowerPoint Presentation</vt:lpstr>
      <vt:lpstr>PowerPoint Presentation</vt:lpstr>
      <vt:lpstr>PowerPoint Presentation</vt:lpstr>
      <vt:lpstr>Future Scope for improvement:  Pet Clinic: We have the following scope for improvement and adding features in the future upgrades:  1. Dynamic DB   2. Doctor’s login and prescription 3. Micro services implementation 4. Email notification          </vt:lpstr>
      <vt:lpstr>Demonstration of the application:  Let’s see the Application in actual.. Login to the Capstone VDI.  Gitlab Repository URL: DevOpsProfessional_Batch17_CapstoneProject_OnlineAppointment_ThePetClinic            </vt:lpstr>
      <vt:lpstr>Q&amp;A:            </vt:lpstr>
      <vt:lpstr> </vt:lpstr>
    </vt:vector>
  </TitlesOfParts>
  <Company>WIPRO.COM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BASED GAME</dc:title>
  <dc:subject>Wipro_Corp_Presentation</dc:subject>
  <dc:creator>Rajib Chowdhury - (MAS)</dc:creator>
  <cp:lastModifiedBy>Rajib Chowdhury - (MAS)</cp:lastModifiedBy>
  <cp:revision>170</cp:revision>
  <dcterms:created xsi:type="dcterms:W3CDTF">2019-07-10T08:28:28Z</dcterms:created>
  <dcterms:modified xsi:type="dcterms:W3CDTF">2019-11-14T11:17:25Z</dcterms:modified>
  <cp:contentStatus>2017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3599e32-523d-45cf-80c8-50d522cc3338_Enabled">
    <vt:lpwstr>True</vt:lpwstr>
  </property>
  <property fmtid="{D5CDD505-2E9C-101B-9397-08002B2CF9AE}" pid="3" name="MSIP_Label_a3599e32-523d-45cf-80c8-50d522cc3338_SiteId">
    <vt:lpwstr>258ac4e4-146a-411e-9dc8-79a9e12fd6da</vt:lpwstr>
  </property>
  <property fmtid="{D5CDD505-2E9C-101B-9397-08002B2CF9AE}" pid="4" name="MSIP_Label_a3599e32-523d-45cf-80c8-50d522cc3338_Ref">
    <vt:lpwstr>https://api.informationprotection.azure.com/api/258ac4e4-146a-411e-9dc8-79a9e12fd6da</vt:lpwstr>
  </property>
  <property fmtid="{D5CDD505-2E9C-101B-9397-08002B2CF9AE}" pid="5" name="MSIP_Label_a3599e32-523d-45cf-80c8-50d522cc3338_Owner">
    <vt:lpwstr>SA294278@wipro.com</vt:lpwstr>
  </property>
  <property fmtid="{D5CDD505-2E9C-101B-9397-08002B2CF9AE}" pid="6" name="MSIP_Label_a3599e32-523d-45cf-80c8-50d522cc3338_SetDate">
    <vt:lpwstr>2018-03-26T16:28:29.8945847+05:30</vt:lpwstr>
  </property>
  <property fmtid="{D5CDD505-2E9C-101B-9397-08002B2CF9AE}" pid="7" name="MSIP_Label_a3599e32-523d-45cf-80c8-50d522cc3338_Name">
    <vt:lpwstr>Public</vt:lpwstr>
  </property>
  <property fmtid="{D5CDD505-2E9C-101B-9397-08002B2CF9AE}" pid="8" name="MSIP_Label_a3599e32-523d-45cf-80c8-50d522cc3338_Application">
    <vt:lpwstr>Microsoft Azure Information Protection</vt:lpwstr>
  </property>
  <property fmtid="{D5CDD505-2E9C-101B-9397-08002B2CF9AE}" pid="9" name="MSIP_Label_a3599e32-523d-45cf-80c8-50d522cc3338_Extended_MSFT_Method">
    <vt:lpwstr>Manual</vt:lpwstr>
  </property>
  <property fmtid="{D5CDD505-2E9C-101B-9397-08002B2CF9AE}" pid="10" name="Sensitivity">
    <vt:lpwstr>Public</vt:lpwstr>
  </property>
</Properties>
</file>