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7702-AB93-4A24-B927-ECC696CF7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BBF5-4D66-46C0-94AB-2429355C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A498-F13E-4790-8CE6-36C0A57B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4537-B66B-463D-8947-FBB942F2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23EC-17FD-43D8-BDF2-A230787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A6A3-A5D8-4B3E-A90E-C37AF581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E0241-298B-4AA2-B03E-34B5060C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FC5DD-7825-4DCD-AE39-29AE36F5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53B7-B7EC-4C4F-AB41-15F3F6C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A817-52C0-455C-9FD4-919CF854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41941-9C76-4380-9CBA-FDEEF25AA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EFA72-D4CC-4C48-B07C-C7907DFD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CC1E-4FD9-42DD-BA93-7BE1BC76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0F29-E659-417B-A06B-8EC4537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0FE3-ABCE-424F-A0A9-0CED2FE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B9E0-93C4-4313-84F4-B67D00C8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86F8-CB42-464B-867C-50C3CCF9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30E3-916C-492D-BC23-3788CD5D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E0D0-0A21-4490-8A65-095B26AD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CACE-BF2A-4DA5-B3B3-4C35185A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CF53-8093-4E14-AF27-165F3D28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046C-3C18-4391-8322-34CD1965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4C7C-D3DC-433A-8D0A-C1C0A994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C9F2-45BF-4F7B-A1DD-2F6A33F1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FE54-1230-4C0A-AF09-A621A15A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5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54B6-CC75-4F53-9BEC-DA2A5DB4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C878-F33F-4197-82D9-3B0CB1F8E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B9EB8-3F2D-4021-998C-C3DA1A194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CBD75-0E21-436D-BF4A-E31D7918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DD1D-7D9B-480B-A6F7-8FBC8C52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6F88C-3EBF-49B7-AB89-1E222F64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6DCC-A4A6-414E-87E5-F712F567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B5BA8-2393-43E7-8A69-4248B92D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B8176-B22D-4675-9CE9-CF959C7C1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CC386-2DB2-45F0-9E16-0E5942192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455E0-F40A-4691-9620-3A7857090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2C3BC-376C-4457-BFB8-EF486A9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86088-DF36-42E1-B5EB-2FCE7B09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77521-ABC5-4632-9861-31A8F730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5901-4F79-4827-9EF3-6ED9A361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7154C-A64C-451F-8C32-61746697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53382-D0E7-475B-8A69-DE4B5070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8CA39-94EA-4D54-B1DD-1F6438D8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DE776-C20F-49D6-A008-295837F5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06D28-344E-4B28-B8AB-83272F98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302BC-5F14-4694-99E6-FD5A6340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1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3CC-540B-4F55-8A51-6CF3FDBC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7994-4ECB-4F57-901F-B11D1799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F9D4-C7C8-482A-AAB7-7C6B92EC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FE401-2DE0-4161-8113-29351555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7D78C-B19C-43E4-AFB1-6514CABE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7856-5F53-44E4-8244-52EDEAE2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983-05B0-4EE9-9A14-97E81101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82035-C5CB-4FA4-AD46-D5405BAA0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EF430-D0B4-4735-A394-013C1FCAD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2216-929D-425F-971D-09B59271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FFAF-0D18-4AD8-BA25-B7226402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B1D8C-BBBE-443A-8E78-76FA3318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78A41-270D-49DC-B191-D848E7C9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22B38-CA7E-4800-8C6D-D40285F0C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AD8B-0661-437B-8EE4-CDDE295E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9B61-C235-4171-8D0E-032E283DF445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9F260-2A06-4A38-91DC-51EC22348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1F71-DBA6-4CC8-850D-8B75485E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85DC-C4BF-4453-BB1C-E251DCFC6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E90F3B29-0046-4CEF-A0EB-55955E059017}"/>
              </a:ext>
            </a:extLst>
          </p:cNvPr>
          <p:cNvSpPr/>
          <p:nvPr/>
        </p:nvSpPr>
        <p:spPr>
          <a:xfrm>
            <a:off x="905519" y="322298"/>
            <a:ext cx="1846555" cy="6303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D110AA39-A359-4F74-AB42-97D4DC3E8750}"/>
              </a:ext>
            </a:extLst>
          </p:cNvPr>
          <p:cNvSpPr/>
          <p:nvPr/>
        </p:nvSpPr>
        <p:spPr>
          <a:xfrm>
            <a:off x="4295313" y="322298"/>
            <a:ext cx="2210539" cy="6303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54AF7-5367-4AF7-BB3E-C4DC8C7AA86C}"/>
              </a:ext>
            </a:extLst>
          </p:cNvPr>
          <p:cNvSpPr txBox="1"/>
          <p:nvPr/>
        </p:nvSpPr>
        <p:spPr>
          <a:xfrm>
            <a:off x="6238773" y="1748459"/>
            <a:ext cx="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63C392DB-D926-44D8-8293-8E4330BAED6C}"/>
              </a:ext>
            </a:extLst>
          </p:cNvPr>
          <p:cNvSpPr/>
          <p:nvPr/>
        </p:nvSpPr>
        <p:spPr>
          <a:xfrm>
            <a:off x="905518" y="3105420"/>
            <a:ext cx="1846555" cy="63031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436E8703-DD39-4326-B30D-CB5D1786B867}"/>
              </a:ext>
            </a:extLst>
          </p:cNvPr>
          <p:cNvSpPr/>
          <p:nvPr/>
        </p:nvSpPr>
        <p:spPr>
          <a:xfrm>
            <a:off x="723530" y="2015231"/>
            <a:ext cx="2210539" cy="6303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Fill Table Function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5FF45DEE-070D-43C7-B213-DA125C603DA1}"/>
              </a:ext>
            </a:extLst>
          </p:cNvPr>
          <p:cNvSpPr/>
          <p:nvPr/>
        </p:nvSpPr>
        <p:spPr>
          <a:xfrm>
            <a:off x="723528" y="1109708"/>
            <a:ext cx="2210539" cy="6303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4C09E2-07F5-4BEE-90CE-287EC1DC6584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828797" y="952612"/>
            <a:ext cx="1" cy="15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69104-F6A7-433D-B920-562087A7F9CC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828798" y="1740022"/>
            <a:ext cx="2" cy="27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CAE839-7F0F-44DE-AE7B-623DD0D1CB3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828796" y="2645545"/>
            <a:ext cx="4" cy="45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BFFED52-A0D0-4AD0-8284-4B1646A05386}"/>
              </a:ext>
            </a:extLst>
          </p:cNvPr>
          <p:cNvSpPr/>
          <p:nvPr/>
        </p:nvSpPr>
        <p:spPr>
          <a:xfrm>
            <a:off x="4562390" y="1424865"/>
            <a:ext cx="1676383" cy="13617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&lt; 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368A08-2D58-4991-A195-8D4F081A1587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flipH="1">
            <a:off x="5400582" y="952612"/>
            <a:ext cx="1" cy="47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43E01B-6093-4956-986E-D5E94988244A}"/>
              </a:ext>
            </a:extLst>
          </p:cNvPr>
          <p:cNvSpPr txBox="1"/>
          <p:nvPr/>
        </p:nvSpPr>
        <p:spPr>
          <a:xfrm>
            <a:off x="3847689" y="2736059"/>
            <a:ext cx="67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4" name="Flowchart: Predefined Process 33">
            <a:extLst>
              <a:ext uri="{FF2B5EF4-FFF2-40B4-BE49-F238E27FC236}">
                <a16:creationId xmlns:a16="http://schemas.microsoft.com/office/drawing/2014/main" id="{97142EEE-CDE0-4247-8FBD-CBDD0A9AE9BE}"/>
              </a:ext>
            </a:extLst>
          </p:cNvPr>
          <p:cNvSpPr/>
          <p:nvPr/>
        </p:nvSpPr>
        <p:spPr>
          <a:xfrm>
            <a:off x="723528" y="4015353"/>
            <a:ext cx="2210539" cy="6303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</a:t>
            </a:r>
          </a:p>
        </p:txBody>
      </p:sp>
      <p:sp>
        <p:nvSpPr>
          <p:cNvPr id="35" name="Flowchart: Predefined Process 34">
            <a:extLst>
              <a:ext uri="{FF2B5EF4-FFF2-40B4-BE49-F238E27FC236}">
                <a16:creationId xmlns:a16="http://schemas.microsoft.com/office/drawing/2014/main" id="{9A637540-B7B2-44A2-B2DC-C61790130FDE}"/>
              </a:ext>
            </a:extLst>
          </p:cNvPr>
          <p:cNvSpPr/>
          <p:nvPr/>
        </p:nvSpPr>
        <p:spPr>
          <a:xfrm>
            <a:off x="6860208" y="2736059"/>
            <a:ext cx="2210539" cy="6303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Calls Fact Function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28D413-1AC6-4291-8B2D-2BFF4D4F3AB7}"/>
              </a:ext>
            </a:extLst>
          </p:cNvPr>
          <p:cNvCxnSpPr>
            <a:stCxn id="21" idx="2"/>
            <a:endCxn id="9" idx="3"/>
          </p:cNvCxnSpPr>
          <p:nvPr/>
        </p:nvCxnSpPr>
        <p:spPr>
          <a:xfrm flipH="1">
            <a:off x="2752073" y="2786624"/>
            <a:ext cx="2648509" cy="63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CCAEFE-AFE6-4BAF-B066-9D8763BA4B49}"/>
              </a:ext>
            </a:extLst>
          </p:cNvPr>
          <p:cNvCxnSpPr>
            <a:cxnSpLocks/>
            <a:stCxn id="21" idx="3"/>
            <a:endCxn id="57" idx="2"/>
          </p:cNvCxnSpPr>
          <p:nvPr/>
        </p:nvCxnSpPr>
        <p:spPr>
          <a:xfrm>
            <a:off x="6238773" y="2105745"/>
            <a:ext cx="600124" cy="1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550A4C-34CB-418C-8880-B535EE209120}"/>
              </a:ext>
            </a:extLst>
          </p:cNvPr>
          <p:cNvCxnSpPr>
            <a:cxnSpLocks/>
            <a:stCxn id="57" idx="4"/>
            <a:endCxn id="35" idx="0"/>
          </p:cNvCxnSpPr>
          <p:nvPr/>
        </p:nvCxnSpPr>
        <p:spPr>
          <a:xfrm>
            <a:off x="7965478" y="2373457"/>
            <a:ext cx="0" cy="36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BBA1C12-B2D0-4632-98AD-8C841B86AFB0}"/>
              </a:ext>
            </a:extLst>
          </p:cNvPr>
          <p:cNvSpPr/>
          <p:nvPr/>
        </p:nvSpPr>
        <p:spPr>
          <a:xfrm>
            <a:off x="6860207" y="3656247"/>
            <a:ext cx="2210539" cy="630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return val. To Array Index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70755E-55F3-41CA-ADEB-43EBD8A62818}"/>
              </a:ext>
            </a:extLst>
          </p:cNvPr>
          <p:cNvCxnSpPr>
            <a:stCxn id="35" idx="2"/>
            <a:endCxn id="52" idx="0"/>
          </p:cNvCxnSpPr>
          <p:nvPr/>
        </p:nvCxnSpPr>
        <p:spPr>
          <a:xfrm flipH="1">
            <a:off x="7965477" y="3366373"/>
            <a:ext cx="1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9BD03401-0534-4E8B-858C-ECAB3F246F4B}"/>
              </a:ext>
            </a:extLst>
          </p:cNvPr>
          <p:cNvSpPr/>
          <p:nvPr/>
        </p:nvSpPr>
        <p:spPr>
          <a:xfrm>
            <a:off x="6478466" y="4576435"/>
            <a:ext cx="2974020" cy="6303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Array Index</a:t>
            </a:r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6D4B2882-F396-4429-AA39-F0935906FF16}"/>
              </a:ext>
            </a:extLst>
          </p:cNvPr>
          <p:cNvSpPr/>
          <p:nvPr/>
        </p:nvSpPr>
        <p:spPr>
          <a:xfrm>
            <a:off x="6557252" y="1862124"/>
            <a:ext cx="2816452" cy="5113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Array to Index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AB9EC7-5A2F-4C88-9AF7-6D75596A23E9}"/>
              </a:ext>
            </a:extLst>
          </p:cNvPr>
          <p:cNvCxnSpPr>
            <a:stCxn id="52" idx="2"/>
            <a:endCxn id="56" idx="1"/>
          </p:cNvCxnSpPr>
          <p:nvPr/>
        </p:nvCxnSpPr>
        <p:spPr>
          <a:xfrm flipH="1">
            <a:off x="7965476" y="4286561"/>
            <a:ext cx="1" cy="28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6C8D5E-37A1-471D-91E2-30C9F832DFD6}"/>
              </a:ext>
            </a:extLst>
          </p:cNvPr>
          <p:cNvCxnSpPr>
            <a:stCxn id="56" idx="5"/>
          </p:cNvCxnSpPr>
          <p:nvPr/>
        </p:nvCxnSpPr>
        <p:spPr>
          <a:xfrm>
            <a:off x="9155084" y="4891592"/>
            <a:ext cx="708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BDA0BA-52B4-49EE-9511-31DC66C57981}"/>
              </a:ext>
            </a:extLst>
          </p:cNvPr>
          <p:cNvCxnSpPr/>
          <p:nvPr/>
        </p:nvCxnSpPr>
        <p:spPr>
          <a:xfrm flipH="1" flipV="1">
            <a:off x="9809825" y="1500326"/>
            <a:ext cx="62144" cy="339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49092D4-AF44-44DF-A9E8-AA135DAFE405}"/>
              </a:ext>
            </a:extLst>
          </p:cNvPr>
          <p:cNvCxnSpPr>
            <a:cxnSpLocks/>
          </p:cNvCxnSpPr>
          <p:nvPr/>
        </p:nvCxnSpPr>
        <p:spPr>
          <a:xfrm flipH="1" flipV="1">
            <a:off x="5400581" y="1242486"/>
            <a:ext cx="4382597" cy="28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A9C2F9-046F-4399-91F1-E21F22687231}"/>
              </a:ext>
            </a:extLst>
          </p:cNvPr>
          <p:cNvCxnSpPr>
            <a:cxnSpLocks/>
            <a:stCxn id="34" idx="2"/>
            <a:endCxn id="75" idx="0"/>
          </p:cNvCxnSpPr>
          <p:nvPr/>
        </p:nvCxnSpPr>
        <p:spPr>
          <a:xfrm flipH="1">
            <a:off x="1828795" y="4645667"/>
            <a:ext cx="3" cy="28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4F2AA3B1-1811-445B-B2B0-E63A6549CAF6}"/>
              </a:ext>
            </a:extLst>
          </p:cNvPr>
          <p:cNvSpPr/>
          <p:nvPr/>
        </p:nvSpPr>
        <p:spPr>
          <a:xfrm>
            <a:off x="990603" y="4928790"/>
            <a:ext cx="1676383" cy="13617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&lt;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B7E1F-A9E2-4981-809D-3E2AD059D2D0}"/>
              </a:ext>
            </a:extLst>
          </p:cNvPr>
          <p:cNvSpPr txBox="1"/>
          <p:nvPr/>
        </p:nvSpPr>
        <p:spPr>
          <a:xfrm>
            <a:off x="2473320" y="5064684"/>
            <a:ext cx="6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D85A94-4F45-4DD5-9ACB-1EFEB6816C4A}"/>
              </a:ext>
            </a:extLst>
          </p:cNvPr>
          <p:cNvSpPr txBox="1"/>
          <p:nvPr/>
        </p:nvSpPr>
        <p:spPr>
          <a:xfrm>
            <a:off x="1961224" y="6204340"/>
            <a:ext cx="67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9224FC0C-713F-4F90-BD08-03569552264B}"/>
              </a:ext>
            </a:extLst>
          </p:cNvPr>
          <p:cNvSpPr/>
          <p:nvPr/>
        </p:nvSpPr>
        <p:spPr>
          <a:xfrm>
            <a:off x="3347223" y="4645667"/>
            <a:ext cx="1676383" cy="6339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D26319C-D63E-4038-B8FC-110E756E02A1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 flipV="1">
            <a:off x="2666986" y="4962644"/>
            <a:ext cx="680237" cy="64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2B80BB-8856-4371-A008-8509EEBC06A9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5023606" y="2660187"/>
            <a:ext cx="1487010" cy="230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804661-4150-4FBA-9827-1E0DDFE7D963}"/>
              </a:ext>
            </a:extLst>
          </p:cNvPr>
          <p:cNvCxnSpPr>
            <a:cxnSpLocks/>
          </p:cNvCxnSpPr>
          <p:nvPr/>
        </p:nvCxnSpPr>
        <p:spPr>
          <a:xfrm flipV="1">
            <a:off x="6492142" y="2588404"/>
            <a:ext cx="1473334" cy="5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3722104A-31D2-47D2-B007-999A66343FB1}"/>
              </a:ext>
            </a:extLst>
          </p:cNvPr>
          <p:cNvSpPr/>
          <p:nvPr/>
        </p:nvSpPr>
        <p:spPr>
          <a:xfrm>
            <a:off x="2829706" y="5905388"/>
            <a:ext cx="2210539" cy="6303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= num * fact(num-1)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8B5E17B-F389-46FD-9205-562874C69ACF}"/>
              </a:ext>
            </a:extLst>
          </p:cNvPr>
          <p:cNvCxnSpPr>
            <a:stCxn id="75" idx="2"/>
            <a:endCxn id="88" idx="1"/>
          </p:cNvCxnSpPr>
          <p:nvPr/>
        </p:nvCxnSpPr>
        <p:spPr>
          <a:xfrm flipV="1">
            <a:off x="1828795" y="6220545"/>
            <a:ext cx="1000911" cy="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0E783E1-F9EA-4A65-868D-FBC093D4AF69}"/>
              </a:ext>
            </a:extLst>
          </p:cNvPr>
          <p:cNvCxnSpPr>
            <a:stCxn id="88" idx="3"/>
          </p:cNvCxnSpPr>
          <p:nvPr/>
        </p:nvCxnSpPr>
        <p:spPr>
          <a:xfrm flipV="1">
            <a:off x="5040245" y="4021946"/>
            <a:ext cx="614831" cy="219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landis</dc:creator>
  <cp:lastModifiedBy>george landis</cp:lastModifiedBy>
  <cp:revision>4</cp:revision>
  <dcterms:created xsi:type="dcterms:W3CDTF">2019-01-09T01:45:24Z</dcterms:created>
  <dcterms:modified xsi:type="dcterms:W3CDTF">2019-01-09T02:22:10Z</dcterms:modified>
</cp:coreProperties>
</file>