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908300" cy="2908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86" d="100"/>
          <a:sy n="286" d="100"/>
        </p:scale>
        <p:origin x="2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83D2-4831-2042-9308-593F294FA63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5E91A-86AF-DC4D-8CF0-477830F6B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Squeakky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Clean: y = x</a:t>
            </a:r>
            <a:endParaRPr lang="en-US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5E91A-86AF-DC4D-8CF0-477830F6B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Asinine: y = x/(abs(x) + 1)</a:t>
            </a:r>
            <a:endParaRPr lang="en-US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5E91A-86AF-DC4D-8CF0-477830F6B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Reptile: y = (2/pi)*arctan(x * pi/2)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5E91A-86AF-DC4D-8CF0-477830F6B3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Geeky: y = x/sqrt(1 + x^2)</a:t>
            </a:r>
            <a:endParaRPr lang="en-US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5E91A-86AF-DC4D-8CF0-477830F6B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SmolCronch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: y = tanh(x)</a:t>
            </a:r>
            <a:endParaRPr lang="en-US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5E91A-86AF-DC4D-8CF0-477830F6B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1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FatMan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: y = (3/2)*x - (1/2)*x^3</a:t>
            </a:r>
            <a:endParaRPr lang="en-US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5E91A-86AF-DC4D-8CF0-477830F6B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3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Circle7: Line 6 Patent Equation</a:t>
            </a:r>
            <a:endParaRPr lang="en-US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5E91A-86AF-DC4D-8CF0-477830F6B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ForkInToaster</a:t>
            </a:r>
            <a:r>
              <a:rPr lang="en-US" b="0" i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: y = limit(-0.5, 5)</a:t>
            </a:r>
            <a:endParaRPr lang="en-US" b="0" i="0"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5E91A-86AF-DC4D-8CF0-477830F6B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123" y="475965"/>
            <a:ext cx="2472055" cy="1012519"/>
          </a:xfrm>
        </p:spPr>
        <p:txBody>
          <a:bodyPr anchor="b"/>
          <a:lstStyle>
            <a:lvl1pPr algn="ctr">
              <a:defRPr sz="19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1527531"/>
            <a:ext cx="2181225" cy="702166"/>
          </a:xfrm>
        </p:spPr>
        <p:txBody>
          <a:bodyPr/>
          <a:lstStyle>
            <a:lvl1pPr marL="0" indent="0" algn="ctr">
              <a:buNone/>
              <a:defRPr sz="763"/>
            </a:lvl1pPr>
            <a:lvl2pPr marL="145435" indent="0" algn="ctr">
              <a:buNone/>
              <a:defRPr sz="636"/>
            </a:lvl2pPr>
            <a:lvl3pPr marL="290871" indent="0" algn="ctr">
              <a:buNone/>
              <a:defRPr sz="573"/>
            </a:lvl3pPr>
            <a:lvl4pPr marL="436306" indent="0" algn="ctr">
              <a:buNone/>
              <a:defRPr sz="509"/>
            </a:lvl4pPr>
            <a:lvl5pPr marL="581741" indent="0" algn="ctr">
              <a:buNone/>
              <a:defRPr sz="509"/>
            </a:lvl5pPr>
            <a:lvl6pPr marL="727177" indent="0" algn="ctr">
              <a:buNone/>
              <a:defRPr sz="509"/>
            </a:lvl6pPr>
            <a:lvl7pPr marL="872612" indent="0" algn="ctr">
              <a:buNone/>
              <a:defRPr sz="509"/>
            </a:lvl7pPr>
            <a:lvl8pPr marL="1018047" indent="0" algn="ctr">
              <a:buNone/>
              <a:defRPr sz="509"/>
            </a:lvl8pPr>
            <a:lvl9pPr marL="1163483" indent="0" algn="ctr">
              <a:buNone/>
              <a:defRPr sz="5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1252" y="154840"/>
            <a:ext cx="627102" cy="246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946" y="154840"/>
            <a:ext cx="1844953" cy="246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1" y="725056"/>
            <a:ext cx="2508409" cy="1209772"/>
          </a:xfrm>
        </p:spPr>
        <p:txBody>
          <a:bodyPr anchor="b"/>
          <a:lstStyle>
            <a:lvl1pPr>
              <a:defRPr sz="19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31" y="1946273"/>
            <a:ext cx="2508409" cy="636190"/>
          </a:xfrm>
        </p:spPr>
        <p:txBody>
          <a:bodyPr/>
          <a:lstStyle>
            <a:lvl1pPr marL="0" indent="0">
              <a:buNone/>
              <a:defRPr sz="763">
                <a:solidFill>
                  <a:schemeClr val="tx1"/>
                </a:solidFill>
              </a:defRPr>
            </a:lvl1pPr>
            <a:lvl2pPr marL="145435" indent="0">
              <a:buNone/>
              <a:defRPr sz="636">
                <a:solidFill>
                  <a:schemeClr val="tx1">
                    <a:tint val="75000"/>
                  </a:schemeClr>
                </a:solidFill>
              </a:defRPr>
            </a:lvl2pPr>
            <a:lvl3pPr marL="290871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3pPr>
            <a:lvl4pPr marL="436306" indent="0">
              <a:buNone/>
              <a:defRPr sz="509">
                <a:solidFill>
                  <a:schemeClr val="tx1">
                    <a:tint val="75000"/>
                  </a:schemeClr>
                </a:solidFill>
              </a:defRPr>
            </a:lvl4pPr>
            <a:lvl5pPr marL="581741" indent="0">
              <a:buNone/>
              <a:defRPr sz="509">
                <a:solidFill>
                  <a:schemeClr val="tx1">
                    <a:tint val="75000"/>
                  </a:schemeClr>
                </a:solidFill>
              </a:defRPr>
            </a:lvl5pPr>
            <a:lvl6pPr marL="727177" indent="0">
              <a:buNone/>
              <a:defRPr sz="509">
                <a:solidFill>
                  <a:schemeClr val="tx1">
                    <a:tint val="75000"/>
                  </a:schemeClr>
                </a:solidFill>
              </a:defRPr>
            </a:lvl6pPr>
            <a:lvl7pPr marL="872612" indent="0">
              <a:buNone/>
              <a:defRPr sz="509">
                <a:solidFill>
                  <a:schemeClr val="tx1">
                    <a:tint val="75000"/>
                  </a:schemeClr>
                </a:solidFill>
              </a:defRPr>
            </a:lvl7pPr>
            <a:lvl8pPr marL="1018047" indent="0">
              <a:buNone/>
              <a:defRPr sz="509">
                <a:solidFill>
                  <a:schemeClr val="tx1">
                    <a:tint val="75000"/>
                  </a:schemeClr>
                </a:solidFill>
              </a:defRPr>
            </a:lvl8pPr>
            <a:lvl9pPr marL="1163483" indent="0">
              <a:buNone/>
              <a:defRPr sz="5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6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945" y="774200"/>
            <a:ext cx="1236028" cy="1845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327" y="774200"/>
            <a:ext cx="1236028" cy="1845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24" y="154841"/>
            <a:ext cx="2508409" cy="562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325" y="712938"/>
            <a:ext cx="1230347" cy="349400"/>
          </a:xfrm>
        </p:spPr>
        <p:txBody>
          <a:bodyPr anchor="b"/>
          <a:lstStyle>
            <a:lvl1pPr marL="0" indent="0">
              <a:buNone/>
              <a:defRPr sz="763" b="1"/>
            </a:lvl1pPr>
            <a:lvl2pPr marL="145435" indent="0">
              <a:buNone/>
              <a:defRPr sz="636" b="1"/>
            </a:lvl2pPr>
            <a:lvl3pPr marL="290871" indent="0">
              <a:buNone/>
              <a:defRPr sz="573" b="1"/>
            </a:lvl3pPr>
            <a:lvl4pPr marL="436306" indent="0">
              <a:buNone/>
              <a:defRPr sz="509" b="1"/>
            </a:lvl4pPr>
            <a:lvl5pPr marL="581741" indent="0">
              <a:buNone/>
              <a:defRPr sz="509" b="1"/>
            </a:lvl5pPr>
            <a:lvl6pPr marL="727177" indent="0">
              <a:buNone/>
              <a:defRPr sz="509" b="1"/>
            </a:lvl6pPr>
            <a:lvl7pPr marL="872612" indent="0">
              <a:buNone/>
              <a:defRPr sz="509" b="1"/>
            </a:lvl7pPr>
            <a:lvl8pPr marL="1018047" indent="0">
              <a:buNone/>
              <a:defRPr sz="509" b="1"/>
            </a:lvl8pPr>
            <a:lvl9pPr marL="1163483" indent="0">
              <a:buNone/>
              <a:defRPr sz="5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325" y="1062337"/>
            <a:ext cx="1230347" cy="1562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2327" y="712938"/>
            <a:ext cx="1236406" cy="349400"/>
          </a:xfrm>
        </p:spPr>
        <p:txBody>
          <a:bodyPr anchor="b"/>
          <a:lstStyle>
            <a:lvl1pPr marL="0" indent="0">
              <a:buNone/>
              <a:defRPr sz="763" b="1"/>
            </a:lvl1pPr>
            <a:lvl2pPr marL="145435" indent="0">
              <a:buNone/>
              <a:defRPr sz="636" b="1"/>
            </a:lvl2pPr>
            <a:lvl3pPr marL="290871" indent="0">
              <a:buNone/>
              <a:defRPr sz="573" b="1"/>
            </a:lvl3pPr>
            <a:lvl4pPr marL="436306" indent="0">
              <a:buNone/>
              <a:defRPr sz="509" b="1"/>
            </a:lvl4pPr>
            <a:lvl5pPr marL="581741" indent="0">
              <a:buNone/>
              <a:defRPr sz="509" b="1"/>
            </a:lvl5pPr>
            <a:lvl6pPr marL="727177" indent="0">
              <a:buNone/>
              <a:defRPr sz="509" b="1"/>
            </a:lvl6pPr>
            <a:lvl7pPr marL="872612" indent="0">
              <a:buNone/>
              <a:defRPr sz="509" b="1"/>
            </a:lvl7pPr>
            <a:lvl8pPr marL="1018047" indent="0">
              <a:buNone/>
              <a:defRPr sz="509" b="1"/>
            </a:lvl8pPr>
            <a:lvl9pPr marL="1163483" indent="0">
              <a:buNone/>
              <a:defRPr sz="5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2327" y="1062337"/>
            <a:ext cx="1236406" cy="1562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25" y="193887"/>
            <a:ext cx="938002" cy="678603"/>
          </a:xfrm>
        </p:spPr>
        <p:txBody>
          <a:bodyPr anchor="b"/>
          <a:lstStyle>
            <a:lvl1pPr>
              <a:defRPr sz="10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406" y="418742"/>
            <a:ext cx="1472327" cy="2066778"/>
          </a:xfrm>
        </p:spPr>
        <p:txBody>
          <a:bodyPr/>
          <a:lstStyle>
            <a:lvl1pPr>
              <a:defRPr sz="1018"/>
            </a:lvl1pPr>
            <a:lvl2pPr>
              <a:defRPr sz="891"/>
            </a:lvl2pPr>
            <a:lvl3pPr>
              <a:defRPr sz="763"/>
            </a:lvl3pPr>
            <a:lvl4pPr>
              <a:defRPr sz="636"/>
            </a:lvl4pPr>
            <a:lvl5pPr>
              <a:defRPr sz="636"/>
            </a:lvl5pPr>
            <a:lvl6pPr>
              <a:defRPr sz="636"/>
            </a:lvl6pPr>
            <a:lvl7pPr>
              <a:defRPr sz="636"/>
            </a:lvl7pPr>
            <a:lvl8pPr>
              <a:defRPr sz="636"/>
            </a:lvl8pPr>
            <a:lvl9pPr>
              <a:defRPr sz="6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325" y="872490"/>
            <a:ext cx="938002" cy="1616396"/>
          </a:xfrm>
        </p:spPr>
        <p:txBody>
          <a:bodyPr/>
          <a:lstStyle>
            <a:lvl1pPr marL="0" indent="0">
              <a:buNone/>
              <a:defRPr sz="509"/>
            </a:lvl1pPr>
            <a:lvl2pPr marL="145435" indent="0">
              <a:buNone/>
              <a:defRPr sz="445"/>
            </a:lvl2pPr>
            <a:lvl3pPr marL="290871" indent="0">
              <a:buNone/>
              <a:defRPr sz="382"/>
            </a:lvl3pPr>
            <a:lvl4pPr marL="436306" indent="0">
              <a:buNone/>
              <a:defRPr sz="318"/>
            </a:lvl4pPr>
            <a:lvl5pPr marL="581741" indent="0">
              <a:buNone/>
              <a:defRPr sz="318"/>
            </a:lvl5pPr>
            <a:lvl6pPr marL="727177" indent="0">
              <a:buNone/>
              <a:defRPr sz="318"/>
            </a:lvl6pPr>
            <a:lvl7pPr marL="872612" indent="0">
              <a:buNone/>
              <a:defRPr sz="318"/>
            </a:lvl7pPr>
            <a:lvl8pPr marL="1018047" indent="0">
              <a:buNone/>
              <a:defRPr sz="318"/>
            </a:lvl8pPr>
            <a:lvl9pPr marL="1163483" indent="0">
              <a:buNone/>
              <a:defRPr sz="3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25" y="193887"/>
            <a:ext cx="938002" cy="678603"/>
          </a:xfrm>
        </p:spPr>
        <p:txBody>
          <a:bodyPr anchor="b"/>
          <a:lstStyle>
            <a:lvl1pPr>
              <a:defRPr sz="10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6406" y="418742"/>
            <a:ext cx="1472327" cy="2066778"/>
          </a:xfrm>
        </p:spPr>
        <p:txBody>
          <a:bodyPr anchor="t"/>
          <a:lstStyle>
            <a:lvl1pPr marL="0" indent="0">
              <a:buNone/>
              <a:defRPr sz="1018"/>
            </a:lvl1pPr>
            <a:lvl2pPr marL="145435" indent="0">
              <a:buNone/>
              <a:defRPr sz="891"/>
            </a:lvl2pPr>
            <a:lvl3pPr marL="290871" indent="0">
              <a:buNone/>
              <a:defRPr sz="763"/>
            </a:lvl3pPr>
            <a:lvl4pPr marL="436306" indent="0">
              <a:buNone/>
              <a:defRPr sz="636"/>
            </a:lvl4pPr>
            <a:lvl5pPr marL="581741" indent="0">
              <a:buNone/>
              <a:defRPr sz="636"/>
            </a:lvl5pPr>
            <a:lvl6pPr marL="727177" indent="0">
              <a:buNone/>
              <a:defRPr sz="636"/>
            </a:lvl6pPr>
            <a:lvl7pPr marL="872612" indent="0">
              <a:buNone/>
              <a:defRPr sz="636"/>
            </a:lvl7pPr>
            <a:lvl8pPr marL="1018047" indent="0">
              <a:buNone/>
              <a:defRPr sz="636"/>
            </a:lvl8pPr>
            <a:lvl9pPr marL="1163483" indent="0">
              <a:buNone/>
              <a:defRPr sz="6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325" y="872490"/>
            <a:ext cx="938002" cy="1616396"/>
          </a:xfrm>
        </p:spPr>
        <p:txBody>
          <a:bodyPr/>
          <a:lstStyle>
            <a:lvl1pPr marL="0" indent="0">
              <a:buNone/>
              <a:defRPr sz="509"/>
            </a:lvl1pPr>
            <a:lvl2pPr marL="145435" indent="0">
              <a:buNone/>
              <a:defRPr sz="445"/>
            </a:lvl2pPr>
            <a:lvl3pPr marL="290871" indent="0">
              <a:buNone/>
              <a:defRPr sz="382"/>
            </a:lvl3pPr>
            <a:lvl4pPr marL="436306" indent="0">
              <a:buNone/>
              <a:defRPr sz="318"/>
            </a:lvl4pPr>
            <a:lvl5pPr marL="581741" indent="0">
              <a:buNone/>
              <a:defRPr sz="318"/>
            </a:lvl5pPr>
            <a:lvl6pPr marL="727177" indent="0">
              <a:buNone/>
              <a:defRPr sz="318"/>
            </a:lvl6pPr>
            <a:lvl7pPr marL="872612" indent="0">
              <a:buNone/>
              <a:defRPr sz="318"/>
            </a:lvl7pPr>
            <a:lvl8pPr marL="1018047" indent="0">
              <a:buNone/>
              <a:defRPr sz="318"/>
            </a:lvl8pPr>
            <a:lvl9pPr marL="1163483" indent="0">
              <a:buNone/>
              <a:defRPr sz="3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946" y="154841"/>
            <a:ext cx="2508409" cy="56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946" y="774200"/>
            <a:ext cx="2508409" cy="184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9945" y="2695564"/>
            <a:ext cx="654368" cy="154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EDEB1-62E4-EF41-A418-C9BB3CB7F3A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3375" y="2695564"/>
            <a:ext cx="981551" cy="154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3987" y="2695564"/>
            <a:ext cx="654368" cy="154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94AB-1C82-4044-B996-01013FD5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0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0871" rtl="0" eaLnBrk="1" latinLnBrk="0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718" indent="-72718" algn="l" defTabSz="290871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1pPr>
      <a:lvl2pPr marL="218153" indent="-72718" algn="l" defTabSz="290871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763" kern="1200">
          <a:solidFill>
            <a:schemeClr val="tx1"/>
          </a:solidFill>
          <a:latin typeface="+mn-lt"/>
          <a:ea typeface="+mn-ea"/>
          <a:cs typeface="+mn-cs"/>
        </a:defRPr>
      </a:lvl2pPr>
      <a:lvl3pPr marL="363588" indent="-72718" algn="l" defTabSz="290871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3pPr>
      <a:lvl4pPr marL="509024" indent="-72718" algn="l" defTabSz="290871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3" kern="1200">
          <a:solidFill>
            <a:schemeClr val="tx1"/>
          </a:solidFill>
          <a:latin typeface="+mn-lt"/>
          <a:ea typeface="+mn-ea"/>
          <a:cs typeface="+mn-cs"/>
        </a:defRPr>
      </a:lvl4pPr>
      <a:lvl5pPr marL="654459" indent="-72718" algn="l" defTabSz="290871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3" kern="1200">
          <a:solidFill>
            <a:schemeClr val="tx1"/>
          </a:solidFill>
          <a:latin typeface="+mn-lt"/>
          <a:ea typeface="+mn-ea"/>
          <a:cs typeface="+mn-cs"/>
        </a:defRPr>
      </a:lvl5pPr>
      <a:lvl6pPr marL="799894" indent="-72718" algn="l" defTabSz="290871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3" kern="1200">
          <a:solidFill>
            <a:schemeClr val="tx1"/>
          </a:solidFill>
          <a:latin typeface="+mn-lt"/>
          <a:ea typeface="+mn-ea"/>
          <a:cs typeface="+mn-cs"/>
        </a:defRPr>
      </a:lvl6pPr>
      <a:lvl7pPr marL="945330" indent="-72718" algn="l" defTabSz="290871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3" kern="1200">
          <a:solidFill>
            <a:schemeClr val="tx1"/>
          </a:solidFill>
          <a:latin typeface="+mn-lt"/>
          <a:ea typeface="+mn-ea"/>
          <a:cs typeface="+mn-cs"/>
        </a:defRPr>
      </a:lvl7pPr>
      <a:lvl8pPr marL="1090765" indent="-72718" algn="l" defTabSz="290871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3" kern="1200">
          <a:solidFill>
            <a:schemeClr val="tx1"/>
          </a:solidFill>
          <a:latin typeface="+mn-lt"/>
          <a:ea typeface="+mn-ea"/>
          <a:cs typeface="+mn-cs"/>
        </a:defRPr>
      </a:lvl8pPr>
      <a:lvl9pPr marL="1236200" indent="-72718" algn="l" defTabSz="290871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871" rtl="0" eaLnBrk="1" latinLnBrk="0" hangingPunct="1">
        <a:defRPr sz="573" kern="1200">
          <a:solidFill>
            <a:schemeClr val="tx1"/>
          </a:solidFill>
          <a:latin typeface="+mn-lt"/>
          <a:ea typeface="+mn-ea"/>
          <a:cs typeface="+mn-cs"/>
        </a:defRPr>
      </a:lvl1pPr>
      <a:lvl2pPr marL="145435" algn="l" defTabSz="290871" rtl="0" eaLnBrk="1" latinLnBrk="0" hangingPunct="1">
        <a:defRPr sz="573" kern="1200">
          <a:solidFill>
            <a:schemeClr val="tx1"/>
          </a:solidFill>
          <a:latin typeface="+mn-lt"/>
          <a:ea typeface="+mn-ea"/>
          <a:cs typeface="+mn-cs"/>
        </a:defRPr>
      </a:lvl2pPr>
      <a:lvl3pPr marL="290871" algn="l" defTabSz="290871" rtl="0" eaLnBrk="1" latinLnBrk="0" hangingPunct="1">
        <a:defRPr sz="573" kern="1200">
          <a:solidFill>
            <a:schemeClr val="tx1"/>
          </a:solidFill>
          <a:latin typeface="+mn-lt"/>
          <a:ea typeface="+mn-ea"/>
          <a:cs typeface="+mn-cs"/>
        </a:defRPr>
      </a:lvl3pPr>
      <a:lvl4pPr marL="436306" algn="l" defTabSz="290871" rtl="0" eaLnBrk="1" latinLnBrk="0" hangingPunct="1">
        <a:defRPr sz="573" kern="1200">
          <a:solidFill>
            <a:schemeClr val="tx1"/>
          </a:solidFill>
          <a:latin typeface="+mn-lt"/>
          <a:ea typeface="+mn-ea"/>
          <a:cs typeface="+mn-cs"/>
        </a:defRPr>
      </a:lvl4pPr>
      <a:lvl5pPr marL="581741" algn="l" defTabSz="290871" rtl="0" eaLnBrk="1" latinLnBrk="0" hangingPunct="1">
        <a:defRPr sz="573" kern="1200">
          <a:solidFill>
            <a:schemeClr val="tx1"/>
          </a:solidFill>
          <a:latin typeface="+mn-lt"/>
          <a:ea typeface="+mn-ea"/>
          <a:cs typeface="+mn-cs"/>
        </a:defRPr>
      </a:lvl5pPr>
      <a:lvl6pPr marL="727177" algn="l" defTabSz="290871" rtl="0" eaLnBrk="1" latinLnBrk="0" hangingPunct="1">
        <a:defRPr sz="573" kern="1200">
          <a:solidFill>
            <a:schemeClr val="tx1"/>
          </a:solidFill>
          <a:latin typeface="+mn-lt"/>
          <a:ea typeface="+mn-ea"/>
          <a:cs typeface="+mn-cs"/>
        </a:defRPr>
      </a:lvl6pPr>
      <a:lvl7pPr marL="872612" algn="l" defTabSz="290871" rtl="0" eaLnBrk="1" latinLnBrk="0" hangingPunct="1">
        <a:defRPr sz="573" kern="1200">
          <a:solidFill>
            <a:schemeClr val="tx1"/>
          </a:solidFill>
          <a:latin typeface="+mn-lt"/>
          <a:ea typeface="+mn-ea"/>
          <a:cs typeface="+mn-cs"/>
        </a:defRPr>
      </a:lvl7pPr>
      <a:lvl8pPr marL="1018047" algn="l" defTabSz="290871" rtl="0" eaLnBrk="1" latinLnBrk="0" hangingPunct="1">
        <a:defRPr sz="573" kern="1200">
          <a:solidFill>
            <a:schemeClr val="tx1"/>
          </a:solidFill>
          <a:latin typeface="+mn-lt"/>
          <a:ea typeface="+mn-ea"/>
          <a:cs typeface="+mn-cs"/>
        </a:defRPr>
      </a:lvl8pPr>
      <a:lvl9pPr marL="1163483" algn="l" defTabSz="290871" rtl="0" eaLnBrk="1" latinLnBrk="0" hangingPunct="1">
        <a:defRPr sz="5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D0F55-382B-D9B9-72DF-937644D7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8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2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5766F4-653E-5BA6-A7DB-D44CD847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8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5F7163-9A45-91E1-ACC7-D4351C5E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8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8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FA7D0E-7D79-5727-CFA8-BCB120D4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8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D11386-7C16-49BF-8B67-0F1CD614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8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8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0A161D-3F55-43FE-E13C-6613BCD3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8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B8F436-B01A-12D1-95F8-53DFA339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8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F2383A-643D-2FF6-D0E9-5C70CB68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8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</TotalTime>
  <Words>98</Words>
  <Application>Microsoft Macintosh PowerPoint</Application>
  <PresentationFormat>Custom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Lanier, Gregory W</dc:creator>
  <cp:lastModifiedBy>Lanier, Gregory W</cp:lastModifiedBy>
  <cp:revision>2</cp:revision>
  <dcterms:created xsi:type="dcterms:W3CDTF">2023-04-19T17:38:10Z</dcterms:created>
  <dcterms:modified xsi:type="dcterms:W3CDTF">2023-04-19T20:40:50Z</dcterms:modified>
</cp:coreProperties>
</file>