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7" r:id="rId3"/>
    <p:sldId id="284" r:id="rId4"/>
    <p:sldId id="288" r:id="rId5"/>
    <p:sldId id="286" r:id="rId6"/>
    <p:sldId id="285" r:id="rId7"/>
    <p:sldId id="289" r:id="rId8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405" autoAdjust="0"/>
  </p:normalViewPr>
  <p:slideViewPr>
    <p:cSldViewPr snapToGrid="0" snapToObjects="1">
      <p:cViewPr varScale="1">
        <p:scale>
          <a:sx n="109" d="100"/>
          <a:sy n="109" d="100"/>
        </p:scale>
        <p:origin x="15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88042"/>
            <a:ext cx="4964112" cy="446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65362" y="266299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39" y="6228123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865362" y="95650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03.12.2019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55477" y="6234644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09588"/>
            <a:ext cx="2555875" cy="1917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5478" y="2531466"/>
            <a:ext cx="7908729" cy="32760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103259"/>
            <a:ext cx="4964112" cy="330427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865362" y="281516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55" y="6060735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865362" y="110867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03.12.2019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55477" y="6067256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61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480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5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26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66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03.12.2019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03.12.2019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03.12.2019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03.12.2019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03.12.2019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03.12.2019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03.12.2019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03.12.2019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Prof. Dr. Elisabeth Exempel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 (maximal drei Zeilen)</a:t>
            </a:r>
            <a:endParaRPr lang="de-DE" sz="100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/>
              <a:t>Januar 2017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worldbank.org/indicator/IS.AIR.PSGR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ata.worldbank.org/indicator/AG.LND.FRST.Z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worldbank.org/indicator/AG.SRF.TOTL.K2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data.world/oecd/population/workspace/file?filename=population.csv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data.world/makeovermonday/2019w22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lanonim/visualization" TargetMode="External"/><Relationship Id="rId5" Type="http://schemas.openxmlformats.org/officeDocument/2006/relationships/hyperlink" Target="https://glanonim.com/Archive/visualization/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4565650"/>
            <a:ext cx="8101012" cy="708025"/>
          </a:xfrm>
        </p:spPr>
        <p:txBody>
          <a:bodyPr/>
          <a:lstStyle/>
          <a:p>
            <a:r>
              <a:rPr lang="de-DE" dirty="0" err="1">
                <a:latin typeface="Arial" panose="020B0604020202020204" pitchFamily="34" charset="0"/>
              </a:rPr>
              <a:t>Visualization</a:t>
            </a:r>
            <a:r>
              <a:rPr lang="de-DE" dirty="0">
                <a:latin typeface="Arial" panose="020B0604020202020204" pitchFamily="34" charset="0"/>
              </a:rPr>
              <a:t> Project Idea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5273675"/>
            <a:ext cx="8091487" cy="468313"/>
          </a:xfrm>
        </p:spPr>
        <p:txBody>
          <a:bodyPr/>
          <a:lstStyle/>
          <a:p>
            <a:pPr marL="0" indent="0"/>
            <a:r>
              <a:rPr lang="de-DE" dirty="0"/>
              <a:t>Kyung </a:t>
            </a:r>
            <a:r>
              <a:rPr lang="de-DE" dirty="0" err="1"/>
              <a:t>Hee</a:t>
            </a:r>
            <a:r>
              <a:rPr lang="de-DE" dirty="0"/>
              <a:t> Lee, Krzysztof Dabrowski, Franziska Schmidt</a:t>
            </a:r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r>
              <a:rPr lang="de-DE" dirty="0"/>
              <a:t>03.12.2019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9" y="141677"/>
            <a:ext cx="7961435" cy="41842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r>
              <a:rPr lang="de-DE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8" name="Titel 2"/>
          <p:cNvSpPr txBox="1">
            <a:spLocks/>
          </p:cNvSpPr>
          <p:nvPr/>
        </p:nvSpPr>
        <p:spPr bwMode="auto">
          <a:xfrm>
            <a:off x="761212" y="166771"/>
            <a:ext cx="8101012" cy="76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dirty="0" err="1">
                <a:latin typeface="Arial" panose="020B0604020202020204" pitchFamily="34" charset="0"/>
              </a:rPr>
              <a:t>Idea</a:t>
            </a:r>
            <a:r>
              <a:rPr lang="de-DE" dirty="0">
                <a:latin typeface="Arial" panose="020B0604020202020204" pitchFamily="34" charset="0"/>
              </a:rPr>
              <a:t> &amp; Motivation</a:t>
            </a:r>
            <a:endParaRPr lang="de-DE" sz="2000" dirty="0">
              <a:latin typeface="Arial" panose="020B0604020202020204" pitchFamily="34" charset="0"/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762113" y="968788"/>
            <a:ext cx="7664981" cy="43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Motivation: Current discussion about global warming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 Aim: Understand the reasons for climate change 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0" indent="0"/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600" dirty="0"/>
          </a:p>
          <a:p>
            <a:pPr marL="0" indent="0"/>
            <a:endParaRPr lang="de-DE" sz="1600" dirty="0"/>
          </a:p>
          <a:p>
            <a:pPr marL="0" indent="0"/>
            <a:endParaRPr lang="de-DE" sz="1600" dirty="0"/>
          </a:p>
          <a:p>
            <a:pPr marL="0" indent="0"/>
            <a:endParaRPr lang="de-DE" sz="1600" dirty="0"/>
          </a:p>
          <a:p>
            <a:pPr marL="0" indent="0"/>
            <a:br>
              <a:rPr lang="de-DE" sz="1400" dirty="0"/>
            </a:br>
            <a:r>
              <a:rPr lang="de-DE" sz="1400" dirty="0"/>
              <a:t>Data Source: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2019/W22: CO2 Emissions per capita: </a:t>
            </a:r>
            <a:r>
              <a:rPr lang="en-US" sz="1400" dirty="0">
                <a:hlinkClick r:id="rId4"/>
              </a:rPr>
              <a:t>https://data.world/makeovermonday/2019w22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Population: </a:t>
            </a:r>
            <a:r>
              <a:rPr lang="en-US" sz="1400" dirty="0">
                <a:hlinkClick r:id="rId5"/>
              </a:rPr>
              <a:t>https://data.world/oecd/population/workspace/file?filename=population.csv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Countries area: </a:t>
            </a:r>
            <a:r>
              <a:rPr lang="en-US" sz="1400" dirty="0">
                <a:hlinkClick r:id="rId6"/>
              </a:rPr>
              <a:t>https://data.worldbank.org/indicator/AG.SRF.TOTL.K2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Forest area per country: </a:t>
            </a:r>
            <a:r>
              <a:rPr lang="en-US" sz="1400" dirty="0">
                <a:hlinkClick r:id="rId7"/>
              </a:rPr>
              <a:t>https://data.worldbank.org/indicator/AG.LND.FRST.ZS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Air passengers per year: </a:t>
            </a:r>
            <a:r>
              <a:rPr lang="en-US" sz="1400" dirty="0">
                <a:hlinkClick r:id="rId8"/>
              </a:rPr>
              <a:t>https://data.worldbank.org/indicator/IS.AIR.PSGR</a:t>
            </a:r>
            <a:endParaRPr lang="en-US" sz="1400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113" y="2019081"/>
            <a:ext cx="2185624" cy="163852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9300" y="1904808"/>
            <a:ext cx="1948374" cy="186052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1844" y="2019081"/>
            <a:ext cx="1929405" cy="17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8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4006920"/>
            <a:ext cx="9144000" cy="1778299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 w="6350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r>
              <a:rPr lang="de-DE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8" name="Titel 2"/>
          <p:cNvSpPr txBox="1">
            <a:spLocks/>
          </p:cNvSpPr>
          <p:nvPr/>
        </p:nvSpPr>
        <p:spPr bwMode="auto">
          <a:xfrm>
            <a:off x="761212" y="166771"/>
            <a:ext cx="8101012" cy="76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dirty="0">
                <a:latin typeface="Arial" panose="020B0604020202020204" pitchFamily="34" charset="0"/>
              </a:rPr>
              <a:t>Data</a:t>
            </a:r>
            <a:endParaRPr lang="de-DE" sz="2000" dirty="0">
              <a:latin typeface="Arial" panose="020B0604020202020204" pitchFamily="34" charset="0"/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762113" y="968787"/>
            <a:ext cx="7664981" cy="415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Area of the country in this year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Number of citizens in this year and country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Generated CO2 amount in this year and 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Transportation: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Amount of passengers in this year and country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Amount of air travel per citizen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Forestation: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Area of forests in this year and country</a:t>
            </a:r>
          </a:p>
          <a:p>
            <a:pPr marL="0" indent="0"/>
            <a:endParaRPr lang="de-DE" sz="1600" dirty="0"/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Display </a:t>
            </a:r>
            <a:r>
              <a:rPr lang="de-DE" dirty="0" err="1"/>
              <a:t>the</a:t>
            </a:r>
            <a:r>
              <a:rPr lang="de-DE" dirty="0"/>
              <a:t> CO</a:t>
            </a:r>
            <a:r>
              <a:rPr lang="de-DE" baseline="-25000" dirty="0"/>
              <a:t>2</a:t>
            </a:r>
            <a:r>
              <a:rPr lang="de-DE" dirty="0"/>
              <a:t> Data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reasons</a:t>
            </a:r>
            <a:r>
              <a:rPr lang="de-DE" dirty="0"/>
              <a:t> with e.g.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transportation</a:t>
            </a:r>
            <a:r>
              <a:rPr lang="de-DE" dirty="0"/>
              <a:t> 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Find reliable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2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r>
              <a:rPr lang="de-DE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8" name="Titel 2"/>
          <p:cNvSpPr txBox="1">
            <a:spLocks/>
          </p:cNvSpPr>
          <p:nvPr/>
        </p:nvSpPr>
        <p:spPr bwMode="auto">
          <a:xfrm>
            <a:off x="761212" y="166771"/>
            <a:ext cx="8101012" cy="76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dirty="0">
                <a:latin typeface="Arial" panose="020B0604020202020204" pitchFamily="34" charset="0"/>
              </a:rPr>
              <a:t>First Pen &amp; Paper</a:t>
            </a:r>
            <a:endParaRPr lang="de-DE" sz="2000" dirty="0">
              <a:latin typeface="Arial" panose="020B0604020202020204" pitchFamily="34" charset="0"/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762113" y="968788"/>
            <a:ext cx="7664981" cy="63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sz="1600" dirty="0"/>
              <a:t>Question: How high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CO</a:t>
            </a:r>
            <a:r>
              <a:rPr lang="de-DE" sz="1600" baseline="-25000" dirty="0"/>
              <a:t>2</a:t>
            </a:r>
            <a:r>
              <a:rPr lang="de-DE" sz="1600" dirty="0"/>
              <a:t> </a:t>
            </a:r>
            <a:r>
              <a:rPr lang="de-DE" sz="1600" dirty="0" err="1"/>
              <a:t>emission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different countries and how </a:t>
            </a:r>
            <a:r>
              <a:rPr lang="de-DE" sz="1600" dirty="0" err="1"/>
              <a:t>it</a:t>
            </a:r>
            <a:r>
              <a:rPr lang="de-DE" sz="1600" dirty="0"/>
              <a:t> has </a:t>
            </a:r>
            <a:r>
              <a:rPr lang="de-DE" sz="1600" dirty="0" err="1"/>
              <a:t>been</a:t>
            </a:r>
            <a:r>
              <a:rPr lang="de-DE" sz="1600" dirty="0"/>
              <a:t> </a:t>
            </a:r>
            <a:r>
              <a:rPr lang="de-DE" sz="1600" dirty="0" err="1"/>
              <a:t>evolving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years</a:t>
            </a:r>
            <a:r>
              <a:rPr lang="de-DE" sz="1600" dirty="0"/>
              <a:t>?</a:t>
            </a:r>
          </a:p>
          <a:p>
            <a:pPr marL="0" indent="0"/>
            <a:endParaRPr lang="de-DE" sz="1600" dirty="0"/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041" y="1802707"/>
            <a:ext cx="5445918" cy="34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r>
              <a:rPr lang="de-DE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8" name="Titel 2"/>
          <p:cNvSpPr txBox="1">
            <a:spLocks/>
          </p:cNvSpPr>
          <p:nvPr/>
        </p:nvSpPr>
        <p:spPr bwMode="auto">
          <a:xfrm>
            <a:off x="761212" y="166771"/>
            <a:ext cx="8101012" cy="76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dirty="0">
                <a:latin typeface="Arial" panose="020B0604020202020204" pitchFamily="34" charset="0"/>
              </a:rPr>
              <a:t>Mock-</a:t>
            </a:r>
            <a:r>
              <a:rPr lang="de-DE" dirty="0" err="1">
                <a:latin typeface="Arial" panose="020B0604020202020204" pitchFamily="34" charset="0"/>
              </a:rPr>
              <a:t>up</a:t>
            </a:r>
            <a:endParaRPr lang="de-DE" sz="2000" dirty="0">
              <a:latin typeface="Arial" panose="020B0604020202020204" pitchFamily="34" charset="0"/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762113" y="968788"/>
            <a:ext cx="7664981" cy="63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sz="1600" dirty="0"/>
              <a:t>Questions: What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reasons</a:t>
            </a:r>
            <a:r>
              <a:rPr lang="de-DE" sz="1600" dirty="0"/>
              <a:t> for CO</a:t>
            </a:r>
            <a:r>
              <a:rPr lang="de-DE" sz="1600" baseline="-25000" dirty="0"/>
              <a:t>2</a:t>
            </a:r>
            <a:r>
              <a:rPr lang="de-DE" sz="1600" dirty="0"/>
              <a:t> </a:t>
            </a:r>
            <a:r>
              <a:rPr lang="de-DE" sz="1600" dirty="0" err="1"/>
              <a:t>emissions</a:t>
            </a:r>
            <a:r>
              <a:rPr lang="de-DE" sz="1600" dirty="0"/>
              <a:t>?</a:t>
            </a:r>
          </a:p>
          <a:p>
            <a:pPr marL="0" indent="0"/>
            <a:endParaRPr lang="de-DE" sz="1600" dirty="0"/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641" y="1396995"/>
            <a:ext cx="4396154" cy="46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0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8" name="Titel 2"/>
          <p:cNvSpPr txBox="1">
            <a:spLocks/>
          </p:cNvSpPr>
          <p:nvPr/>
        </p:nvSpPr>
        <p:spPr bwMode="auto">
          <a:xfrm>
            <a:off x="761212" y="166771"/>
            <a:ext cx="8101012" cy="76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dirty="0">
                <a:latin typeface="Arial" panose="020B0604020202020204" pitchFamily="34" charset="0"/>
              </a:rPr>
              <a:t>Prototype </a:t>
            </a:r>
            <a:endParaRPr lang="de-DE" sz="2000" dirty="0">
              <a:latin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812321"/>
            <a:ext cx="7969353" cy="4809368"/>
          </a:xfrm>
          <a:prstGeom prst="rect">
            <a:avLst/>
          </a:prstGeom>
        </p:spPr>
      </p:pic>
      <p:sp>
        <p:nvSpPr>
          <p:cNvPr id="2" name="Rectangle: Rounded Corners 1">
            <a:hlinkClick r:id="rId5"/>
            <a:extLst>
              <a:ext uri="{FF2B5EF4-FFF2-40B4-BE49-F238E27FC236}">
                <a16:creationId xmlns:a16="http://schemas.microsoft.com/office/drawing/2014/main" id="{DCA6855D-FFD1-4512-AC63-EC1C82620698}"/>
              </a:ext>
            </a:extLst>
          </p:cNvPr>
          <p:cNvSpPr/>
          <p:nvPr/>
        </p:nvSpPr>
        <p:spPr>
          <a:xfrm>
            <a:off x="7068620" y="166771"/>
            <a:ext cx="1648874" cy="470227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Preview</a:t>
            </a:r>
          </a:p>
        </p:txBody>
      </p:sp>
      <p:sp>
        <p:nvSpPr>
          <p:cNvPr id="9" name="Rectangle: Rounded Corners 8">
            <a:hlinkClick r:id="rId6"/>
            <a:extLst>
              <a:ext uri="{FF2B5EF4-FFF2-40B4-BE49-F238E27FC236}">
                <a16:creationId xmlns:a16="http://schemas.microsoft.com/office/drawing/2014/main" id="{2FA64D8D-A23D-4015-90F7-3031F8D05038}"/>
              </a:ext>
            </a:extLst>
          </p:cNvPr>
          <p:cNvSpPr/>
          <p:nvPr/>
        </p:nvSpPr>
        <p:spPr>
          <a:xfrm>
            <a:off x="5282028" y="166770"/>
            <a:ext cx="1648874" cy="470227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90145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8" name="Titel 2"/>
          <p:cNvSpPr txBox="1">
            <a:spLocks/>
          </p:cNvSpPr>
          <p:nvPr/>
        </p:nvSpPr>
        <p:spPr bwMode="auto">
          <a:xfrm>
            <a:off x="762113" y="161050"/>
            <a:ext cx="8101012" cy="76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dirty="0">
                <a:latin typeface="Arial" panose="020B0604020202020204" pitchFamily="34" charset="0"/>
              </a:rPr>
              <a:t>Things </a:t>
            </a:r>
            <a:r>
              <a:rPr lang="de-DE" dirty="0" err="1">
                <a:latin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consider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next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step</a:t>
            </a:r>
            <a:endParaRPr lang="de-DE" sz="2000" dirty="0">
              <a:latin typeface="Arial" panose="020B0604020202020204" pitchFamily="34" charset="0"/>
            </a:endParaRP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DCF51E2-F96E-41D0-AB39-8D723235144B}"/>
              </a:ext>
            </a:extLst>
          </p:cNvPr>
          <p:cNvSpPr txBox="1">
            <a:spLocks/>
          </p:cNvSpPr>
          <p:nvPr/>
        </p:nvSpPr>
        <p:spPr bwMode="auto">
          <a:xfrm>
            <a:off x="762113" y="968787"/>
            <a:ext cx="7664981" cy="415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express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subcateogry</a:t>
            </a:r>
            <a:r>
              <a:rPr lang="de-DE" dirty="0"/>
              <a:t> </a:t>
            </a:r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countries?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890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35</TotalTime>
  <Words>285</Words>
  <Application>Microsoft Office PowerPoint</Application>
  <PresentationFormat>화면 슬라이드 쇼(4:3)</PresentationFormat>
  <Paragraphs>57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Masterfolien ohne Erklärung_4_3_neu</vt:lpstr>
      <vt:lpstr>Visualization Project Idea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Kay Lee</cp:lastModifiedBy>
  <cp:revision>77</cp:revision>
  <cp:lastPrinted>2018-03-07T15:14:31Z</cp:lastPrinted>
  <dcterms:created xsi:type="dcterms:W3CDTF">2016-10-18T12:05:04Z</dcterms:created>
  <dcterms:modified xsi:type="dcterms:W3CDTF">2019-12-03T10:36:00Z</dcterms:modified>
</cp:coreProperties>
</file>