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10" d="100"/>
          <a:sy n="110" d="100"/>
        </p:scale>
        <p:origin x="-160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3CFE3-EDAD-4976-9506-0C33C06C3A4B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346B-5313-48E5-8BC6-B0B81E5E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4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D346B-5313-48E5-8BC6-B0B81E5E6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4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D346B-5313-48E5-8BC6-B0B81E5E64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4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4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1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9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EBE0-F6A8-4EAA-92A7-97847656737E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3951-948C-41A8-9E9A-95BFFE57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4600" y="254000"/>
            <a:ext cx="71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Batting average – determines the skills of players at batting</a:t>
            </a:r>
          </a:p>
          <a:p>
            <a:r>
              <a:rPr lang="en-US" dirty="0" smtClean="0"/>
              <a:t>Can we prove the common wisdom that left handed players are better at batting – based on a data sample of 1157 players?</a:t>
            </a:r>
            <a:endParaRPr lang="en-US" dirty="0"/>
          </a:p>
        </p:txBody>
      </p:sp>
      <p:pic>
        <p:nvPicPr>
          <p:cNvPr id="1026" name="Picture 2" descr="http://youcre8.com/(X(1)S(04g00ned2qpbqmv3zgmpy1mi))/Product_Images/baseball-ba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2" y="330200"/>
            <a:ext cx="770930" cy="7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16467" y="1773875"/>
            <a:ext cx="1261533" cy="2902009"/>
            <a:chOff x="516467" y="1773875"/>
            <a:chExt cx="1261533" cy="2902009"/>
          </a:xfrm>
        </p:grpSpPr>
        <p:sp>
          <p:nvSpPr>
            <p:cNvPr id="5" name="TextBox 4"/>
            <p:cNvSpPr txBox="1"/>
            <p:nvPr/>
          </p:nvSpPr>
          <p:spPr>
            <a:xfrm>
              <a:off x="610828" y="1773875"/>
              <a:ext cx="1150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Batting average</a:t>
              </a:r>
              <a:br>
                <a:rPr lang="en-US" sz="1200" dirty="0" smtClean="0"/>
              </a:br>
              <a:r>
                <a:rPr lang="en-US" sz="1200" dirty="0" smtClean="0"/>
                <a:t>right handed</a:t>
              </a:r>
            </a:p>
            <a:p>
              <a:pPr algn="ctr"/>
              <a:r>
                <a:rPr lang="en-US" sz="1200" dirty="0" smtClean="0"/>
                <a:t>Mean = xx</a:t>
              </a:r>
              <a:endParaRPr lang="en-US" sz="12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516467" y="4140200"/>
              <a:ext cx="1261533" cy="8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lay 7"/>
            <p:cNvSpPr/>
            <p:nvPr/>
          </p:nvSpPr>
          <p:spPr>
            <a:xfrm rot="16200000">
              <a:off x="444963" y="2988733"/>
              <a:ext cx="1447800" cy="855133"/>
            </a:xfrm>
            <a:prstGeom prst="flowChartDelay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244600" y="2692399"/>
              <a:ext cx="0" cy="176953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58145" y="4157134"/>
              <a:ext cx="10214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0.0 | 0.10 | 0.11 – 0.35</a:t>
              </a:r>
              <a:endParaRPr lang="en-US" sz="7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8802" y="4429663"/>
              <a:ext cx="7200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Mean = xx</a:t>
              </a:r>
              <a:endParaRPr lang="en-US" sz="1000" dirty="0"/>
            </a:p>
          </p:txBody>
        </p:sp>
      </p:grpSp>
      <p:sp>
        <p:nvSpPr>
          <p:cNvPr id="14" name="Curved Up Arrow 13"/>
          <p:cNvSpPr/>
          <p:nvPr/>
        </p:nvSpPr>
        <p:spPr>
          <a:xfrm>
            <a:off x="562123" y="5215467"/>
            <a:ext cx="1824564" cy="474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2019" y="5206312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Animation – 3 steps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46622" y="1773875"/>
            <a:ext cx="1261533" cy="2902009"/>
            <a:chOff x="516467" y="1773875"/>
            <a:chExt cx="1261533" cy="2902009"/>
          </a:xfrm>
        </p:grpSpPr>
        <p:sp>
          <p:nvSpPr>
            <p:cNvPr id="19" name="TextBox 18"/>
            <p:cNvSpPr txBox="1"/>
            <p:nvPr/>
          </p:nvSpPr>
          <p:spPr>
            <a:xfrm>
              <a:off x="610828" y="1773875"/>
              <a:ext cx="1150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Batting average</a:t>
              </a:r>
              <a:br>
                <a:rPr lang="en-US" sz="1200" dirty="0" smtClean="0"/>
              </a:br>
              <a:r>
                <a:rPr lang="en-US" sz="1200" dirty="0" smtClean="0"/>
                <a:t>both handed</a:t>
              </a:r>
            </a:p>
            <a:p>
              <a:pPr algn="ctr"/>
              <a:r>
                <a:rPr lang="en-US" sz="1200" dirty="0" smtClean="0"/>
                <a:t>Mean = xx</a:t>
              </a:r>
              <a:endParaRPr lang="en-US" sz="1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16467" y="4140200"/>
              <a:ext cx="1261533" cy="8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elay 20"/>
            <p:cNvSpPr/>
            <p:nvPr/>
          </p:nvSpPr>
          <p:spPr>
            <a:xfrm rot="16200000">
              <a:off x="444963" y="2988733"/>
              <a:ext cx="1447800" cy="855133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244600" y="2692399"/>
              <a:ext cx="0" cy="176953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8145" y="4157134"/>
              <a:ext cx="10214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0.0 | 0.10 | 0.11 – 0.35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8802" y="4429663"/>
              <a:ext cx="7200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Mean = xx</a:t>
              </a:r>
              <a:endParaRPr lang="en-US" sz="1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76776" y="1773875"/>
            <a:ext cx="1264682" cy="2902009"/>
            <a:chOff x="516467" y="1773875"/>
            <a:chExt cx="1264682" cy="2902009"/>
          </a:xfrm>
        </p:grpSpPr>
        <p:sp>
          <p:nvSpPr>
            <p:cNvPr id="26" name="TextBox 25"/>
            <p:cNvSpPr txBox="1"/>
            <p:nvPr/>
          </p:nvSpPr>
          <p:spPr>
            <a:xfrm>
              <a:off x="590951" y="1773875"/>
              <a:ext cx="1190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Batting average</a:t>
              </a:r>
              <a:br>
                <a:rPr lang="en-US" sz="1200" dirty="0" smtClean="0"/>
              </a:br>
              <a:r>
                <a:rPr lang="en-US" sz="1200" dirty="0" smtClean="0"/>
                <a:t>left handed</a:t>
              </a:r>
            </a:p>
            <a:p>
              <a:pPr algn="ctr"/>
              <a:r>
                <a:rPr lang="en-US" sz="1200" dirty="0" smtClean="0"/>
                <a:t>Mean = xx</a:t>
              </a:r>
              <a:endParaRPr lang="en-US" sz="12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516467" y="4140200"/>
              <a:ext cx="1261533" cy="8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Delay 27"/>
            <p:cNvSpPr/>
            <p:nvPr/>
          </p:nvSpPr>
          <p:spPr>
            <a:xfrm rot="16200000">
              <a:off x="444963" y="2988733"/>
              <a:ext cx="1447800" cy="855133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244600" y="2692399"/>
              <a:ext cx="0" cy="1769534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8145" y="4157134"/>
              <a:ext cx="10214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0.0 | 0.10 | 0.11 – 0.35</a:t>
              </a:r>
              <a:endParaRPr lang="en-US" sz="7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8802" y="4429663"/>
              <a:ext cx="7200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Mean = xx</a:t>
              </a:r>
              <a:endParaRPr lang="en-US" sz="1000" dirty="0"/>
            </a:p>
          </p:txBody>
        </p:sp>
      </p:grpSp>
      <p:cxnSp>
        <p:nvCxnSpPr>
          <p:cNvPr id="1024" name="Straight Connector 1023"/>
          <p:cNvCxnSpPr/>
          <p:nvPr/>
        </p:nvCxnSpPr>
        <p:spPr>
          <a:xfrm>
            <a:off x="6688576" y="2495658"/>
            <a:ext cx="0" cy="204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011001" y="2529525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1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6011002" y="2725201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2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6011002" y="2920877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3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6011002" y="3116553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4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011002" y="3312229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5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011002" y="3507905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6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011002" y="3703581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7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6011002" y="3899257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8</a:t>
            </a:r>
            <a:endParaRPr 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6011002" y="4094933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9</a:t>
            </a:r>
            <a:endParaRPr 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5942072" y="4290607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10</a:t>
            </a:r>
            <a:endParaRPr lang="en-US" sz="1050" dirty="0"/>
          </a:p>
        </p:txBody>
      </p:sp>
      <p:sp>
        <p:nvSpPr>
          <p:cNvPr id="1027" name="Rectangle 1026"/>
          <p:cNvSpPr/>
          <p:nvPr/>
        </p:nvSpPr>
        <p:spPr>
          <a:xfrm>
            <a:off x="6747845" y="2571860"/>
            <a:ext cx="1354652" cy="161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=0.33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6747845" y="2759124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6747845" y="3150754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747845" y="2954939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6747845" y="3346569"/>
            <a:ext cx="1264337" cy="1697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Right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6747845" y="3542384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6747845" y="3738199"/>
            <a:ext cx="1264337" cy="16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Both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6747845" y="3934014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6747845" y="4129829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6747845" y="4325640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6772966" y="1725415"/>
            <a:ext cx="110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7 of the top 10</a:t>
            </a:r>
          </a:p>
          <a:p>
            <a:pPr algn="ctr"/>
            <a:r>
              <a:rPr lang="en-US" sz="1200" dirty="0" smtClean="0"/>
              <a:t>players are</a:t>
            </a:r>
          </a:p>
          <a:p>
            <a:pPr algn="ctr"/>
            <a:r>
              <a:rPr lang="en-US" sz="1200" dirty="0" smtClean="0"/>
              <a:t>left handed</a:t>
            </a:r>
            <a:endParaRPr lang="en-US" sz="1200" dirty="0"/>
          </a:p>
        </p:txBody>
      </p:sp>
      <p:cxnSp>
        <p:nvCxnSpPr>
          <p:cNvPr id="1031" name="Straight Connector 1030"/>
          <p:cNvCxnSpPr/>
          <p:nvPr/>
        </p:nvCxnSpPr>
        <p:spPr>
          <a:xfrm flipV="1">
            <a:off x="169333" y="4876800"/>
            <a:ext cx="8576734" cy="6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Up Arrow 58"/>
          <p:cNvSpPr/>
          <p:nvPr/>
        </p:nvSpPr>
        <p:spPr>
          <a:xfrm>
            <a:off x="2747436" y="5215467"/>
            <a:ext cx="1824564" cy="474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Up Arrow 59"/>
          <p:cNvSpPr/>
          <p:nvPr/>
        </p:nvSpPr>
        <p:spPr>
          <a:xfrm>
            <a:off x="5041458" y="5215467"/>
            <a:ext cx="1824564" cy="474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2467" y="5850461"/>
            <a:ext cx="7005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Comments: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3 distribution charts and 1 bar chart (? Line chart, histogram) – how to get the mean line in there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Make sure that the lines are long enough so that text is insight the bar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See other slide - Or can we do 3 distributions in one chart (text comes in with click on/off) animation is  1 – 3 distribution by color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25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4600" y="254000"/>
            <a:ext cx="71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Batting average – determines the skills of players at batting</a:t>
            </a:r>
          </a:p>
          <a:p>
            <a:r>
              <a:rPr lang="en-US" dirty="0" smtClean="0"/>
              <a:t>Can we prove the common wisdom that left handed players are better at batting – based on a data sample of 1157 players?</a:t>
            </a:r>
            <a:endParaRPr lang="en-US" dirty="0"/>
          </a:p>
        </p:txBody>
      </p:sp>
      <p:pic>
        <p:nvPicPr>
          <p:cNvPr id="1026" name="Picture 2" descr="http://youcre8.com/(X(1)S(04g00ned2qpbqmv3zgmpy1mi))/Product_Images/baseball-ba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2" y="330200"/>
            <a:ext cx="770930" cy="7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0828" y="1773875"/>
            <a:ext cx="115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Batting average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right handed</a:t>
            </a:r>
          </a:p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Mean = xx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6467" y="4140200"/>
            <a:ext cx="4605866" cy="8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/>
          <p:cNvSpPr/>
          <p:nvPr/>
        </p:nvSpPr>
        <p:spPr>
          <a:xfrm rot="16200000">
            <a:off x="2018379" y="2757654"/>
            <a:ext cx="1518018" cy="1307639"/>
          </a:xfrm>
          <a:prstGeom prst="flowChartDelay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704681" y="2669662"/>
            <a:ext cx="0" cy="176953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145" y="4157134"/>
            <a:ext cx="45223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0.0 | 0.10 | 0.11                                                                                                                                                                         – 0.35</a:t>
            </a:r>
            <a:endParaRPr 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2348883" y="440692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Mean = xx</a:t>
            </a:r>
            <a:endParaRPr lang="en-US" sz="1000" dirty="0"/>
          </a:p>
        </p:txBody>
      </p:sp>
      <p:sp>
        <p:nvSpPr>
          <p:cNvPr id="14" name="Curved Up Arrow 13"/>
          <p:cNvSpPr/>
          <p:nvPr/>
        </p:nvSpPr>
        <p:spPr>
          <a:xfrm>
            <a:off x="562123" y="5215467"/>
            <a:ext cx="1824564" cy="474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2019" y="5206312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Animation – 3 steps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240983" y="1773875"/>
            <a:ext cx="115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50"/>
                </a:solidFill>
              </a:rPr>
              <a:t>Batting average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both handed</a:t>
            </a:r>
          </a:p>
          <a:p>
            <a:pPr algn="ctr"/>
            <a:r>
              <a:rPr lang="en-US" sz="1200" dirty="0" smtClean="0">
                <a:solidFill>
                  <a:srgbClr val="00B050"/>
                </a:solidFill>
              </a:rPr>
              <a:t>Mean = xx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46622" y="4140200"/>
            <a:ext cx="1261533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lay 20"/>
          <p:cNvSpPr/>
          <p:nvPr/>
        </p:nvSpPr>
        <p:spPr>
          <a:xfrm rot="16200000">
            <a:off x="2007382" y="2920995"/>
            <a:ext cx="896689" cy="1541718"/>
          </a:xfrm>
          <a:prstGeom prst="flowChartDelay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340410" y="2557190"/>
            <a:ext cx="0" cy="17695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4612" y="4294454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Mean = xx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51260" y="1773875"/>
            <a:ext cx="1190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Batting average</a:t>
            </a:r>
            <a:br>
              <a:rPr lang="en-US" sz="1200" dirty="0" smtClean="0">
                <a:solidFill>
                  <a:schemeClr val="tx2"/>
                </a:solidFill>
              </a:rPr>
            </a:br>
            <a:r>
              <a:rPr lang="en-US" sz="1200" dirty="0" smtClean="0">
                <a:solidFill>
                  <a:schemeClr val="tx2"/>
                </a:solidFill>
              </a:rPr>
              <a:t>left handed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Mean = xx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776776" y="4140200"/>
            <a:ext cx="1261533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lay 27"/>
          <p:cNvSpPr/>
          <p:nvPr/>
        </p:nvSpPr>
        <p:spPr>
          <a:xfrm rot="16200000">
            <a:off x="2739351" y="2472006"/>
            <a:ext cx="1447800" cy="1888587"/>
          </a:xfrm>
          <a:prstGeom prst="flowChartDelay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304556" y="2524920"/>
            <a:ext cx="0" cy="17695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48758" y="4262184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Mean = xx</a:t>
            </a:r>
            <a:endParaRPr lang="en-US" sz="1000" dirty="0"/>
          </a:p>
        </p:txBody>
      </p:sp>
      <p:cxnSp>
        <p:nvCxnSpPr>
          <p:cNvPr id="1024" name="Straight Connector 1023"/>
          <p:cNvCxnSpPr/>
          <p:nvPr/>
        </p:nvCxnSpPr>
        <p:spPr>
          <a:xfrm>
            <a:off x="6688576" y="2495658"/>
            <a:ext cx="0" cy="204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011001" y="2529525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1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6011002" y="2725201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2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6011002" y="2920877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3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6011002" y="3116553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4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011002" y="3312229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5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011002" y="3507905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6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011002" y="3703581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7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6011002" y="3899257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8</a:t>
            </a:r>
            <a:endParaRPr 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6011002" y="4094933"/>
            <a:ext cx="609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9</a:t>
            </a:r>
            <a:endParaRPr 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5942072" y="4290607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Name 10</a:t>
            </a:r>
            <a:endParaRPr lang="en-US" sz="1050" dirty="0"/>
          </a:p>
        </p:txBody>
      </p:sp>
      <p:sp>
        <p:nvSpPr>
          <p:cNvPr id="1027" name="Rectangle 1026"/>
          <p:cNvSpPr/>
          <p:nvPr/>
        </p:nvSpPr>
        <p:spPr>
          <a:xfrm>
            <a:off x="6747845" y="2571860"/>
            <a:ext cx="1354652" cy="161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=0.33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6747845" y="2759124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6747845" y="3150754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747845" y="2954939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6747845" y="3346569"/>
            <a:ext cx="1264337" cy="1697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Right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6747845" y="3542384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6747845" y="3738199"/>
            <a:ext cx="1264337" cy="16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Both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6747845" y="3934014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6747845" y="4129829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6747845" y="4325640"/>
            <a:ext cx="1264337" cy="169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Left – </a:t>
            </a:r>
            <a:r>
              <a:rPr lang="en-US" sz="800" dirty="0" err="1" smtClean="0"/>
              <a:t>avg</a:t>
            </a:r>
            <a:r>
              <a:rPr lang="en-US" sz="800" dirty="0" smtClean="0"/>
              <a:t>=0.32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6772966" y="1725415"/>
            <a:ext cx="110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7 of the top 10</a:t>
            </a:r>
          </a:p>
          <a:p>
            <a:pPr algn="ctr"/>
            <a:r>
              <a:rPr lang="en-US" sz="1200" dirty="0" smtClean="0"/>
              <a:t>players are</a:t>
            </a:r>
          </a:p>
          <a:p>
            <a:pPr algn="ctr"/>
            <a:r>
              <a:rPr lang="en-US" sz="1200" dirty="0" smtClean="0"/>
              <a:t>left handed</a:t>
            </a:r>
            <a:endParaRPr lang="en-US" sz="1200" dirty="0"/>
          </a:p>
        </p:txBody>
      </p:sp>
      <p:cxnSp>
        <p:nvCxnSpPr>
          <p:cNvPr id="1031" name="Straight Connector 1030"/>
          <p:cNvCxnSpPr/>
          <p:nvPr/>
        </p:nvCxnSpPr>
        <p:spPr>
          <a:xfrm flipV="1">
            <a:off x="169333" y="4876800"/>
            <a:ext cx="8576734" cy="6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Up Arrow 58"/>
          <p:cNvSpPr/>
          <p:nvPr/>
        </p:nvSpPr>
        <p:spPr>
          <a:xfrm>
            <a:off x="2747436" y="5215467"/>
            <a:ext cx="1824564" cy="474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Up Arrow 59"/>
          <p:cNvSpPr/>
          <p:nvPr/>
        </p:nvSpPr>
        <p:spPr>
          <a:xfrm>
            <a:off x="5041458" y="5215467"/>
            <a:ext cx="1824564" cy="4741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2467" y="5850461"/>
            <a:ext cx="7391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Comments: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3 distribution charts and 1 bar chart (? Line chart, histogram) – how to get the mean line in there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Make sure that the lines are long enough so that text is insight the bar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Or can we do 3 distributions in one chart (text comes in with click on/off) animation is  1 – 3 </a:t>
            </a:r>
            <a:r>
              <a:rPr lang="en-US" sz="1000" dirty="0" smtClean="0"/>
              <a:t>(lowest – to – highest) distribution </a:t>
            </a:r>
            <a:r>
              <a:rPr lang="en-US" sz="1000" dirty="0" smtClean="0"/>
              <a:t>by color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96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393</Words>
  <Application>Microsoft Office PowerPoint</Application>
  <PresentationFormat>On-screen Show (4:3)</PresentationFormat>
  <Paragraphs>84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Glantschnig, Georg</dc:creator>
  <cp:lastModifiedBy>Glantschnig, Georg</cp:lastModifiedBy>
  <cp:revision>9</cp:revision>
  <dcterms:created xsi:type="dcterms:W3CDTF">2015-09-18T01:35:04Z</dcterms:created>
  <dcterms:modified xsi:type="dcterms:W3CDTF">2015-09-18T04:37:08Z</dcterms:modified>
</cp:coreProperties>
</file>