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304" r:id="rId3"/>
    <p:sldId id="294" r:id="rId4"/>
    <p:sldId id="296" r:id="rId5"/>
    <p:sldId id="297" r:id="rId6"/>
    <p:sldId id="295" r:id="rId7"/>
    <p:sldId id="298" r:id="rId8"/>
    <p:sldId id="301" r:id="rId9"/>
    <p:sldId id="299" r:id="rId10"/>
    <p:sldId id="300" r:id="rId11"/>
    <p:sldId id="29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D07059-3B2F-4D95-BA9D-8AB2352ABE3E}">
          <p14:sldIdLst>
            <p14:sldId id="258"/>
            <p14:sldId id="304"/>
            <p14:sldId id="294"/>
            <p14:sldId id="296"/>
            <p14:sldId id="297"/>
            <p14:sldId id="295"/>
            <p14:sldId id="298"/>
            <p14:sldId id="301"/>
            <p14:sldId id="299"/>
            <p14:sldId id="300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CDE089-B2E3-40B4-A5BE-CA8216722861}" v="1" dt="2019-12-31T12:16:05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78" autoAdjust="0"/>
  </p:normalViewPr>
  <p:slideViewPr>
    <p:cSldViewPr>
      <p:cViewPr varScale="1">
        <p:scale>
          <a:sx n="81" d="100"/>
          <a:sy n="81" d="100"/>
        </p:scale>
        <p:origin x="-149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EFCDE089-B2E3-40B4-A5BE-CA8216722861}"/>
    <pc:docChg chg="delSld modSection">
      <pc:chgData name="" userId="" providerId="" clId="Web-{EFCDE089-B2E3-40B4-A5BE-CA8216722861}" dt="2019-12-31T12:16:05.648" v="0"/>
      <pc:docMkLst>
        <pc:docMk/>
      </pc:docMkLst>
      <pc:sldChg chg="del">
        <pc:chgData name="" userId="" providerId="" clId="Web-{EFCDE089-B2E3-40B4-A5BE-CA8216722861}" dt="2019-12-31T12:16:05.648" v="0"/>
        <pc:sldMkLst>
          <pc:docMk/>
          <pc:sldMk cId="1305250537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D7AD8-91D4-46C0-9967-611F60314937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661DF-72EF-4C0A-A67F-48E237A28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8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CA828-26F3-A042-8755-B16194C458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86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DF2AF-102D-4133-B877-506BF108A7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46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DF2AF-102D-4133-B877-506BF108A7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46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DF2AF-102D-4133-B877-506BF108A7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46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DF2AF-102D-4133-B877-506BF108A7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46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DF2AF-102D-4133-B877-506BF108A7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46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DF2AF-102D-4133-B877-506BF108A7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46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DF2AF-102D-4133-B877-506BF108A7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46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DF2AF-102D-4133-B877-506BF108A7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46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DF2AF-102D-4133-B877-506BF108A7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46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DF2AF-102D-4133-B877-506BF108A7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4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4739-E0B8-4CEF-9493-7A6415DC2B76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BF7-7225-491D-8276-8BEDF1C5E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6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4739-E0B8-4CEF-9493-7A6415DC2B76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BF7-7225-491D-8276-8BEDF1C5E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1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4739-E0B8-4CEF-9493-7A6415DC2B76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BF7-7225-491D-8276-8BEDF1C5E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7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4739-E0B8-4CEF-9493-7A6415DC2B76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BF7-7225-491D-8276-8BEDF1C5E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6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4739-E0B8-4CEF-9493-7A6415DC2B76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BF7-7225-491D-8276-8BEDF1C5E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9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4739-E0B8-4CEF-9493-7A6415DC2B76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BF7-7225-491D-8276-8BEDF1C5E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9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4739-E0B8-4CEF-9493-7A6415DC2B76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BF7-7225-491D-8276-8BEDF1C5E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4739-E0B8-4CEF-9493-7A6415DC2B76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BF7-7225-491D-8276-8BEDF1C5E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6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4739-E0B8-4CEF-9493-7A6415DC2B76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BF7-7225-491D-8276-8BEDF1C5E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8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4739-E0B8-4CEF-9493-7A6415DC2B76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BF7-7225-491D-8276-8BEDF1C5E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0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4739-E0B8-4CEF-9493-7A6415DC2B76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BF7-7225-491D-8276-8BEDF1C5E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7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B4739-E0B8-4CEF-9493-7A6415DC2B76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6BF7-7225-491D-8276-8BEDF1C5E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ian Putri Indah M\Pictures\KULDES NEURON OMEG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1" r="30214"/>
          <a:stretch/>
        </p:blipFill>
        <p:spPr bwMode="auto">
          <a:xfrm>
            <a:off x="4158113" y="-1"/>
            <a:ext cx="4985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-123538" y="0"/>
            <a:ext cx="7882846" cy="6857999"/>
          </a:xfrm>
          <a:prstGeom prst="rect">
            <a:avLst/>
          </a:prstGeom>
          <a:gradFill flip="none" rotWithShape="1">
            <a:gsLst>
              <a:gs pos="71000">
                <a:srgbClr val="610000">
                  <a:alpha val="32000"/>
                </a:srgbClr>
              </a:gs>
              <a:gs pos="30000">
                <a:srgbClr val="910000"/>
              </a:gs>
              <a:gs pos="66000">
                <a:srgbClr val="C2000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itchFamily="34" charset="0"/>
              </a:rPr>
              <a:t> </a:t>
            </a:r>
          </a:p>
        </p:txBody>
      </p:sp>
      <p:pic>
        <p:nvPicPr>
          <p:cNvPr id="17" name="Picture 16" descr="bendera 2.psd"/>
          <p:cNvPicPr>
            <a:picLocks noChangeAspect="1"/>
          </p:cNvPicPr>
          <p:nvPr/>
        </p:nvPicPr>
        <p:blipFill>
          <a:blip r:embed="rId4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3" y="2253916"/>
            <a:ext cx="7493615" cy="211221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-144318" y="2113548"/>
            <a:ext cx="7905806" cy="1403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123537" y="4366126"/>
            <a:ext cx="7882843" cy="1203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pic>
        <p:nvPicPr>
          <p:cNvPr id="25" name="Picture 24" descr="bendera 2.psd"/>
          <p:cNvPicPr>
            <a:picLocks noChangeAspect="1"/>
          </p:cNvPicPr>
          <p:nvPr/>
        </p:nvPicPr>
        <p:blipFill>
          <a:blip r:embed="rId4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44319" y="2293291"/>
            <a:ext cx="3676316" cy="211221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8713" y="2209800"/>
            <a:ext cx="633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b="1" dirty="0">
                <a:solidFill>
                  <a:srgbClr val="FFFFFF"/>
                </a:solidFill>
                <a:latin typeface="Myriad Pro" pitchFamily="34" charset="0"/>
                <a:cs typeface="DINPro-Bold"/>
              </a:rPr>
              <a:t>PSO AI GRAPH</a:t>
            </a:r>
            <a:endParaRPr lang="en-US" sz="3600" b="1" dirty="0">
              <a:solidFill>
                <a:srgbClr val="FFFFFF"/>
              </a:solidFill>
              <a:latin typeface="Myriad Pro" pitchFamily="34" charset="0"/>
              <a:cs typeface="DINPro-Bol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364F-7290-F04B-BA65-B903C0CE2A63}" type="slidenum">
              <a:rPr lang="en-US" smtClean="0">
                <a:latin typeface="Myriad Pro" pitchFamily="34" charset="0"/>
              </a:rPr>
              <a:pPr/>
              <a:t>1</a:t>
            </a:fld>
            <a:endParaRPr lang="en-US">
              <a:latin typeface="Myriad Pro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0052" y="3505200"/>
            <a:ext cx="6333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Myriad Pro" pitchFamily="34" charset="0"/>
                <a:cs typeface="DINPro-Bold"/>
              </a:rPr>
              <a:t>KULDES</a:t>
            </a:r>
          </a:p>
        </p:txBody>
      </p:sp>
      <p:sp>
        <p:nvSpPr>
          <p:cNvPr id="3" name="AutoShape 2" descr="https://mail.google.com/mail/u/0/?ui=2&amp;ik=e6cd7674bc&amp;view=fimg&amp;th=15f43ea287eff9bb&amp;attid=0.1&amp;disp=emb&amp;attbid=ANGjdJ9x-baAltezowIIk7Nc6q0q5g3pi7M7Shrjfd-658i6M2wHBVCASgs7gbc55y7cf3CIhD2Dseu5pF6aNy8UHUxomxNEcXotVuiVyOI34fpxpUyP9M_zYDDoyAw&amp;sz=s0-l75-ft&amp;ats=1508828777591&amp;rm=15f43ea287eff9bb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yriad Pro" pitchFamily="34" charset="0"/>
            </a:endParaRPr>
          </a:p>
        </p:txBody>
      </p:sp>
      <p:sp>
        <p:nvSpPr>
          <p:cNvPr id="4" name="AutoShape 5" descr="https://mail.google.com/mail/u/0/?ui=2&amp;ik=e6cd7674bc&amp;view=fimg&amp;th=15f441f526c9ef42&amp;attid=0.1&amp;disp=emb&amp;realattid=15f440b71a729360f2e2&amp;attbid=ANGjdJ8a5xyO6Q1H_ufcDrt-oimdxpiFxMofpInABaDUJ12NtHrru-1leEcrB1HJ0vmH-qv0LYK4pW2HxH1sF046RFTL8zBeOeURs-DRNGI3AreiIjl7UpDnIYaxFZ4&amp;sz=s0-l75-ft&amp;ats=1508828777595&amp;rm=15f441f526c9ef42&amp;zw&amp;atsh=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475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-40845"/>
            <a:ext cx="9144000" cy="876593"/>
            <a:chOff x="-120316" y="-40845"/>
            <a:chExt cx="9317788" cy="876593"/>
          </a:xfrm>
        </p:grpSpPr>
        <p:sp>
          <p:nvSpPr>
            <p:cNvPr id="36" name="Rectangle 35"/>
            <p:cNvSpPr/>
            <p:nvPr/>
          </p:nvSpPr>
          <p:spPr>
            <a:xfrm>
              <a:off x="-120316" y="-40845"/>
              <a:ext cx="9317788" cy="876593"/>
            </a:xfrm>
            <a:prstGeom prst="rect">
              <a:avLst/>
            </a:prstGeom>
            <a:gradFill flip="none" rotWithShape="1">
              <a:gsLst>
                <a:gs pos="0">
                  <a:srgbClr val="610000"/>
                </a:gs>
                <a:gs pos="27000">
                  <a:srgbClr val="910000"/>
                </a:gs>
                <a:gs pos="66000">
                  <a:srgbClr val="C200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pic>
          <p:nvPicPr>
            <p:cNvPr id="37" name="Picture 36" descr="bendera.psd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8420" y="-8000"/>
              <a:ext cx="3408947" cy="79920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32348" y="228600"/>
              <a:ext cx="8021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Myriad Pro" pitchFamily="34" charset="0"/>
                  <a:cs typeface="Arial"/>
                </a:rPr>
                <a:t>COMPLEX ADAPTIVE SYSTEM</a:t>
              </a:r>
            </a:p>
          </p:txBody>
        </p:sp>
      </p:grpSp>
      <p:sp>
        <p:nvSpPr>
          <p:cNvPr id="2" name="AutoShape 4" descr="Image result for IOS AP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Image result for IOS APP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60" y="3321830"/>
            <a:ext cx="4407873" cy="340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09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-40845"/>
            <a:ext cx="9144000" cy="876593"/>
            <a:chOff x="-120316" y="-40845"/>
            <a:chExt cx="9317788" cy="876593"/>
          </a:xfrm>
        </p:grpSpPr>
        <p:sp>
          <p:nvSpPr>
            <p:cNvPr id="36" name="Rectangle 35"/>
            <p:cNvSpPr/>
            <p:nvPr/>
          </p:nvSpPr>
          <p:spPr>
            <a:xfrm>
              <a:off x="-120316" y="-40845"/>
              <a:ext cx="9317788" cy="876593"/>
            </a:xfrm>
            <a:prstGeom prst="rect">
              <a:avLst/>
            </a:prstGeom>
            <a:gradFill flip="none" rotWithShape="1">
              <a:gsLst>
                <a:gs pos="0">
                  <a:srgbClr val="610000"/>
                </a:gs>
                <a:gs pos="27000">
                  <a:srgbClr val="910000"/>
                </a:gs>
                <a:gs pos="66000">
                  <a:srgbClr val="C200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pic>
          <p:nvPicPr>
            <p:cNvPr id="37" name="Picture 36" descr="bendera.psd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8420" y="-8000"/>
              <a:ext cx="3408947" cy="79920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32348" y="228600"/>
              <a:ext cx="8021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Myriad Pro" pitchFamily="34" charset="0"/>
                  <a:cs typeface="Arial"/>
                </a:rPr>
                <a:t>MACHINE LEARNING</a:t>
              </a:r>
            </a:p>
          </p:txBody>
        </p:sp>
      </p:grpSp>
      <p:sp>
        <p:nvSpPr>
          <p:cNvPr id="2" name="AutoShape 4" descr="Image result for IOS AP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Image result for IOS APP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7975" y="1066800"/>
            <a:ext cx="2663825" cy="1295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Reinforcement Learning</a:t>
            </a:r>
            <a:r>
              <a:rPr lang="en-US" sz="1400" dirty="0"/>
              <a:t> is the future of AI, agent can be smarter by implementing reward and punishment without even using thousands of iterations</a:t>
            </a:r>
          </a:p>
        </p:txBody>
      </p:sp>
      <p:pic>
        <p:nvPicPr>
          <p:cNvPr id="1026" name="Picture 2" descr="Image result for reinforcement lear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253" y="3624929"/>
            <a:ext cx="4937821" cy="225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00579"/>
            <a:ext cx="5257800" cy="185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inforcement lear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2978"/>
            <a:ext cx="4164743" cy="312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96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-40845"/>
            <a:ext cx="9144000" cy="876593"/>
            <a:chOff x="-120316" y="-40845"/>
            <a:chExt cx="9317788" cy="876593"/>
          </a:xfrm>
        </p:grpSpPr>
        <p:sp>
          <p:nvSpPr>
            <p:cNvPr id="36" name="Rectangle 35"/>
            <p:cNvSpPr/>
            <p:nvPr/>
          </p:nvSpPr>
          <p:spPr>
            <a:xfrm>
              <a:off x="-120316" y="-40845"/>
              <a:ext cx="9317788" cy="876593"/>
            </a:xfrm>
            <a:prstGeom prst="rect">
              <a:avLst/>
            </a:prstGeom>
            <a:gradFill flip="none" rotWithShape="1">
              <a:gsLst>
                <a:gs pos="0">
                  <a:srgbClr val="610000"/>
                </a:gs>
                <a:gs pos="27000">
                  <a:srgbClr val="910000"/>
                </a:gs>
                <a:gs pos="66000">
                  <a:srgbClr val="C200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pic>
          <p:nvPicPr>
            <p:cNvPr id="37" name="Picture 36" descr="bendera.psd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8420" y="-8000"/>
              <a:ext cx="3408947" cy="79920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32348" y="228600"/>
              <a:ext cx="8021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Myriad Pro" pitchFamily="34" charset="0"/>
                  <a:cs typeface="Arial"/>
                </a:rPr>
                <a:t>ARTIFICIAL INTELLIGENCE</a:t>
              </a:r>
            </a:p>
          </p:txBody>
        </p:sp>
      </p:grpSp>
      <p:sp>
        <p:nvSpPr>
          <p:cNvPr id="2" name="AutoShape 4" descr="Image result for IOS AP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Image result for IOS APP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07975" y="1066800"/>
            <a:ext cx="5731782" cy="1295400"/>
            <a:chOff x="307975" y="1066800"/>
            <a:chExt cx="5731782" cy="1295400"/>
          </a:xfrm>
        </p:grpSpPr>
        <p:sp>
          <p:nvSpPr>
            <p:cNvPr id="4" name="Rounded Rectangle 3"/>
            <p:cNvSpPr/>
            <p:nvPr/>
          </p:nvSpPr>
          <p:spPr>
            <a:xfrm>
              <a:off x="307975" y="1066800"/>
              <a:ext cx="2282825" cy="1295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Matlab</a:t>
              </a:r>
              <a:r>
                <a:rPr lang="en-US" sz="1400" dirty="0"/>
                <a:t> for modeling simulation and getting the output of AI under certain error criteria / even smarter than we created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648809" y="1104508"/>
              <a:ext cx="2390948" cy="12192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Java/Fortran/C </a:t>
              </a:r>
              <a:r>
                <a:rPr lang="en-US" sz="1400" dirty="0"/>
                <a:t>for creating the fastest system because it is low level language and near machine.</a:t>
              </a:r>
            </a:p>
          </p:txBody>
        </p:sp>
        <p:cxnSp>
          <p:nvCxnSpPr>
            <p:cNvPr id="6" name="Straight Arrow Connector 5"/>
            <p:cNvCxnSpPr>
              <a:stCxn id="4" idx="3"/>
              <a:endCxn id="11" idx="1"/>
            </p:cNvCxnSpPr>
            <p:nvPr/>
          </p:nvCxnSpPr>
          <p:spPr>
            <a:xfrm flipV="1">
              <a:off x="2590800" y="1714108"/>
              <a:ext cx="1058009" cy="3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849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-40845"/>
            <a:ext cx="9144000" cy="876593"/>
            <a:chOff x="-120316" y="-40845"/>
            <a:chExt cx="9317788" cy="876593"/>
          </a:xfrm>
        </p:grpSpPr>
        <p:sp>
          <p:nvSpPr>
            <p:cNvPr id="36" name="Rectangle 35"/>
            <p:cNvSpPr/>
            <p:nvPr/>
          </p:nvSpPr>
          <p:spPr>
            <a:xfrm>
              <a:off x="-120316" y="-40845"/>
              <a:ext cx="9317788" cy="876593"/>
            </a:xfrm>
            <a:prstGeom prst="rect">
              <a:avLst/>
            </a:prstGeom>
            <a:gradFill flip="none" rotWithShape="1">
              <a:gsLst>
                <a:gs pos="0">
                  <a:srgbClr val="610000"/>
                </a:gs>
                <a:gs pos="27000">
                  <a:srgbClr val="910000"/>
                </a:gs>
                <a:gs pos="66000">
                  <a:srgbClr val="C200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pic>
          <p:nvPicPr>
            <p:cNvPr id="37" name="Picture 36" descr="bendera.psd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8420" y="-8000"/>
              <a:ext cx="3408947" cy="79920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32348" y="228600"/>
              <a:ext cx="8021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Myriad Pro" pitchFamily="34" charset="0"/>
                  <a:cs typeface="Arial"/>
                </a:rPr>
                <a:t>DATA MINING</a:t>
              </a:r>
            </a:p>
          </p:txBody>
        </p:sp>
      </p:grpSp>
      <p:sp>
        <p:nvSpPr>
          <p:cNvPr id="2" name="AutoShape 4" descr="Image result for IOS AP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Image result for IOS APP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7975" y="1066800"/>
            <a:ext cx="2282825" cy="1295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Matlab</a:t>
            </a:r>
            <a:r>
              <a:rPr lang="en-US" sz="1400" dirty="0"/>
              <a:t> for modeling simulation and getting the output of AI under certain error criteria / even smarter than we created</a:t>
            </a:r>
          </a:p>
        </p:txBody>
      </p:sp>
    </p:spTree>
    <p:extLst>
      <p:ext uri="{BB962C8B-B14F-4D97-AF65-F5344CB8AC3E}">
        <p14:creationId xmlns:p14="http://schemas.microsoft.com/office/powerpoint/2010/main" val="268151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-40845"/>
            <a:ext cx="9144000" cy="876593"/>
            <a:chOff x="-120316" y="-40845"/>
            <a:chExt cx="9317788" cy="876593"/>
          </a:xfrm>
        </p:grpSpPr>
        <p:sp>
          <p:nvSpPr>
            <p:cNvPr id="36" name="Rectangle 35"/>
            <p:cNvSpPr/>
            <p:nvPr/>
          </p:nvSpPr>
          <p:spPr>
            <a:xfrm>
              <a:off x="-120316" y="-40845"/>
              <a:ext cx="9317788" cy="876593"/>
            </a:xfrm>
            <a:prstGeom prst="rect">
              <a:avLst/>
            </a:prstGeom>
            <a:gradFill flip="none" rotWithShape="1">
              <a:gsLst>
                <a:gs pos="0">
                  <a:srgbClr val="610000"/>
                </a:gs>
                <a:gs pos="27000">
                  <a:srgbClr val="910000"/>
                </a:gs>
                <a:gs pos="66000">
                  <a:srgbClr val="C200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pic>
          <p:nvPicPr>
            <p:cNvPr id="37" name="Picture 36" descr="bendera.psd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8420" y="-8000"/>
              <a:ext cx="3408947" cy="79920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32348" y="228600"/>
              <a:ext cx="8021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Myriad Pro" pitchFamily="34" charset="0"/>
                  <a:cs typeface="Arial"/>
                </a:rPr>
                <a:t>PSO</a:t>
              </a:r>
            </a:p>
          </p:txBody>
        </p:sp>
      </p:grpSp>
      <p:sp>
        <p:nvSpPr>
          <p:cNvPr id="2" name="AutoShape 4" descr="Image result for IOS AP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Image result for IOS APP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Image result for pso and genetic algorithm compari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52" y="4191000"/>
            <a:ext cx="8226425" cy="262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307975" y="1066800"/>
            <a:ext cx="2054225" cy="1219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PSO</a:t>
            </a:r>
            <a:r>
              <a:rPr lang="en-US" sz="1400" dirty="0"/>
              <a:t> gives 98% accuracy and is good for continuous inputs and troublesome if it converted to discrete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67000" y="1047946"/>
            <a:ext cx="2052638" cy="1295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GA</a:t>
            </a:r>
            <a:r>
              <a:rPr lang="en-US" sz="1400" dirty="0"/>
              <a:t> gives less accuracy than PSO but it can be used for both discrete and continuous without compatibility problem</a:t>
            </a:r>
          </a:p>
        </p:txBody>
      </p:sp>
      <p:pic>
        <p:nvPicPr>
          <p:cNvPr id="13" name="Picture 6" descr="Image result for pso and genetic algorithm comparis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399908"/>
            <a:ext cx="5149677" cy="185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19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-40845"/>
            <a:ext cx="9144000" cy="876593"/>
            <a:chOff x="-120316" y="-40845"/>
            <a:chExt cx="9317788" cy="876593"/>
          </a:xfrm>
        </p:grpSpPr>
        <p:sp>
          <p:nvSpPr>
            <p:cNvPr id="36" name="Rectangle 35"/>
            <p:cNvSpPr/>
            <p:nvPr/>
          </p:nvSpPr>
          <p:spPr>
            <a:xfrm>
              <a:off x="-120316" y="-40845"/>
              <a:ext cx="9317788" cy="876593"/>
            </a:xfrm>
            <a:prstGeom prst="rect">
              <a:avLst/>
            </a:prstGeom>
            <a:gradFill flip="none" rotWithShape="1">
              <a:gsLst>
                <a:gs pos="0">
                  <a:srgbClr val="610000"/>
                </a:gs>
                <a:gs pos="27000">
                  <a:srgbClr val="910000"/>
                </a:gs>
                <a:gs pos="66000">
                  <a:srgbClr val="C200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pic>
          <p:nvPicPr>
            <p:cNvPr id="37" name="Picture 36" descr="bendera.psd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8420" y="-8000"/>
              <a:ext cx="3408947" cy="79920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32348" y="228600"/>
              <a:ext cx="8021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Myriad Pro" pitchFamily="34" charset="0"/>
                  <a:cs typeface="Arial"/>
                </a:rPr>
                <a:t>PSO</a:t>
              </a:r>
            </a:p>
          </p:txBody>
        </p:sp>
      </p:grpSp>
      <p:sp>
        <p:nvSpPr>
          <p:cNvPr id="2" name="AutoShape 4" descr="Image result for IOS AP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Image result for IOS APP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07975" y="1066800"/>
            <a:ext cx="2054225" cy="1219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PSO</a:t>
            </a:r>
            <a:r>
              <a:rPr lang="en-US" sz="1400" dirty="0"/>
              <a:t> gives 98% accuracy and is good for continuous inputs and troublesome if it converted to discrete</a:t>
            </a:r>
          </a:p>
        </p:txBody>
      </p:sp>
      <p:pic>
        <p:nvPicPr>
          <p:cNvPr id="3074" name="Picture 2" descr="Image result for particle swarm optimiz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64" y="1214487"/>
            <a:ext cx="4616451" cy="49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particle swarm optimiz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2" y="4648200"/>
            <a:ext cx="4086225" cy="213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24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-40845"/>
            <a:ext cx="9144000" cy="876593"/>
            <a:chOff x="-120316" y="-40845"/>
            <a:chExt cx="9317788" cy="876593"/>
          </a:xfrm>
        </p:grpSpPr>
        <p:sp>
          <p:nvSpPr>
            <p:cNvPr id="36" name="Rectangle 35"/>
            <p:cNvSpPr/>
            <p:nvPr/>
          </p:nvSpPr>
          <p:spPr>
            <a:xfrm>
              <a:off x="-120316" y="-40845"/>
              <a:ext cx="9317788" cy="876593"/>
            </a:xfrm>
            <a:prstGeom prst="rect">
              <a:avLst/>
            </a:prstGeom>
            <a:gradFill flip="none" rotWithShape="1">
              <a:gsLst>
                <a:gs pos="0">
                  <a:srgbClr val="610000"/>
                </a:gs>
                <a:gs pos="27000">
                  <a:srgbClr val="910000"/>
                </a:gs>
                <a:gs pos="66000">
                  <a:srgbClr val="C200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pic>
          <p:nvPicPr>
            <p:cNvPr id="37" name="Picture 36" descr="bendera.psd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8420" y="-8000"/>
              <a:ext cx="3408947" cy="79920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32348" y="228600"/>
              <a:ext cx="8021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Myriad Pro" pitchFamily="34" charset="0"/>
                  <a:cs typeface="Arial"/>
                </a:rPr>
                <a:t>GRAPH THEORY</a:t>
              </a:r>
            </a:p>
          </p:txBody>
        </p:sp>
      </p:grpSp>
      <p:sp>
        <p:nvSpPr>
          <p:cNvPr id="2" name="AutoShape 4" descr="Image result for IOS AP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Image result for IOS APP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 descr="Image result for open graph protoc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068" y="925078"/>
            <a:ext cx="4572000" cy="309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open graph protoco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59643"/>
            <a:ext cx="4288520" cy="277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22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-40845"/>
            <a:ext cx="9144000" cy="876593"/>
            <a:chOff x="-120316" y="-40845"/>
            <a:chExt cx="9317788" cy="876593"/>
          </a:xfrm>
        </p:grpSpPr>
        <p:sp>
          <p:nvSpPr>
            <p:cNvPr id="36" name="Rectangle 35"/>
            <p:cNvSpPr/>
            <p:nvPr/>
          </p:nvSpPr>
          <p:spPr>
            <a:xfrm>
              <a:off x="-120316" y="-40845"/>
              <a:ext cx="9317788" cy="876593"/>
            </a:xfrm>
            <a:prstGeom prst="rect">
              <a:avLst/>
            </a:prstGeom>
            <a:gradFill flip="none" rotWithShape="1">
              <a:gsLst>
                <a:gs pos="0">
                  <a:srgbClr val="610000"/>
                </a:gs>
                <a:gs pos="27000">
                  <a:srgbClr val="910000"/>
                </a:gs>
                <a:gs pos="66000">
                  <a:srgbClr val="C200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pic>
          <p:nvPicPr>
            <p:cNvPr id="37" name="Picture 36" descr="bendera.psd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8420" y="-8000"/>
              <a:ext cx="3408947" cy="79920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32348" y="228600"/>
              <a:ext cx="8021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Myriad Pro" pitchFamily="34" charset="0"/>
                  <a:cs typeface="Arial"/>
                </a:rPr>
                <a:t>NEURAL NETWORK</a:t>
              </a:r>
            </a:p>
          </p:txBody>
        </p:sp>
      </p:grpSp>
      <p:sp>
        <p:nvSpPr>
          <p:cNvPr id="2" name="AutoShape 4" descr="Image result for IOS AP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Image result for IOS APP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07975" y="1066800"/>
            <a:ext cx="2054225" cy="1219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Speech Recognition </a:t>
            </a:r>
            <a:r>
              <a:rPr lang="en-US" sz="1400" dirty="0"/>
              <a:t>using Convolutional Neural Network</a:t>
            </a:r>
          </a:p>
        </p:txBody>
      </p:sp>
      <p:pic>
        <p:nvPicPr>
          <p:cNvPr id="8194" name="Picture 2" descr="Image result for neural net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507" y="845961"/>
            <a:ext cx="4213425" cy="227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mage result for neural network speech recogni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5" y="3505200"/>
            <a:ext cx="5404514" cy="325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Image result for neural network speech recogni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795" y="4267200"/>
            <a:ext cx="3273137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3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-40845"/>
            <a:ext cx="9144000" cy="876593"/>
            <a:chOff x="-120316" y="-40845"/>
            <a:chExt cx="9317788" cy="876593"/>
          </a:xfrm>
        </p:grpSpPr>
        <p:sp>
          <p:nvSpPr>
            <p:cNvPr id="36" name="Rectangle 35"/>
            <p:cNvSpPr/>
            <p:nvPr/>
          </p:nvSpPr>
          <p:spPr>
            <a:xfrm>
              <a:off x="-120316" y="-40845"/>
              <a:ext cx="9317788" cy="876593"/>
            </a:xfrm>
            <a:prstGeom prst="rect">
              <a:avLst/>
            </a:prstGeom>
            <a:gradFill flip="none" rotWithShape="1">
              <a:gsLst>
                <a:gs pos="0">
                  <a:srgbClr val="610000"/>
                </a:gs>
                <a:gs pos="27000">
                  <a:srgbClr val="910000"/>
                </a:gs>
                <a:gs pos="66000">
                  <a:srgbClr val="C200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pic>
          <p:nvPicPr>
            <p:cNvPr id="37" name="Picture 36" descr="bendera.psd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8420" y="-8000"/>
              <a:ext cx="3408947" cy="79920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32348" y="228600"/>
              <a:ext cx="8021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Myriad Pro" pitchFamily="34" charset="0"/>
                  <a:cs typeface="Arial"/>
                </a:rPr>
                <a:t>ARTIFICIAL NEURAL NETWORK</a:t>
              </a:r>
            </a:p>
          </p:txBody>
        </p:sp>
      </p:grpSp>
      <p:sp>
        <p:nvSpPr>
          <p:cNvPr id="2" name="AutoShape 4" descr="Image result for IOS AP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Image result for IOS APP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07975" y="1066800"/>
            <a:ext cx="2054225" cy="1219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Speech Recognition </a:t>
            </a:r>
            <a:r>
              <a:rPr lang="en-US" sz="1400" dirty="0"/>
              <a:t> gives 98% accuracy and is good for continuous inputs and troublesome if it converted to discrete</a:t>
            </a:r>
          </a:p>
        </p:txBody>
      </p:sp>
      <p:pic>
        <p:nvPicPr>
          <p:cNvPr id="8198" name="Picture 6" descr="Image result for neural net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143000"/>
            <a:ext cx="48577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" y="4197843"/>
            <a:ext cx="4619971" cy="250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69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-40845"/>
            <a:ext cx="9144000" cy="876593"/>
            <a:chOff x="-120316" y="-40845"/>
            <a:chExt cx="9317788" cy="876593"/>
          </a:xfrm>
        </p:grpSpPr>
        <p:sp>
          <p:nvSpPr>
            <p:cNvPr id="36" name="Rectangle 35"/>
            <p:cNvSpPr/>
            <p:nvPr/>
          </p:nvSpPr>
          <p:spPr>
            <a:xfrm>
              <a:off x="-120316" y="-40845"/>
              <a:ext cx="9317788" cy="876593"/>
            </a:xfrm>
            <a:prstGeom prst="rect">
              <a:avLst/>
            </a:prstGeom>
            <a:gradFill flip="none" rotWithShape="1">
              <a:gsLst>
                <a:gs pos="0">
                  <a:srgbClr val="610000"/>
                </a:gs>
                <a:gs pos="27000">
                  <a:srgbClr val="910000"/>
                </a:gs>
                <a:gs pos="66000">
                  <a:srgbClr val="C200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pic>
          <p:nvPicPr>
            <p:cNvPr id="37" name="Picture 36" descr="bendera.psd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8420" y="-8000"/>
              <a:ext cx="3408947" cy="79920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32348" y="228600"/>
              <a:ext cx="8021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Myriad Pro" pitchFamily="34" charset="0"/>
                  <a:cs typeface="Arial"/>
                </a:rPr>
                <a:t>DEEPCODER</a:t>
              </a:r>
            </a:p>
          </p:txBody>
        </p:sp>
      </p:grpSp>
      <p:sp>
        <p:nvSpPr>
          <p:cNvPr id="2" name="AutoShape 4" descr="Image result for IOS AP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Image result for IOS APP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Image result for DeepCod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137" y="940067"/>
            <a:ext cx="4090506" cy="240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51" y="3343240"/>
            <a:ext cx="5581093" cy="3514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307975" y="1066800"/>
            <a:ext cx="2054225" cy="1219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DeepCoder</a:t>
            </a:r>
            <a:r>
              <a:rPr lang="en-US" sz="1400" b="1" dirty="0"/>
              <a:t> </a:t>
            </a:r>
            <a:r>
              <a:rPr lang="en-US" sz="1400" dirty="0"/>
              <a:t> gives 98% accuracy and is good for continuous inputs and troublesome if it converted to discrete</a:t>
            </a:r>
          </a:p>
        </p:txBody>
      </p:sp>
    </p:spTree>
    <p:extLst>
      <p:ext uri="{BB962C8B-B14F-4D97-AF65-F5344CB8AC3E}">
        <p14:creationId xmlns:p14="http://schemas.microsoft.com/office/powerpoint/2010/main" val="163352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314</Words>
  <Application>Microsoft Office PowerPoint</Application>
  <PresentationFormat>On-screen Show (4:3)</PresentationFormat>
  <Paragraphs>61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Fountle Valuation</dc:title>
  <dc:creator>Dian Putri Indah M</dc:creator>
  <cp:lastModifiedBy>Dian Putri Indah M</cp:lastModifiedBy>
  <cp:revision>388</cp:revision>
  <dcterms:created xsi:type="dcterms:W3CDTF">2018-05-12T17:55:16Z</dcterms:created>
  <dcterms:modified xsi:type="dcterms:W3CDTF">2019-12-31T12:16:24Z</dcterms:modified>
</cp:coreProperties>
</file>