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
  </p:notesMasterIdLst>
  <p:handoutMasterIdLst>
    <p:handoutMasterId r:id="rId4"/>
  </p:handoutMasterIdLst>
  <p:sldIdLst>
    <p:sldId id="260" r:id="rId2"/>
  </p:sldIdLst>
  <p:sldSz cx="42794238" cy="30267275"/>
  <p:notesSz cx="9290050" cy="7004050"/>
  <p:custDataLst>
    <p:tags r:id="rId5"/>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3479" userDrawn="1">
          <p15:clr>
            <a:srgbClr val="A4A3A4"/>
          </p15:clr>
        </p15:guide>
        <p15:guide id="3" orient="horz" pos="953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nja Burkard" initials="MB" lastIdx="4" clrIdx="0">
    <p:extLst>
      <p:ext uri="{19B8F6BF-5375-455C-9EA6-DF929625EA0E}">
        <p15:presenceInfo xmlns:p15="http://schemas.microsoft.com/office/powerpoint/2012/main" userId="511fd94e3853cafb" providerId="Windows Live"/>
      </p:ext>
    </p:extLst>
  </p:cmAuthor>
  <p:cmAuthor id="2" name="Christina Drimmel" initials="CD" lastIdx="1" clrIdx="1">
    <p:extLst>
      <p:ext uri="{19B8F6BF-5375-455C-9EA6-DF929625EA0E}">
        <p15:presenceInfo xmlns:p15="http://schemas.microsoft.com/office/powerpoint/2012/main" userId="c022c9616c43c97f" providerId="Windows Live"/>
      </p:ext>
    </p:extLst>
  </p:cmAuthor>
  <p:cmAuthor id="3" name="Christina Drimmel" initials="CD [2]" lastIdx="5" clrIdx="2">
    <p:extLst>
      <p:ext uri="{19B8F6BF-5375-455C-9EA6-DF929625EA0E}">
        <p15:presenceInfo xmlns:p15="http://schemas.microsoft.com/office/powerpoint/2012/main" userId="Christina Drimm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0E54"/>
    <a:srgbClr val="913824"/>
    <a:srgbClr val="D3D3D3"/>
    <a:srgbClr val="558BB8"/>
    <a:srgbClr val="374D81"/>
    <a:srgbClr val="DBDDCD"/>
    <a:srgbClr val="7E8DB6"/>
    <a:srgbClr val="7C8CB5"/>
    <a:srgbClr val="C3C8D6"/>
    <a:srgbClr val="A71C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001020-9A1A-4ADA-89FC-9949B7D3F8DC}" v="998" dt="2022-01-13T14:35:38.321"/>
    <p1510:client id="{5077BC6A-90E7-4B67-97D5-352CE637791D}" v="3" dt="2022-01-16T17:41:52.729"/>
    <p1510:client id="{5CDD104E-4C54-4CEF-ABD8-02CEAFA92D6D}" v="717" dt="2022-01-13T10:44:01.968"/>
    <p1510:client id="{79348F99-0A14-4D71-BBAD-95B7B910CA83}" v="349" dt="2022-01-14T11:46:32.456"/>
    <p1510:client id="{9E85F6E3-163D-460C-B3DB-541CA27656DF}" v="164" dt="2022-01-14T10:42:10.214"/>
    <p1510:client id="{9F04CFDA-63D4-456B-AFF0-932F9E02D346}" v="26" dt="2022-01-12T15:54:27.748"/>
    <p1510:client id="{AB8A68F1-EB5A-4460-B5C8-7D4DA413EF1E}" v="8" dt="2022-01-13T14:39:36.549"/>
    <p1510:client id="{D4C84340-BA83-47D7-899E-D819A2A98C6B}" v="73" dt="2022-01-13T19:08:22.767"/>
    <p1510:client id="{E2E559A2-C95D-48DC-9345-5043D3B4452E}" v="642" dt="2022-01-14T11:16:40.327"/>
    <p1510:client id="{EC8C3659-7F59-4805-9C13-6FF42B32175E}" v="628" dt="2022-01-13T14:38:07.848"/>
    <p1510:client id="{FD23733E-7E38-417F-96A1-71790AF82239}" v="374" dt="2022-01-15T20:18:18.267"/>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Helle Formatvorlage 2 - Akz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5" d="100"/>
          <a:sy n="35" d="100"/>
        </p:scale>
        <p:origin x="1782" y="114"/>
      </p:cViewPr>
      <p:guideLst>
        <p:guide pos="13479"/>
        <p:guide orient="horz" pos="953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tags" Target="tags/tag1.xml"/><Relationship Id="rId10" Type="http://schemas.openxmlformats.org/officeDocument/2006/relationships/tableStyles" Target="tableStyles.xml"/><Relationship Id="rId4" Type="http://schemas.openxmlformats.org/officeDocument/2006/relationships/handoutMaster" Target="handoutMasters/handout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9A9424E-6ACA-4D36-9479-2D30EC67CB8D}"/>
              </a:ext>
            </a:extLst>
          </p:cNvPr>
          <p:cNvSpPr>
            <a:spLocks noGrp="1"/>
          </p:cNvSpPr>
          <p:nvPr>
            <p:ph type="hdr" sz="quarter"/>
          </p:nvPr>
        </p:nvSpPr>
        <p:spPr>
          <a:xfrm>
            <a:off x="0" y="0"/>
            <a:ext cx="4025969" cy="350682"/>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A7843E9-79E3-4CFE-AFA9-F70ADBE7AEAF}"/>
              </a:ext>
            </a:extLst>
          </p:cNvPr>
          <p:cNvSpPr>
            <a:spLocks noGrp="1"/>
          </p:cNvSpPr>
          <p:nvPr>
            <p:ph type="dt" sz="quarter" idx="1"/>
          </p:nvPr>
        </p:nvSpPr>
        <p:spPr>
          <a:xfrm>
            <a:off x="5261976" y="0"/>
            <a:ext cx="4025969" cy="350682"/>
          </a:xfrm>
          <a:prstGeom prst="rect">
            <a:avLst/>
          </a:prstGeom>
        </p:spPr>
        <p:txBody>
          <a:bodyPr vert="horz" lIns="91440" tIns="45720" rIns="91440" bIns="45720" rtlCol="0"/>
          <a:lstStyle>
            <a:lvl1pPr algn="r">
              <a:defRPr sz="1200"/>
            </a:lvl1pPr>
          </a:lstStyle>
          <a:p>
            <a:fld id="{B5420E20-6B66-4468-9CFE-EEE44708296F}" type="datetimeFigureOut">
              <a:rPr lang="en-GB" smtClean="0"/>
              <a:t>16/01/2022</a:t>
            </a:fld>
            <a:endParaRPr lang="en-GB"/>
          </a:p>
        </p:txBody>
      </p:sp>
      <p:sp>
        <p:nvSpPr>
          <p:cNvPr id="4" name="Footer Placeholder 3">
            <a:extLst>
              <a:ext uri="{FF2B5EF4-FFF2-40B4-BE49-F238E27FC236}">
                <a16:creationId xmlns:a16="http://schemas.microsoft.com/office/drawing/2014/main" id="{F2822B40-F1E0-4D6D-B79B-097EFC143C7B}"/>
              </a:ext>
            </a:extLst>
          </p:cNvPr>
          <p:cNvSpPr>
            <a:spLocks noGrp="1"/>
          </p:cNvSpPr>
          <p:nvPr>
            <p:ph type="ftr" sz="quarter" idx="2"/>
          </p:nvPr>
        </p:nvSpPr>
        <p:spPr>
          <a:xfrm>
            <a:off x="0" y="6653369"/>
            <a:ext cx="4025969" cy="35068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6FA8EA-B376-4102-8092-C196AEB7F2B0}"/>
              </a:ext>
            </a:extLst>
          </p:cNvPr>
          <p:cNvSpPr>
            <a:spLocks noGrp="1"/>
          </p:cNvSpPr>
          <p:nvPr>
            <p:ph type="sldNum" sz="quarter" idx="3"/>
          </p:nvPr>
        </p:nvSpPr>
        <p:spPr>
          <a:xfrm>
            <a:off x="5261976" y="6653369"/>
            <a:ext cx="4025969" cy="350681"/>
          </a:xfrm>
          <a:prstGeom prst="rect">
            <a:avLst/>
          </a:prstGeom>
        </p:spPr>
        <p:txBody>
          <a:bodyPr vert="horz" lIns="91440" tIns="45720" rIns="91440" bIns="45720" rtlCol="0" anchor="b"/>
          <a:lstStyle>
            <a:lvl1pPr algn="r">
              <a:defRPr sz="1200"/>
            </a:lvl1pPr>
          </a:lstStyle>
          <a:p>
            <a:fld id="{0243C64A-9CA1-4DBE-A36B-9579E060A1D6}" type="slidenum">
              <a:rPr lang="en-GB" smtClean="0"/>
              <a:t>‹#›</a:t>
            </a:fld>
            <a:endParaRPr lang="en-GB"/>
          </a:p>
        </p:txBody>
      </p:sp>
    </p:spTree>
    <p:extLst>
      <p:ext uri="{BB962C8B-B14F-4D97-AF65-F5344CB8AC3E}">
        <p14:creationId xmlns:p14="http://schemas.microsoft.com/office/powerpoint/2010/main" val="15424129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025969" cy="350682"/>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5261976" y="0"/>
            <a:ext cx="4025969" cy="350682"/>
          </a:xfrm>
          <a:prstGeom prst="rect">
            <a:avLst/>
          </a:prstGeom>
        </p:spPr>
        <p:txBody>
          <a:bodyPr vert="horz" lIns="91440" tIns="45720" rIns="91440" bIns="45720" rtlCol="0"/>
          <a:lstStyle>
            <a:lvl1pPr algn="r">
              <a:defRPr sz="1200"/>
            </a:lvl1pPr>
          </a:lstStyle>
          <a:p>
            <a:fld id="{3F740DCD-857D-45FF-AE0F-613596D170AD}" type="datetimeFigureOut">
              <a:rPr lang="en-GB" smtClean="0"/>
              <a:t>16/01/2022</a:t>
            </a:fld>
            <a:endParaRPr lang="en-GB"/>
          </a:p>
        </p:txBody>
      </p:sp>
      <p:sp>
        <p:nvSpPr>
          <p:cNvPr id="4" name="Folienbildplatzhalter 3"/>
          <p:cNvSpPr>
            <a:spLocks noGrp="1" noRot="1" noChangeAspect="1"/>
          </p:cNvSpPr>
          <p:nvPr>
            <p:ph type="sldImg" idx="2"/>
          </p:nvPr>
        </p:nvSpPr>
        <p:spPr>
          <a:xfrm>
            <a:off x="2973388" y="876300"/>
            <a:ext cx="3343275" cy="2363788"/>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28585" y="3370370"/>
            <a:ext cx="7432882" cy="2758773"/>
          </a:xfrm>
          <a:prstGeom prst="rect">
            <a:avLst/>
          </a:prstGeom>
        </p:spPr>
        <p:txBody>
          <a:bodyPr vert="horz" lIns="91440" tIns="45720" rIns="91440" bIns="45720" rtlCol="0"/>
          <a:lstStyle/>
          <a:p>
            <a:pPr lvl="0"/>
            <a:r>
              <a:rPr lang="en-GB"/>
              <a:t>Textmasterformat bearbeiten</a:t>
            </a:r>
          </a:p>
          <a:p>
            <a:pPr lvl="1"/>
            <a:r>
              <a:rPr lang="en-GB"/>
              <a:t>Zweite Ebene</a:t>
            </a:r>
          </a:p>
          <a:p>
            <a:pPr lvl="2"/>
            <a:r>
              <a:rPr lang="en-GB"/>
              <a:t>Dritte Ebene</a:t>
            </a:r>
          </a:p>
          <a:p>
            <a:pPr lvl="3"/>
            <a:r>
              <a:rPr lang="en-GB"/>
              <a:t>Vierte Ebene</a:t>
            </a:r>
          </a:p>
          <a:p>
            <a:pPr lvl="4"/>
            <a:r>
              <a:rPr lang="en-GB"/>
              <a:t>Fünfte Ebene</a:t>
            </a:r>
          </a:p>
        </p:txBody>
      </p:sp>
      <p:sp>
        <p:nvSpPr>
          <p:cNvPr id="6" name="Fußzeilenplatzhalter 5"/>
          <p:cNvSpPr>
            <a:spLocks noGrp="1"/>
          </p:cNvSpPr>
          <p:nvPr>
            <p:ph type="ftr" sz="quarter" idx="4"/>
          </p:nvPr>
        </p:nvSpPr>
        <p:spPr>
          <a:xfrm>
            <a:off x="0" y="6653369"/>
            <a:ext cx="4025969" cy="350681"/>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5261976" y="6653369"/>
            <a:ext cx="4025969" cy="350681"/>
          </a:xfrm>
          <a:prstGeom prst="rect">
            <a:avLst/>
          </a:prstGeom>
        </p:spPr>
        <p:txBody>
          <a:bodyPr vert="horz" lIns="91440" tIns="45720" rIns="91440" bIns="45720" rtlCol="0" anchor="b"/>
          <a:lstStyle>
            <a:lvl1pPr algn="r">
              <a:defRPr sz="1200"/>
            </a:lvl1pPr>
          </a:lstStyle>
          <a:p>
            <a:fld id="{329F489F-E18D-4668-BA9C-A78642D743B0}" type="slidenum">
              <a:rPr lang="en-GB" smtClean="0"/>
              <a:t>‹#›</a:t>
            </a:fld>
            <a:endParaRPr lang="en-GB"/>
          </a:p>
        </p:txBody>
      </p:sp>
    </p:spTree>
    <p:extLst>
      <p:ext uri="{BB962C8B-B14F-4D97-AF65-F5344CB8AC3E}">
        <p14:creationId xmlns:p14="http://schemas.microsoft.com/office/powerpoint/2010/main" val="624709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973388" y="876300"/>
            <a:ext cx="3343275" cy="2363788"/>
          </a:xfrm>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9F489F-E18D-4668-BA9C-A78642D743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1056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FBE89EFA-EACE-423F-8929-DF8606D0D287}"/>
              </a:ext>
            </a:extLst>
          </p:cNvPr>
          <p:cNvSpPr/>
          <p:nvPr userDrawn="1"/>
        </p:nvSpPr>
        <p:spPr>
          <a:xfrm>
            <a:off x="1" y="28951690"/>
            <a:ext cx="42794238" cy="13155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1512" tIns="30756" rIns="61512" bIns="30756" rtlCol="0" anchor="ctr"/>
          <a:lstStyle/>
          <a:p>
            <a:pPr algn="ctr"/>
            <a:endParaRPr lang="en-GB" sz="1273"/>
          </a:p>
        </p:txBody>
      </p:sp>
      <p:sp>
        <p:nvSpPr>
          <p:cNvPr id="4" name="Titel 3"/>
          <p:cNvSpPr>
            <a:spLocks noGrp="1"/>
          </p:cNvSpPr>
          <p:nvPr>
            <p:ph type="title" hasCustomPrompt="1"/>
          </p:nvPr>
        </p:nvSpPr>
        <p:spPr/>
        <p:txBody>
          <a:bodyPr/>
          <a:lstStyle>
            <a:lvl1pPr>
              <a:defRPr/>
            </a:lvl1pPr>
          </a:lstStyle>
          <a:p>
            <a:r>
              <a:rPr lang="en-GB"/>
              <a:t>Insert title</a:t>
            </a:r>
          </a:p>
        </p:txBody>
      </p:sp>
      <p:sp>
        <p:nvSpPr>
          <p:cNvPr id="6" name="Textplatzhalter 5">
            <a:extLst>
              <a:ext uri="{FF2B5EF4-FFF2-40B4-BE49-F238E27FC236}">
                <a16:creationId xmlns:a16="http://schemas.microsoft.com/office/drawing/2014/main" id="{D6DC5FD6-A5FA-455E-A9AE-889466193670}"/>
              </a:ext>
            </a:extLst>
          </p:cNvPr>
          <p:cNvSpPr>
            <a:spLocks noGrp="1"/>
          </p:cNvSpPr>
          <p:nvPr>
            <p:ph type="body" sz="quarter" idx="20" hasCustomPrompt="1"/>
          </p:nvPr>
        </p:nvSpPr>
        <p:spPr bwMode="white">
          <a:xfrm>
            <a:off x="2866268" y="28951689"/>
            <a:ext cx="8500040" cy="1104270"/>
          </a:xfrm>
        </p:spPr>
        <p:txBody>
          <a:bodyPr/>
          <a:lstStyle>
            <a:lvl1pPr marL="0" indent="0">
              <a:spcBef>
                <a:spcPts val="141"/>
              </a:spcBef>
              <a:buClr>
                <a:schemeClr val="bg1"/>
              </a:buClr>
              <a:buNone/>
              <a:defRPr sz="1698" b="0">
                <a:solidFill>
                  <a:schemeClr val="bg1"/>
                </a:solidFill>
              </a:defRPr>
            </a:lvl1pPr>
            <a:lvl2pPr marL="0" indent="0">
              <a:spcBef>
                <a:spcPts val="141"/>
              </a:spcBef>
              <a:buNone/>
              <a:defRPr sz="1698" b="0">
                <a:solidFill>
                  <a:schemeClr val="bg1"/>
                </a:solidFill>
              </a:defRPr>
            </a:lvl2pPr>
            <a:lvl3pPr marL="843694" indent="0">
              <a:spcBef>
                <a:spcPts val="141"/>
              </a:spcBef>
              <a:buNone/>
              <a:defRPr>
                <a:solidFill>
                  <a:schemeClr val="bg1"/>
                </a:solidFill>
              </a:defRPr>
            </a:lvl3pPr>
            <a:lvl4pPr marL="1259963" indent="0">
              <a:spcBef>
                <a:spcPts val="141"/>
              </a:spcBef>
              <a:buNone/>
              <a:defRPr>
                <a:solidFill>
                  <a:schemeClr val="bg1"/>
                </a:solidFill>
              </a:defRPr>
            </a:lvl4pPr>
            <a:lvl5pPr marL="1672519" indent="0">
              <a:spcBef>
                <a:spcPts val="141"/>
              </a:spcBef>
              <a:buNone/>
              <a:defRPr>
                <a:solidFill>
                  <a:schemeClr val="bg1"/>
                </a:solidFill>
              </a:defRPr>
            </a:lvl5pPr>
          </a:lstStyle>
          <a:p>
            <a:pPr lvl="0"/>
            <a:r>
              <a:rPr lang="en-GB" err="1"/>
              <a:t>Mastertextformat</a:t>
            </a:r>
            <a:r>
              <a:rPr lang="en-GB"/>
              <a:t> </a:t>
            </a:r>
            <a:r>
              <a:rPr lang="en-GB" err="1"/>
              <a:t>bearbeiten</a:t>
            </a:r>
            <a:endParaRPr lang="en-GB"/>
          </a:p>
          <a:p>
            <a:pPr lvl="1"/>
            <a:r>
              <a:rPr lang="en-GB" err="1"/>
              <a:t>Zweite</a:t>
            </a:r>
            <a:r>
              <a:rPr lang="en-GB"/>
              <a:t> Ebene</a:t>
            </a:r>
          </a:p>
        </p:txBody>
      </p:sp>
      <p:sp>
        <p:nvSpPr>
          <p:cNvPr id="12" name="Textplatzhalter 5">
            <a:extLst>
              <a:ext uri="{FF2B5EF4-FFF2-40B4-BE49-F238E27FC236}">
                <a16:creationId xmlns:a16="http://schemas.microsoft.com/office/drawing/2014/main" id="{68D638C1-327A-490A-B5C4-C3A206B68E5F}"/>
              </a:ext>
            </a:extLst>
          </p:cNvPr>
          <p:cNvSpPr>
            <a:spLocks noGrp="1"/>
          </p:cNvSpPr>
          <p:nvPr>
            <p:ph type="body" sz="quarter" idx="21" hasCustomPrompt="1"/>
          </p:nvPr>
        </p:nvSpPr>
        <p:spPr bwMode="white">
          <a:xfrm>
            <a:off x="12368974" y="28964710"/>
            <a:ext cx="27551625" cy="1091249"/>
          </a:xfrm>
        </p:spPr>
        <p:txBody>
          <a:bodyPr/>
          <a:lstStyle>
            <a:lvl1pPr marL="0" indent="0">
              <a:spcBef>
                <a:spcPts val="71"/>
              </a:spcBef>
              <a:buClr>
                <a:schemeClr val="bg1"/>
              </a:buClr>
              <a:buNone/>
              <a:defRPr sz="1698" b="0">
                <a:solidFill>
                  <a:schemeClr val="bg1"/>
                </a:solidFill>
              </a:defRPr>
            </a:lvl1pPr>
            <a:lvl2pPr marL="0" indent="0">
              <a:spcBef>
                <a:spcPts val="71"/>
              </a:spcBef>
              <a:buNone/>
              <a:defRPr sz="1273" b="0">
                <a:solidFill>
                  <a:schemeClr val="bg1"/>
                </a:solidFill>
              </a:defRPr>
            </a:lvl2pPr>
            <a:lvl3pPr marL="843694" indent="0">
              <a:spcBef>
                <a:spcPts val="71"/>
              </a:spcBef>
              <a:buNone/>
              <a:defRPr sz="1415">
                <a:solidFill>
                  <a:schemeClr val="bg1"/>
                </a:solidFill>
              </a:defRPr>
            </a:lvl3pPr>
            <a:lvl4pPr marL="1259963" indent="0">
              <a:spcBef>
                <a:spcPts val="71"/>
              </a:spcBef>
              <a:buNone/>
              <a:defRPr sz="1415">
                <a:solidFill>
                  <a:schemeClr val="bg1"/>
                </a:solidFill>
              </a:defRPr>
            </a:lvl4pPr>
            <a:lvl5pPr marL="1672519" indent="0">
              <a:spcBef>
                <a:spcPts val="71"/>
              </a:spcBef>
              <a:buNone/>
              <a:defRPr sz="1415">
                <a:solidFill>
                  <a:schemeClr val="bg1"/>
                </a:solidFill>
              </a:defRPr>
            </a:lvl5pPr>
          </a:lstStyle>
          <a:p>
            <a:pPr lvl="0"/>
            <a:r>
              <a:rPr lang="en-GB"/>
              <a:t>Mastertextformat bearbeiten</a:t>
            </a:r>
          </a:p>
          <a:p>
            <a:pPr lvl="1"/>
            <a:r>
              <a:rPr lang="en-GB"/>
              <a:t>Zweite Ebene</a:t>
            </a:r>
          </a:p>
        </p:txBody>
      </p:sp>
      <p:sp>
        <p:nvSpPr>
          <p:cNvPr id="5" name="Textplatzhalter 4">
            <a:extLst>
              <a:ext uri="{FF2B5EF4-FFF2-40B4-BE49-F238E27FC236}">
                <a16:creationId xmlns:a16="http://schemas.microsoft.com/office/drawing/2014/main" id="{FF285B15-49F2-4FBF-872D-998C9484F73F}"/>
              </a:ext>
            </a:extLst>
          </p:cNvPr>
          <p:cNvSpPr>
            <a:spLocks noGrp="1"/>
          </p:cNvSpPr>
          <p:nvPr>
            <p:ph type="body" sz="quarter" idx="22" hasCustomPrompt="1"/>
          </p:nvPr>
        </p:nvSpPr>
        <p:spPr>
          <a:xfrm>
            <a:off x="21867679" y="7213802"/>
            <a:ext cx="18018463" cy="5279398"/>
          </a:xfrm>
          <a:ln w="12700">
            <a:solidFill>
              <a:schemeClr val="accent1"/>
            </a:solidFill>
          </a:ln>
        </p:spPr>
        <p:txBody>
          <a:bodyPr vert="horz" lIns="36000" tIns="36000" rIns="36000" bIns="36000" rtlCol="0">
            <a:noAutofit/>
          </a:bodyPr>
          <a:lstStyle>
            <a:lvl1pPr>
              <a:defRPr lang="de-DE" dirty="0"/>
            </a:lvl1pPr>
            <a:lvl2pPr>
              <a:defRPr lang="de-DE" dirty="0"/>
            </a:lvl2pPr>
            <a:lvl3pPr>
              <a:defRPr lang="de-DE" dirty="0"/>
            </a:lvl3pPr>
            <a:lvl4pPr>
              <a:defRPr lang="de-DE" dirty="0"/>
            </a:lvl4pPr>
            <a:lvl5pPr>
              <a:defRPr lang="de-AT" dirty="0"/>
            </a:lvl5pPr>
          </a:lstStyle>
          <a:p>
            <a:pPr lvl="0"/>
            <a:r>
              <a:rPr lang="en-GB" noProof="0"/>
              <a:t>Insert text</a:t>
            </a:r>
          </a:p>
          <a:p>
            <a:pPr lvl="1"/>
            <a:r>
              <a:rPr lang="en-GB" noProof="0" err="1"/>
              <a:t>Zweite</a:t>
            </a:r>
            <a:r>
              <a:rPr lang="en-GB" noProof="0"/>
              <a:t> </a:t>
            </a:r>
            <a:r>
              <a:rPr lang="en-GB" noProof="0" err="1"/>
              <a:t>Ebene</a:t>
            </a:r>
            <a:endParaRPr lang="en-GB" noProof="0"/>
          </a:p>
          <a:p>
            <a:pPr lvl="2"/>
            <a:r>
              <a:rPr lang="en-GB" noProof="0" err="1"/>
              <a:t>Dritte</a:t>
            </a:r>
            <a:r>
              <a:rPr lang="en-GB" noProof="0"/>
              <a:t> </a:t>
            </a:r>
            <a:r>
              <a:rPr lang="en-GB" noProof="0" err="1"/>
              <a:t>Ebene</a:t>
            </a:r>
            <a:endParaRPr lang="en-GB" noProof="0"/>
          </a:p>
          <a:p>
            <a:pPr lvl="3"/>
            <a:r>
              <a:rPr lang="en-GB" noProof="0" err="1"/>
              <a:t>Vierte</a:t>
            </a:r>
            <a:r>
              <a:rPr lang="en-GB" noProof="0"/>
              <a:t> </a:t>
            </a:r>
            <a:r>
              <a:rPr lang="en-GB" noProof="0" err="1"/>
              <a:t>Ebene</a:t>
            </a:r>
            <a:endParaRPr lang="en-GB" noProof="0"/>
          </a:p>
          <a:p>
            <a:pPr lvl="4"/>
            <a:r>
              <a:rPr lang="en-GB" noProof="0" err="1"/>
              <a:t>Fünfte</a:t>
            </a:r>
            <a:r>
              <a:rPr lang="en-GB" noProof="0"/>
              <a:t> </a:t>
            </a:r>
            <a:r>
              <a:rPr lang="en-GB" noProof="0" err="1"/>
              <a:t>Ebene</a:t>
            </a:r>
            <a:endParaRPr lang="en-GB" noProof="0"/>
          </a:p>
        </p:txBody>
      </p:sp>
      <p:sp>
        <p:nvSpPr>
          <p:cNvPr id="8" name="Bildplatzhalter 7">
            <a:extLst>
              <a:ext uri="{FF2B5EF4-FFF2-40B4-BE49-F238E27FC236}">
                <a16:creationId xmlns:a16="http://schemas.microsoft.com/office/drawing/2014/main" id="{4C1BCDFC-8889-4C39-94FF-5B8FC4A96E41}"/>
              </a:ext>
            </a:extLst>
          </p:cNvPr>
          <p:cNvSpPr>
            <a:spLocks noGrp="1"/>
          </p:cNvSpPr>
          <p:nvPr>
            <p:ph type="pic" sz="quarter" idx="23"/>
          </p:nvPr>
        </p:nvSpPr>
        <p:spPr>
          <a:xfrm>
            <a:off x="21833372" y="13049772"/>
            <a:ext cx="18018463" cy="5311959"/>
          </a:xfrm>
        </p:spPr>
        <p:txBody>
          <a:bodyPr/>
          <a:lstStyle>
            <a:lvl1pPr marL="0" indent="0">
              <a:buNone/>
              <a:defRPr/>
            </a:lvl1pPr>
          </a:lstStyle>
          <a:p>
            <a:r>
              <a:rPr lang="de-DE"/>
              <a:t>Bild durch Klicken auf Symbol hinzufügen</a:t>
            </a:r>
            <a:endParaRPr lang="de-AT"/>
          </a:p>
        </p:txBody>
      </p:sp>
      <p:sp>
        <p:nvSpPr>
          <p:cNvPr id="13" name="Textplatzhalter 4">
            <a:extLst>
              <a:ext uri="{FF2B5EF4-FFF2-40B4-BE49-F238E27FC236}">
                <a16:creationId xmlns:a16="http://schemas.microsoft.com/office/drawing/2014/main" id="{C1B5BF28-A5C6-45B9-962C-73210B1DC28A}"/>
              </a:ext>
            </a:extLst>
          </p:cNvPr>
          <p:cNvSpPr>
            <a:spLocks noGrp="1"/>
          </p:cNvSpPr>
          <p:nvPr>
            <p:ph type="body" sz="quarter" idx="24" hasCustomPrompt="1"/>
          </p:nvPr>
        </p:nvSpPr>
        <p:spPr>
          <a:xfrm>
            <a:off x="2833896" y="7188647"/>
            <a:ext cx="17955134" cy="5317573"/>
          </a:xfrm>
          <a:ln w="12700">
            <a:solidFill>
              <a:schemeClr val="accent1"/>
            </a:solidFill>
          </a:ln>
        </p:spPr>
        <p:txBody>
          <a:bodyPr lIns="36000" tIns="36000" rIns="36000" bIns="36000"/>
          <a:lstStyle>
            <a:lvl1pPr>
              <a:defRPr/>
            </a:lvl1pPr>
          </a:lstStyle>
          <a:p>
            <a:pPr lvl="0"/>
            <a:r>
              <a:rPr lang="en-GB"/>
              <a:t>Insert text</a:t>
            </a:r>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a:p>
            <a:pPr lvl="4"/>
            <a:r>
              <a:rPr lang="en-GB" err="1"/>
              <a:t>Fünfte</a:t>
            </a:r>
            <a:r>
              <a:rPr lang="en-GB"/>
              <a:t> </a:t>
            </a:r>
            <a:r>
              <a:rPr lang="en-GB" err="1"/>
              <a:t>Ebene</a:t>
            </a:r>
            <a:endParaRPr lang="en-GB"/>
          </a:p>
        </p:txBody>
      </p:sp>
      <p:sp>
        <p:nvSpPr>
          <p:cNvPr id="7" name="Textplatzhalter 6">
            <a:extLst>
              <a:ext uri="{FF2B5EF4-FFF2-40B4-BE49-F238E27FC236}">
                <a16:creationId xmlns:a16="http://schemas.microsoft.com/office/drawing/2014/main" id="{F37FE7CB-A3CC-4D12-85F2-0699F2ECC8C8}"/>
              </a:ext>
            </a:extLst>
          </p:cNvPr>
          <p:cNvSpPr>
            <a:spLocks noGrp="1"/>
          </p:cNvSpPr>
          <p:nvPr>
            <p:ph type="body" sz="quarter" idx="25" hasCustomPrompt="1"/>
          </p:nvPr>
        </p:nvSpPr>
        <p:spPr>
          <a:xfrm>
            <a:off x="2866266" y="5724713"/>
            <a:ext cx="37054333" cy="1107429"/>
          </a:xfrm>
        </p:spPr>
        <p:txBody>
          <a:bodyPr anchor="ctr"/>
          <a:lstStyle>
            <a:lvl1pPr marL="0" indent="0">
              <a:buNone/>
              <a:defRPr sz="3819">
                <a:solidFill>
                  <a:schemeClr val="bg1"/>
                </a:solidFill>
              </a:defRPr>
            </a:lvl1pPr>
            <a:lvl2pPr marL="251516" indent="0">
              <a:buNone/>
              <a:defRPr sz="4244">
                <a:solidFill>
                  <a:schemeClr val="bg1"/>
                </a:solidFill>
              </a:defRPr>
            </a:lvl2pPr>
            <a:lvl3pPr marL="509769" indent="0">
              <a:buNone/>
              <a:defRPr sz="4244">
                <a:solidFill>
                  <a:schemeClr val="bg1"/>
                </a:solidFill>
              </a:defRPr>
            </a:lvl3pPr>
            <a:lvl4pPr marL="761285" indent="0">
              <a:buNone/>
              <a:defRPr sz="4244">
                <a:solidFill>
                  <a:schemeClr val="bg1"/>
                </a:solidFill>
              </a:defRPr>
            </a:lvl4pPr>
            <a:lvl5pPr marL="1012801" indent="0">
              <a:buNone/>
              <a:defRPr sz="4244">
                <a:solidFill>
                  <a:schemeClr val="bg1"/>
                </a:solidFill>
              </a:defRPr>
            </a:lvl5pPr>
          </a:lstStyle>
          <a:p>
            <a:pPr lvl="0"/>
            <a:r>
              <a:rPr lang="en-GB"/>
              <a:t>Insert subtitle, name etc.</a:t>
            </a:r>
          </a:p>
        </p:txBody>
      </p:sp>
    </p:spTree>
    <p:extLst>
      <p:ext uri="{BB962C8B-B14F-4D97-AF65-F5344CB8AC3E}">
        <p14:creationId xmlns:p14="http://schemas.microsoft.com/office/powerpoint/2010/main" val="28307339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4" name="Rechteck 153">
            <a:extLst>
              <a:ext uri="{FF2B5EF4-FFF2-40B4-BE49-F238E27FC236}">
                <a16:creationId xmlns:a16="http://schemas.microsoft.com/office/drawing/2014/main" id="{8043BAD3-6CBA-4096-92F7-5D8F7DFBF63F}"/>
              </a:ext>
            </a:extLst>
          </p:cNvPr>
          <p:cNvSpPr/>
          <p:nvPr userDrawn="1"/>
        </p:nvSpPr>
        <p:spPr>
          <a:xfrm>
            <a:off x="11223" y="3623588"/>
            <a:ext cx="42794238" cy="1955500"/>
          </a:xfrm>
          <a:prstGeom prst="rect">
            <a:avLst/>
          </a:prstGeom>
          <a:solidFill>
            <a:srgbClr val="0063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4673" tIns="32337" rIns="64673" bIns="32337" numCol="1" spcCol="0" rtlCol="0" fromWordArt="0" anchor="ctr" anchorCtr="0" forceAA="0" compatLnSpc="1">
            <a:prstTxWarp prst="textNoShape">
              <a:avLst/>
            </a:prstTxWarp>
            <a:noAutofit/>
          </a:bodyPr>
          <a:lstStyle/>
          <a:p>
            <a:endParaRPr lang="en-GB" sz="1273"/>
          </a:p>
        </p:txBody>
      </p:sp>
      <p:sp>
        <p:nvSpPr>
          <p:cNvPr id="155" name="Rechteck 154">
            <a:extLst>
              <a:ext uri="{FF2B5EF4-FFF2-40B4-BE49-F238E27FC236}">
                <a16:creationId xmlns:a16="http://schemas.microsoft.com/office/drawing/2014/main" id="{D4CF55D5-0B53-40EF-9492-5B65EB084AE0}"/>
              </a:ext>
            </a:extLst>
          </p:cNvPr>
          <p:cNvSpPr/>
          <p:nvPr userDrawn="1"/>
        </p:nvSpPr>
        <p:spPr>
          <a:xfrm>
            <a:off x="11223" y="5474861"/>
            <a:ext cx="42794238" cy="1008000"/>
          </a:xfrm>
          <a:prstGeom prst="rect">
            <a:avLst/>
          </a:prstGeom>
          <a:solidFill>
            <a:srgbClr val="00568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4673" tIns="32337" rIns="64673" bIns="32337" numCol="1" spcCol="0" rtlCol="0" fromWordArt="0" anchor="ctr" anchorCtr="0" forceAA="0" compatLnSpc="1">
            <a:prstTxWarp prst="textNoShape">
              <a:avLst/>
            </a:prstTxWarp>
            <a:noAutofit/>
          </a:bodyPr>
          <a:lstStyle/>
          <a:p>
            <a:endParaRPr lang="en-GB" sz="1273"/>
          </a:p>
        </p:txBody>
      </p:sp>
      <p:sp>
        <p:nvSpPr>
          <p:cNvPr id="3" name="Textplatzhalter 2"/>
          <p:cNvSpPr>
            <a:spLocks noGrp="1"/>
          </p:cNvSpPr>
          <p:nvPr>
            <p:ph type="body" idx="1"/>
          </p:nvPr>
        </p:nvSpPr>
        <p:spPr>
          <a:xfrm>
            <a:off x="2844313" y="7109766"/>
            <a:ext cx="37061704" cy="21626830"/>
          </a:xfrm>
          <a:prstGeom prst="rect">
            <a:avLst/>
          </a:prstGeom>
        </p:spPr>
        <p:txBody>
          <a:bodyPr vert="horz" lIns="0" tIns="0" rIns="0" bIns="0" rtlCol="0">
            <a:noAutofit/>
          </a:bodyPr>
          <a:lstStyle/>
          <a:p>
            <a:pPr lvl="0"/>
            <a:r>
              <a:rPr lang="en-GB" err="1"/>
              <a:t>Formatvorlagen</a:t>
            </a:r>
            <a:r>
              <a:rPr lang="en-GB"/>
              <a:t> des </a:t>
            </a:r>
            <a:r>
              <a:rPr lang="en-GB" err="1"/>
              <a:t>Textmasters</a:t>
            </a:r>
            <a:r>
              <a:rPr lang="en-GB"/>
              <a:t> </a:t>
            </a:r>
            <a:r>
              <a:rPr lang="en-GB" err="1"/>
              <a:t>bearbeiten</a:t>
            </a:r>
            <a:endParaRPr lang="en-GB"/>
          </a:p>
          <a:p>
            <a:pPr lvl="1"/>
            <a:r>
              <a:rPr lang="en-GB" err="1"/>
              <a:t>Zweite</a:t>
            </a:r>
            <a:r>
              <a:rPr lang="en-GB"/>
              <a:t> Ebene</a:t>
            </a:r>
          </a:p>
          <a:p>
            <a:pPr lvl="2"/>
            <a:r>
              <a:rPr lang="en-GB" err="1"/>
              <a:t>Dritte</a:t>
            </a:r>
            <a:r>
              <a:rPr lang="en-GB"/>
              <a:t> Ebene</a:t>
            </a:r>
          </a:p>
          <a:p>
            <a:pPr lvl="3"/>
            <a:r>
              <a:rPr lang="en-GB" err="1"/>
              <a:t>Vierte</a:t>
            </a:r>
            <a:r>
              <a:rPr lang="en-GB"/>
              <a:t> Ebene</a:t>
            </a:r>
          </a:p>
          <a:p>
            <a:pPr lvl="4"/>
            <a:r>
              <a:rPr lang="en-GB" err="1"/>
              <a:t>Fünfte</a:t>
            </a:r>
            <a:r>
              <a:rPr lang="en-GB"/>
              <a:t> Ebene</a:t>
            </a:r>
          </a:p>
        </p:txBody>
      </p:sp>
      <p:sp>
        <p:nvSpPr>
          <p:cNvPr id="2" name="Titelplatzhalter 1"/>
          <p:cNvSpPr>
            <a:spLocks noGrp="1"/>
          </p:cNvSpPr>
          <p:nvPr>
            <p:ph type="title"/>
          </p:nvPr>
        </p:nvSpPr>
        <p:spPr bwMode="white">
          <a:xfrm>
            <a:off x="2866267" y="3623588"/>
            <a:ext cx="37061706" cy="2088105"/>
          </a:xfrm>
          <a:prstGeom prst="rect">
            <a:avLst/>
          </a:prstGeom>
        </p:spPr>
        <p:txBody>
          <a:bodyPr vert="horz" lIns="0" tIns="0" rIns="0" bIns="0" rtlCol="0" anchor="ctr" anchorCtr="0">
            <a:noAutofit/>
          </a:bodyPr>
          <a:lstStyle/>
          <a:p>
            <a:r>
              <a:rPr lang="en-GB" err="1"/>
              <a:t>Titelmasterformat</a:t>
            </a:r>
            <a:r>
              <a:rPr lang="en-GB"/>
              <a:t> </a:t>
            </a:r>
            <a:br>
              <a:rPr lang="en-GB"/>
            </a:br>
            <a:r>
              <a:rPr lang="en-GB" err="1"/>
              <a:t>durch</a:t>
            </a:r>
            <a:r>
              <a:rPr lang="en-GB"/>
              <a:t> </a:t>
            </a:r>
            <a:r>
              <a:rPr lang="en-GB" err="1"/>
              <a:t>Klicken</a:t>
            </a:r>
            <a:r>
              <a:rPr lang="en-GB"/>
              <a:t> </a:t>
            </a:r>
            <a:r>
              <a:rPr lang="en-GB" err="1"/>
              <a:t>bearbeiten</a:t>
            </a:r>
            <a:endParaRPr lang="en-GB"/>
          </a:p>
        </p:txBody>
      </p:sp>
      <p:sp>
        <p:nvSpPr>
          <p:cNvPr id="157" name="Rechteck 156">
            <a:extLst>
              <a:ext uri="{FF2B5EF4-FFF2-40B4-BE49-F238E27FC236}">
                <a16:creationId xmlns:a16="http://schemas.microsoft.com/office/drawing/2014/main" id="{FC3468CF-6F95-4E1E-A6EC-69B149EE68C0}"/>
              </a:ext>
            </a:extLst>
          </p:cNvPr>
          <p:cNvSpPr/>
          <p:nvPr userDrawn="1"/>
        </p:nvSpPr>
        <p:spPr>
          <a:xfrm>
            <a:off x="1" y="28736596"/>
            <a:ext cx="42805460" cy="1530678"/>
          </a:xfrm>
          <a:prstGeom prst="rect">
            <a:avLst/>
          </a:prstGeom>
          <a:solidFill>
            <a:srgbClr val="0063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4673" tIns="32337" rIns="64673" bIns="32337" numCol="1" spcCol="0" rtlCol="0" fromWordArt="0" anchor="ctr" anchorCtr="0" forceAA="0" compatLnSpc="1">
            <a:prstTxWarp prst="textNoShape">
              <a:avLst/>
            </a:prstTxWarp>
            <a:noAutofit/>
          </a:bodyPr>
          <a:lstStyle/>
          <a:p>
            <a:endParaRPr lang="en-GB" sz="1273"/>
          </a:p>
        </p:txBody>
      </p:sp>
      <p:pic>
        <p:nvPicPr>
          <p:cNvPr id="8" name="Grafik 7">
            <a:extLst>
              <a:ext uri="{FF2B5EF4-FFF2-40B4-BE49-F238E27FC236}">
                <a16:creationId xmlns:a16="http://schemas.microsoft.com/office/drawing/2014/main" id="{25FC8874-C196-4ACE-85A4-925325D7A58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0783" y="732037"/>
            <a:ext cx="8001573" cy="2154271"/>
          </a:xfrm>
          <a:prstGeom prst="rect">
            <a:avLst/>
          </a:prstGeom>
        </p:spPr>
      </p:pic>
      <p:sp>
        <p:nvSpPr>
          <p:cNvPr id="9" name="Titel 1">
            <a:extLst>
              <a:ext uri="{FF2B5EF4-FFF2-40B4-BE49-F238E27FC236}">
                <a16:creationId xmlns:a16="http://schemas.microsoft.com/office/drawing/2014/main" id="{53D51CC7-C7B9-47B4-8009-DF30258B182B}"/>
              </a:ext>
            </a:extLst>
          </p:cNvPr>
          <p:cNvSpPr txBox="1">
            <a:spLocks/>
          </p:cNvSpPr>
          <p:nvPr userDrawn="1"/>
        </p:nvSpPr>
        <p:spPr bwMode="white">
          <a:xfrm>
            <a:off x="33134423" y="35169"/>
            <a:ext cx="8640960" cy="3588418"/>
          </a:xfrm>
          <a:prstGeom prst="rect">
            <a:avLst/>
          </a:prstGeom>
        </p:spPr>
        <p:txBody>
          <a:bodyPr vert="horz" lIns="0" tIns="0" rIns="0" bIns="0" rtlCol="0" anchor="ctr" anchorCtr="0">
            <a:noAutofit/>
          </a:bodyPr>
          <a:lstStyle>
            <a:lvl1pPr algn="l" defTabSz="2270067" rtl="0" eaLnBrk="1" latinLnBrk="0" hangingPunct="1">
              <a:lnSpc>
                <a:spcPct val="100000"/>
              </a:lnSpc>
              <a:spcBef>
                <a:spcPct val="0"/>
              </a:spcBef>
              <a:buNone/>
              <a:defRPr sz="11500" b="1" kern="1200">
                <a:solidFill>
                  <a:schemeClr val="bg1"/>
                </a:solidFill>
                <a:latin typeface="+mj-lt"/>
                <a:ea typeface="+mj-ea"/>
                <a:cs typeface="+mj-cs"/>
              </a:defRPr>
            </a:lvl1pPr>
          </a:lstStyle>
          <a:p>
            <a:pPr algn="r"/>
            <a:r>
              <a:rPr lang="en-GB" sz="6600" b="0">
                <a:solidFill>
                  <a:srgbClr val="0063A6"/>
                </a:solidFill>
                <a:latin typeface="Calibri"/>
              </a:rPr>
              <a:t>040172-1 (2021W) </a:t>
            </a:r>
          </a:p>
          <a:p>
            <a:pPr algn="r"/>
            <a:r>
              <a:rPr lang="en-GB" sz="6600" b="0">
                <a:solidFill>
                  <a:srgbClr val="0063A6"/>
                </a:solidFill>
                <a:latin typeface="Calibri"/>
              </a:rPr>
              <a:t> VU Doing Data Science </a:t>
            </a:r>
          </a:p>
        </p:txBody>
      </p:sp>
    </p:spTree>
    <p:extLst>
      <p:ext uri="{BB962C8B-B14F-4D97-AF65-F5344CB8AC3E}">
        <p14:creationId xmlns:p14="http://schemas.microsoft.com/office/powerpoint/2010/main" val="1143142645"/>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1605618" rtl="0" eaLnBrk="1" latinLnBrk="0" hangingPunct="1">
        <a:lnSpc>
          <a:spcPct val="100000"/>
        </a:lnSpc>
        <a:spcBef>
          <a:spcPct val="0"/>
        </a:spcBef>
        <a:buNone/>
        <a:defRPr sz="6224" b="1" kern="1200">
          <a:solidFill>
            <a:schemeClr val="bg1"/>
          </a:solidFill>
          <a:latin typeface="+mj-lt"/>
          <a:ea typeface="+mj-ea"/>
          <a:cs typeface="+mj-cs"/>
        </a:defRPr>
      </a:lvl1pPr>
    </p:titleStyle>
    <p:bodyStyle>
      <a:lvl1pPr marL="249270" indent="-249270" algn="l" defTabSz="1605618" rtl="0" eaLnBrk="1" latinLnBrk="0" hangingPunct="1">
        <a:lnSpc>
          <a:spcPct val="95000"/>
        </a:lnSpc>
        <a:spcBef>
          <a:spcPts val="1756"/>
        </a:spcBef>
        <a:buClr>
          <a:schemeClr val="accent1"/>
        </a:buClr>
        <a:buFont typeface="Arial" panose="020B0604020202020204" pitchFamily="34" charset="0"/>
        <a:buChar char="•"/>
        <a:defRPr sz="2122" kern="1200">
          <a:solidFill>
            <a:schemeClr val="tx1"/>
          </a:solidFill>
          <a:latin typeface="+mn-lt"/>
          <a:ea typeface="+mn-ea"/>
          <a:cs typeface="+mn-cs"/>
        </a:defRPr>
      </a:lvl1pPr>
      <a:lvl2pPr marL="509769" indent="-258253" algn="l" defTabSz="1605618" rtl="0" eaLnBrk="1" latinLnBrk="0" hangingPunct="1">
        <a:lnSpc>
          <a:spcPct val="95000"/>
        </a:lnSpc>
        <a:spcBef>
          <a:spcPts val="878"/>
        </a:spcBef>
        <a:buSzPct val="100000"/>
        <a:buFont typeface="Calibri" panose="020F0502020204030204" pitchFamily="34" charset="0"/>
        <a:buChar char="◦"/>
        <a:defRPr sz="2122" kern="1200">
          <a:solidFill>
            <a:schemeClr val="tx1"/>
          </a:solidFill>
          <a:latin typeface="+mn-lt"/>
          <a:ea typeface="+mn-ea"/>
          <a:cs typeface="+mn-cs"/>
        </a:defRPr>
      </a:lvl2pPr>
      <a:lvl3pPr marL="761285" indent="-251516" algn="l" defTabSz="1605618" rtl="0" eaLnBrk="1" latinLnBrk="0" hangingPunct="1">
        <a:lnSpc>
          <a:spcPct val="95000"/>
        </a:lnSpc>
        <a:spcBef>
          <a:spcPts val="878"/>
        </a:spcBef>
        <a:buFont typeface="Symbol" panose="05050102010706020507" pitchFamily="18" charset="2"/>
        <a:buChar char="-"/>
        <a:defRPr sz="2122" kern="1200">
          <a:solidFill>
            <a:schemeClr val="tx1"/>
          </a:solidFill>
          <a:latin typeface="+mn-lt"/>
          <a:ea typeface="+mn-ea"/>
          <a:cs typeface="+mn-cs"/>
        </a:defRPr>
      </a:lvl3pPr>
      <a:lvl4pPr marL="1012801" indent="-251516" algn="l" defTabSz="1605618" rtl="0" eaLnBrk="1" latinLnBrk="0" hangingPunct="1">
        <a:lnSpc>
          <a:spcPct val="95000"/>
        </a:lnSpc>
        <a:spcBef>
          <a:spcPts val="878"/>
        </a:spcBef>
        <a:buFont typeface="Arial" panose="020B0604020202020204" pitchFamily="34" charset="0"/>
        <a:buChar char="•"/>
        <a:defRPr sz="2122" kern="1200">
          <a:solidFill>
            <a:schemeClr val="tx1"/>
          </a:solidFill>
          <a:latin typeface="+mn-lt"/>
          <a:ea typeface="+mn-ea"/>
          <a:cs typeface="+mn-cs"/>
        </a:defRPr>
      </a:lvl4pPr>
      <a:lvl5pPr marL="1272177" indent="-259376" algn="l" defTabSz="1605618" rtl="0" eaLnBrk="1" latinLnBrk="0" hangingPunct="1">
        <a:lnSpc>
          <a:spcPct val="95000"/>
        </a:lnSpc>
        <a:spcBef>
          <a:spcPts val="878"/>
        </a:spcBef>
        <a:buFont typeface="Symbol" panose="05050102010706020507" pitchFamily="18" charset="2"/>
        <a:buChar char="-"/>
        <a:defRPr sz="2122" kern="1200">
          <a:solidFill>
            <a:schemeClr val="tx1"/>
          </a:solidFill>
          <a:latin typeface="+mn-lt"/>
          <a:ea typeface="+mn-ea"/>
          <a:cs typeface="+mn-cs"/>
        </a:defRPr>
      </a:lvl5pPr>
      <a:lvl6pPr marL="4415450" indent="-401405" algn="l" defTabSz="1605618" rtl="0" eaLnBrk="1" latinLnBrk="0" hangingPunct="1">
        <a:lnSpc>
          <a:spcPct val="90000"/>
        </a:lnSpc>
        <a:spcBef>
          <a:spcPts val="878"/>
        </a:spcBef>
        <a:buFont typeface="Arial" panose="020B0604020202020204" pitchFamily="34" charset="0"/>
        <a:buChar char="•"/>
        <a:defRPr sz="3161" kern="1200">
          <a:solidFill>
            <a:schemeClr val="tx1"/>
          </a:solidFill>
          <a:latin typeface="+mn-lt"/>
          <a:ea typeface="+mn-ea"/>
          <a:cs typeface="+mn-cs"/>
        </a:defRPr>
      </a:lvl6pPr>
      <a:lvl7pPr marL="5218259" indent="-401405" algn="l" defTabSz="1605618" rtl="0" eaLnBrk="1" latinLnBrk="0" hangingPunct="1">
        <a:lnSpc>
          <a:spcPct val="90000"/>
        </a:lnSpc>
        <a:spcBef>
          <a:spcPts val="878"/>
        </a:spcBef>
        <a:buFont typeface="Arial" panose="020B0604020202020204" pitchFamily="34" charset="0"/>
        <a:buChar char="•"/>
        <a:defRPr sz="3161" kern="1200">
          <a:solidFill>
            <a:schemeClr val="tx1"/>
          </a:solidFill>
          <a:latin typeface="+mn-lt"/>
          <a:ea typeface="+mn-ea"/>
          <a:cs typeface="+mn-cs"/>
        </a:defRPr>
      </a:lvl7pPr>
      <a:lvl8pPr marL="6021068" indent="-401405" algn="l" defTabSz="1605618" rtl="0" eaLnBrk="1" latinLnBrk="0" hangingPunct="1">
        <a:lnSpc>
          <a:spcPct val="90000"/>
        </a:lnSpc>
        <a:spcBef>
          <a:spcPts val="878"/>
        </a:spcBef>
        <a:buFont typeface="Arial" panose="020B0604020202020204" pitchFamily="34" charset="0"/>
        <a:buChar char="•"/>
        <a:defRPr sz="3161" kern="1200">
          <a:solidFill>
            <a:schemeClr val="tx1"/>
          </a:solidFill>
          <a:latin typeface="+mn-lt"/>
          <a:ea typeface="+mn-ea"/>
          <a:cs typeface="+mn-cs"/>
        </a:defRPr>
      </a:lvl8pPr>
      <a:lvl9pPr marL="6823877" indent="-401405" algn="l" defTabSz="1605618" rtl="0" eaLnBrk="1" latinLnBrk="0" hangingPunct="1">
        <a:lnSpc>
          <a:spcPct val="90000"/>
        </a:lnSpc>
        <a:spcBef>
          <a:spcPts val="878"/>
        </a:spcBef>
        <a:buFont typeface="Arial" panose="020B0604020202020204" pitchFamily="34" charset="0"/>
        <a:buChar char="•"/>
        <a:defRPr sz="3161" kern="1200">
          <a:solidFill>
            <a:schemeClr val="tx1"/>
          </a:solidFill>
          <a:latin typeface="+mn-lt"/>
          <a:ea typeface="+mn-ea"/>
          <a:cs typeface="+mn-cs"/>
        </a:defRPr>
      </a:lvl9pPr>
    </p:bodyStyle>
    <p:otherStyle>
      <a:defPPr>
        <a:defRPr lang="de-DE"/>
      </a:defPPr>
      <a:lvl1pPr marL="0" algn="l" defTabSz="1605618" rtl="0" eaLnBrk="1" latinLnBrk="0" hangingPunct="1">
        <a:defRPr sz="3161" kern="1200">
          <a:solidFill>
            <a:schemeClr val="tx1"/>
          </a:solidFill>
          <a:latin typeface="+mn-lt"/>
          <a:ea typeface="+mn-ea"/>
          <a:cs typeface="+mn-cs"/>
        </a:defRPr>
      </a:lvl1pPr>
      <a:lvl2pPr marL="802809" algn="l" defTabSz="1605618" rtl="0" eaLnBrk="1" latinLnBrk="0" hangingPunct="1">
        <a:defRPr sz="3161" kern="1200">
          <a:solidFill>
            <a:schemeClr val="tx1"/>
          </a:solidFill>
          <a:latin typeface="+mn-lt"/>
          <a:ea typeface="+mn-ea"/>
          <a:cs typeface="+mn-cs"/>
        </a:defRPr>
      </a:lvl2pPr>
      <a:lvl3pPr marL="1605618" algn="l" defTabSz="1605618" rtl="0" eaLnBrk="1" latinLnBrk="0" hangingPunct="1">
        <a:defRPr sz="3161" kern="1200">
          <a:solidFill>
            <a:schemeClr val="tx1"/>
          </a:solidFill>
          <a:latin typeface="+mn-lt"/>
          <a:ea typeface="+mn-ea"/>
          <a:cs typeface="+mn-cs"/>
        </a:defRPr>
      </a:lvl3pPr>
      <a:lvl4pPr marL="2408427" algn="l" defTabSz="1605618" rtl="0" eaLnBrk="1" latinLnBrk="0" hangingPunct="1">
        <a:defRPr sz="3161" kern="1200">
          <a:solidFill>
            <a:schemeClr val="tx1"/>
          </a:solidFill>
          <a:latin typeface="+mn-lt"/>
          <a:ea typeface="+mn-ea"/>
          <a:cs typeface="+mn-cs"/>
        </a:defRPr>
      </a:lvl4pPr>
      <a:lvl5pPr marL="3211236" algn="l" defTabSz="1605618" rtl="0" eaLnBrk="1" latinLnBrk="0" hangingPunct="1">
        <a:defRPr sz="3161" kern="1200">
          <a:solidFill>
            <a:schemeClr val="tx1"/>
          </a:solidFill>
          <a:latin typeface="+mn-lt"/>
          <a:ea typeface="+mn-ea"/>
          <a:cs typeface="+mn-cs"/>
        </a:defRPr>
      </a:lvl5pPr>
      <a:lvl6pPr marL="4014045" algn="l" defTabSz="1605618" rtl="0" eaLnBrk="1" latinLnBrk="0" hangingPunct="1">
        <a:defRPr sz="3161" kern="1200">
          <a:solidFill>
            <a:schemeClr val="tx1"/>
          </a:solidFill>
          <a:latin typeface="+mn-lt"/>
          <a:ea typeface="+mn-ea"/>
          <a:cs typeface="+mn-cs"/>
        </a:defRPr>
      </a:lvl6pPr>
      <a:lvl7pPr marL="4816854" algn="l" defTabSz="1605618" rtl="0" eaLnBrk="1" latinLnBrk="0" hangingPunct="1">
        <a:defRPr sz="3161" kern="1200">
          <a:solidFill>
            <a:schemeClr val="tx1"/>
          </a:solidFill>
          <a:latin typeface="+mn-lt"/>
          <a:ea typeface="+mn-ea"/>
          <a:cs typeface="+mn-cs"/>
        </a:defRPr>
      </a:lvl7pPr>
      <a:lvl8pPr marL="5619663" algn="l" defTabSz="1605618" rtl="0" eaLnBrk="1" latinLnBrk="0" hangingPunct="1">
        <a:defRPr sz="3161" kern="1200">
          <a:solidFill>
            <a:schemeClr val="tx1"/>
          </a:solidFill>
          <a:latin typeface="+mn-lt"/>
          <a:ea typeface="+mn-ea"/>
          <a:cs typeface="+mn-cs"/>
        </a:defRPr>
      </a:lvl8pPr>
      <a:lvl9pPr marL="6422472" algn="l" defTabSz="1605618" rtl="0" eaLnBrk="1" latinLnBrk="0" hangingPunct="1">
        <a:defRPr sz="3161"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1806" userDrawn="1">
          <p15:clr>
            <a:srgbClr val="F26B43"/>
          </p15:clr>
        </p15:guide>
        <p15:guide id="17" pos="13797" userDrawn="1">
          <p15:clr>
            <a:srgbClr val="F26B43"/>
          </p15:clr>
        </p15:guide>
        <p15:guide id="23" orient="horz" pos="2876" userDrawn="1">
          <p15:clr>
            <a:srgbClr val="F26B43"/>
          </p15:clr>
        </p15:guide>
        <p15:guide id="26" pos="25151" userDrawn="1">
          <p15:clr>
            <a:srgbClr val="F26B43"/>
          </p15:clr>
        </p15:guide>
        <p15:guide id="27" pos="13479" userDrawn="1">
          <p15:clr>
            <a:srgbClr val="A4A3A4"/>
          </p15:clr>
        </p15:guide>
        <p15:guide id="28" orient="horz" pos="9499" userDrawn="1">
          <p15:clr>
            <a:srgbClr val="A4A3A4"/>
          </p15:clr>
        </p15:guide>
        <p15:guide id="29" orient="horz" pos="16832" userDrawn="1">
          <p15:clr>
            <a:srgbClr val="F26B43"/>
          </p15:clr>
        </p15:guide>
        <p15:guide id="30" pos="13152" userDrawn="1">
          <p15:clr>
            <a:srgbClr val="F26B43"/>
          </p15:clr>
        </p15:guide>
        <p15:guide id="31" pos="7796" userDrawn="1">
          <p15:clr>
            <a:srgbClr val="F26B43"/>
          </p15:clr>
        </p15:guide>
        <p15:guide id="32" pos="7160" userDrawn="1">
          <p15:clr>
            <a:srgbClr val="F26B43"/>
          </p15:clr>
        </p15:guide>
        <p15:guide id="33" pos="19155" userDrawn="1">
          <p15:clr>
            <a:srgbClr val="F26B43"/>
          </p15:clr>
        </p15:guide>
        <p15:guide id="34" pos="19796" userDrawn="1">
          <p15:clr>
            <a:srgbClr val="F26B43"/>
          </p15:clr>
        </p15:guide>
        <p15:guide id="35" orient="horz" pos="6150" userDrawn="1">
          <p15:clr>
            <a:srgbClr val="F26B43"/>
          </p15:clr>
        </p15:guide>
        <p15:guide id="36" orient="horz" pos="5742" userDrawn="1">
          <p15:clr>
            <a:srgbClr val="F26B43"/>
          </p15:clr>
        </p15:guide>
        <p15:guide id="37" orient="horz" pos="13483" userDrawn="1">
          <p15:clr>
            <a:srgbClr val="F26B43"/>
          </p15:clr>
        </p15:guide>
        <p15:guide id="38" orient="horz" pos="13166" userDrawn="1">
          <p15:clr>
            <a:srgbClr val="F26B43"/>
          </p15:clr>
        </p15:guide>
        <p15:guide id="40" orient="horz" pos="9820" userDrawn="1">
          <p15:clr>
            <a:srgbClr val="F26B43"/>
          </p15:clr>
        </p15:guide>
        <p15:guide id="41" orient="horz" pos="17256" userDrawn="1">
          <p15:clr>
            <a:srgbClr val="F26B43"/>
          </p15:clr>
        </p15:guide>
        <p15:guide id="42" orient="horz" pos="17577" userDrawn="1">
          <p15:clr>
            <a:srgbClr val="F26B43"/>
          </p15:clr>
        </p15:guide>
        <p15:guide id="43" orient="horz" pos="1874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260597E-0A22-404B-8E88-5F4FEB8FF4B9}"/>
              </a:ext>
            </a:extLst>
          </p:cNvPr>
          <p:cNvSpPr/>
          <p:nvPr/>
        </p:nvSpPr>
        <p:spPr>
          <a:xfrm>
            <a:off x="21586913" y="12131377"/>
            <a:ext cx="20631116" cy="7746233"/>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err="1">
              <a:solidFill>
                <a:schemeClr val="tx1"/>
              </a:solidFill>
            </a:endParaRPr>
          </a:p>
        </p:txBody>
      </p:sp>
      <p:sp>
        <p:nvSpPr>
          <p:cNvPr id="2" name="Titel 1">
            <a:extLst>
              <a:ext uri="{FF2B5EF4-FFF2-40B4-BE49-F238E27FC236}">
                <a16:creationId xmlns:a16="http://schemas.microsoft.com/office/drawing/2014/main" id="{011698AC-3203-416E-827A-7B17AFC57DC5}"/>
              </a:ext>
            </a:extLst>
          </p:cNvPr>
          <p:cNvSpPr>
            <a:spLocks noGrp="1"/>
          </p:cNvSpPr>
          <p:nvPr>
            <p:ph type="title"/>
          </p:nvPr>
        </p:nvSpPr>
        <p:spPr>
          <a:xfrm>
            <a:off x="442791" y="3630469"/>
            <a:ext cx="30182741" cy="2094243"/>
          </a:xfrm>
        </p:spPr>
        <p:txBody>
          <a:bodyPr/>
          <a:lstStyle/>
          <a:p>
            <a:r>
              <a:rPr lang="en-GB" sz="6500"/>
              <a:t>Group 7: </a:t>
            </a:r>
            <a:r>
              <a:rPr lang="en-GB" sz="6200"/>
              <a:t>Homicide</a:t>
            </a:r>
            <a:endParaRPr lang="en-US" sz="6200"/>
          </a:p>
        </p:txBody>
      </p:sp>
      <p:sp>
        <p:nvSpPr>
          <p:cNvPr id="17" name="Textplatzhalter 16">
            <a:extLst>
              <a:ext uri="{FF2B5EF4-FFF2-40B4-BE49-F238E27FC236}">
                <a16:creationId xmlns:a16="http://schemas.microsoft.com/office/drawing/2014/main" id="{443BA757-70AC-4195-9049-BC8280FBACCB}"/>
              </a:ext>
            </a:extLst>
          </p:cNvPr>
          <p:cNvSpPr>
            <a:spLocks noGrp="1"/>
          </p:cNvSpPr>
          <p:nvPr>
            <p:ph type="body" sz="quarter" idx="20"/>
          </p:nvPr>
        </p:nvSpPr>
        <p:spPr>
          <a:xfrm>
            <a:off x="442791" y="28935512"/>
            <a:ext cx="16778115" cy="1120448"/>
          </a:xfrm>
        </p:spPr>
        <p:txBody>
          <a:bodyPr vert="horz" lIns="0" tIns="0" rIns="0" bIns="0" rtlCol="0" anchor="t">
            <a:noAutofit/>
          </a:bodyPr>
          <a:lstStyle/>
          <a:p>
            <a:r>
              <a:rPr lang="en-GB" sz="2000" dirty="0"/>
              <a:t>University of Vienna, Department of Business Analytics</a:t>
            </a:r>
          </a:p>
          <a:p>
            <a:endParaRPr lang="en-GB" sz="2000"/>
          </a:p>
        </p:txBody>
      </p:sp>
      <p:sp>
        <p:nvSpPr>
          <p:cNvPr id="21" name="Textplatzhalter 20">
            <a:extLst>
              <a:ext uri="{FF2B5EF4-FFF2-40B4-BE49-F238E27FC236}">
                <a16:creationId xmlns:a16="http://schemas.microsoft.com/office/drawing/2014/main" id="{3E86ACA9-B7FC-4924-BB1F-C8D989FCFA39}"/>
              </a:ext>
            </a:extLst>
          </p:cNvPr>
          <p:cNvSpPr>
            <a:spLocks noGrp="1"/>
          </p:cNvSpPr>
          <p:nvPr>
            <p:ph type="body" sz="quarter" idx="25"/>
          </p:nvPr>
        </p:nvSpPr>
        <p:spPr>
          <a:xfrm>
            <a:off x="442791" y="5450107"/>
            <a:ext cx="39477808" cy="1107429"/>
          </a:xfrm>
        </p:spPr>
        <p:txBody>
          <a:bodyPr anchor="ctr"/>
          <a:lstStyle/>
          <a:p>
            <a:pPr>
              <a:spcBef>
                <a:spcPts val="1755"/>
              </a:spcBef>
            </a:pPr>
            <a:r>
              <a:rPr lang="en-GB" sz="3800">
                <a:ea typeface="+mn-lt"/>
                <a:cs typeface="+mn-lt"/>
              </a:rPr>
              <a:t>Lint Tobias, </a:t>
            </a:r>
            <a:r>
              <a:rPr lang="en-GB" sz="3800" err="1">
                <a:ea typeface="+mn-lt"/>
                <a:cs typeface="+mn-lt"/>
              </a:rPr>
              <a:t>Wiskott</a:t>
            </a:r>
            <a:r>
              <a:rPr lang="en-GB" sz="3800">
                <a:ea typeface="+mn-lt"/>
                <a:cs typeface="+mn-lt"/>
              </a:rPr>
              <a:t> Christian, </a:t>
            </a:r>
            <a:r>
              <a:rPr lang="en-GB" sz="3800" err="1">
                <a:ea typeface="+mn-lt"/>
                <a:cs typeface="+mn-lt"/>
              </a:rPr>
              <a:t>Sumesgutner</a:t>
            </a:r>
            <a:r>
              <a:rPr lang="en-GB" sz="3800">
                <a:ea typeface="+mn-lt"/>
                <a:cs typeface="+mn-lt"/>
              </a:rPr>
              <a:t> Ava, Wohlleben Kilian</a:t>
            </a:r>
            <a:endParaRPr lang="en-US"/>
          </a:p>
        </p:txBody>
      </p:sp>
      <p:graphicFrame>
        <p:nvGraphicFramePr>
          <p:cNvPr id="41" name="Tabelle 41">
            <a:extLst>
              <a:ext uri="{FF2B5EF4-FFF2-40B4-BE49-F238E27FC236}">
                <a16:creationId xmlns:a16="http://schemas.microsoft.com/office/drawing/2014/main" id="{77854DF2-9FD1-4290-9491-507FE61424BF}"/>
              </a:ext>
            </a:extLst>
          </p:cNvPr>
          <p:cNvGraphicFramePr>
            <a:graphicFrameLocks noGrp="1"/>
          </p:cNvGraphicFramePr>
          <p:nvPr>
            <p:extLst>
              <p:ext uri="{D42A27DB-BD31-4B8C-83A1-F6EECF244321}">
                <p14:modId xmlns:p14="http://schemas.microsoft.com/office/powerpoint/2010/main" val="732837332"/>
              </p:ext>
            </p:extLst>
          </p:nvPr>
        </p:nvGraphicFramePr>
        <p:xfrm>
          <a:off x="442791" y="7249336"/>
          <a:ext cx="20660967" cy="4347906"/>
        </p:xfrm>
        <a:graphic>
          <a:graphicData uri="http://schemas.openxmlformats.org/drawingml/2006/table">
            <a:tbl>
              <a:tblPr firstRow="1" bandRow="1">
                <a:tableStyleId>{69012ECD-51FC-41F1-AA8D-1B2483CD663E}</a:tableStyleId>
              </a:tblPr>
              <a:tblGrid>
                <a:gridCol w="20660967">
                  <a:extLst>
                    <a:ext uri="{9D8B030D-6E8A-4147-A177-3AD203B41FA5}">
                      <a16:colId xmlns:a16="http://schemas.microsoft.com/office/drawing/2014/main" val="3498574591"/>
                    </a:ext>
                  </a:extLst>
                </a:gridCol>
              </a:tblGrid>
              <a:tr h="703779">
                <a:tc>
                  <a:txBody>
                    <a:bodyPr/>
                    <a:lstStyle/>
                    <a:p>
                      <a:r>
                        <a:rPr lang="en-GB" sz="3200"/>
                        <a:t>Challenge</a:t>
                      </a:r>
                    </a:p>
                  </a:txBody>
                  <a:tcPr marL="97010" marR="97010" marT="97010" marB="97010"/>
                </a:tc>
                <a:extLst>
                  <a:ext uri="{0D108BD9-81ED-4DB2-BD59-A6C34878D82A}">
                    <a16:rowId xmlns:a16="http://schemas.microsoft.com/office/drawing/2014/main" val="3527742964"/>
                  </a:ext>
                </a:extLst>
              </a:tr>
              <a:tr h="3644127">
                <a:tc>
                  <a:txBody>
                    <a:bodyPr/>
                    <a:lstStyle/>
                    <a:p>
                      <a:pPr marL="0" indent="0">
                        <a:buFont typeface="Arial" panose="020B0604020202020204" pitchFamily="34" charset="0"/>
                        <a:buNone/>
                      </a:pPr>
                      <a:endParaRPr lang="en-GB" sz="2400"/>
                    </a:p>
                    <a:p>
                      <a:pPr marL="0" lvl="0" indent="0">
                        <a:buFont typeface="Arial" panose="020B0604020202020204" pitchFamily="34" charset="0"/>
                        <a:buNone/>
                      </a:pPr>
                      <a:endParaRPr lang="en-GB" sz="2400" b="1"/>
                    </a:p>
                    <a:p>
                      <a:pPr marL="0" lvl="0" indent="0">
                        <a:buFont typeface="Arial" panose="020B0604020202020204" pitchFamily="34" charset="0"/>
                        <a:buNone/>
                      </a:pPr>
                      <a:endParaRPr lang="en-GB" sz="2400" b="1"/>
                    </a:p>
                    <a:p>
                      <a:pPr marL="0" lvl="0" indent="0">
                        <a:buFont typeface="Arial" panose="020B0604020202020204" pitchFamily="34" charset="0"/>
                        <a:buNone/>
                      </a:pPr>
                      <a:endParaRPr lang="en-GB" sz="2400" b="1"/>
                    </a:p>
                    <a:p>
                      <a:pPr marL="0" lvl="0" indent="0">
                        <a:buFont typeface="Arial" panose="020B0604020202020204" pitchFamily="34" charset="0"/>
                        <a:buNone/>
                      </a:pPr>
                      <a:endParaRPr lang="en-GB" sz="2400"/>
                    </a:p>
                  </a:txBody>
                  <a:tcPr marL="64673" marR="64673" marT="32337" marB="32337"/>
                </a:tc>
                <a:extLst>
                  <a:ext uri="{0D108BD9-81ED-4DB2-BD59-A6C34878D82A}">
                    <a16:rowId xmlns:a16="http://schemas.microsoft.com/office/drawing/2014/main" val="2165290835"/>
                  </a:ext>
                </a:extLst>
              </a:tr>
            </a:tbl>
          </a:graphicData>
        </a:graphic>
      </p:graphicFrame>
      <p:graphicFrame>
        <p:nvGraphicFramePr>
          <p:cNvPr id="80" name="Tabelle 41">
            <a:extLst>
              <a:ext uri="{FF2B5EF4-FFF2-40B4-BE49-F238E27FC236}">
                <a16:creationId xmlns:a16="http://schemas.microsoft.com/office/drawing/2014/main" id="{6EA9E637-D531-46BC-8568-52B8B95F959B}"/>
              </a:ext>
            </a:extLst>
          </p:cNvPr>
          <p:cNvGraphicFramePr>
            <a:graphicFrameLocks noGrp="1"/>
          </p:cNvGraphicFramePr>
          <p:nvPr>
            <p:extLst>
              <p:ext uri="{D42A27DB-BD31-4B8C-83A1-F6EECF244321}">
                <p14:modId xmlns:p14="http://schemas.microsoft.com/office/powerpoint/2010/main" val="1673987851"/>
              </p:ext>
            </p:extLst>
          </p:nvPr>
        </p:nvGraphicFramePr>
        <p:xfrm>
          <a:off x="448107" y="11899714"/>
          <a:ext cx="20798056" cy="12562159"/>
        </p:xfrm>
        <a:graphic>
          <a:graphicData uri="http://schemas.openxmlformats.org/drawingml/2006/table">
            <a:tbl>
              <a:tblPr firstRow="1" bandRow="1">
                <a:tableStyleId>{69012ECD-51FC-41F1-AA8D-1B2483CD663E}</a:tableStyleId>
              </a:tblPr>
              <a:tblGrid>
                <a:gridCol w="20798056">
                  <a:extLst>
                    <a:ext uri="{9D8B030D-6E8A-4147-A177-3AD203B41FA5}">
                      <a16:colId xmlns:a16="http://schemas.microsoft.com/office/drawing/2014/main" val="3498574591"/>
                    </a:ext>
                  </a:extLst>
                </a:gridCol>
              </a:tblGrid>
              <a:tr h="1103949">
                <a:tc>
                  <a:txBody>
                    <a:bodyPr/>
                    <a:lstStyle/>
                    <a:p>
                      <a:r>
                        <a:rPr lang="de-DE" sz="3200" b="1">
                          <a:solidFill>
                            <a:schemeClr val="bg1"/>
                          </a:solidFill>
                        </a:rPr>
                        <a:t>D</a:t>
                      </a:r>
                      <a:r>
                        <a:rPr lang="en-GB" sz="3200" b="1" err="1">
                          <a:solidFill>
                            <a:schemeClr val="bg1"/>
                          </a:solidFill>
                        </a:rPr>
                        <a:t>ata</a:t>
                      </a:r>
                      <a:r>
                        <a:rPr lang="en-GB" sz="3200" b="1">
                          <a:solidFill>
                            <a:schemeClr val="bg1"/>
                          </a:solidFill>
                        </a:rPr>
                        <a:t> Understanding &amp; Preparation</a:t>
                      </a:r>
                    </a:p>
                  </a:txBody>
                  <a:tcPr marL="97010" marR="97010" marT="97010" marB="97010" anchor="b"/>
                </a:tc>
                <a:extLst>
                  <a:ext uri="{0D108BD9-81ED-4DB2-BD59-A6C34878D82A}">
                    <a16:rowId xmlns:a16="http://schemas.microsoft.com/office/drawing/2014/main" val="3527742964"/>
                  </a:ext>
                </a:extLst>
              </a:tr>
              <a:tr h="7423094">
                <a:tc>
                  <a:txBody>
                    <a:bodyPr/>
                    <a:lstStyle/>
                    <a:p>
                      <a:pPr eaLnBrk="1" hangingPunct="1"/>
                      <a:endParaRPr lang="en-GB" sz="2100">
                        <a:solidFill>
                          <a:schemeClr val="tx1"/>
                        </a:solidFill>
                        <a:latin typeface="+mn-lt"/>
                        <a:ea typeface="+mn-ea"/>
                        <a:cs typeface="+mn-cs"/>
                      </a:endParaRPr>
                    </a:p>
                    <a:p>
                      <a:pPr lvl="0">
                        <a:buNone/>
                      </a:pPr>
                      <a:endParaRPr lang="en-GB" sz="2100">
                        <a:solidFill>
                          <a:schemeClr val="tx1"/>
                        </a:solidFill>
                        <a:latin typeface="+mn-lt"/>
                        <a:ea typeface="+mn-ea"/>
                        <a:cs typeface="+mn-cs"/>
                      </a:endParaRPr>
                    </a:p>
                    <a:p>
                      <a:pPr lvl="0">
                        <a:buNone/>
                      </a:pPr>
                      <a:endParaRPr lang="en-GB" sz="2100">
                        <a:solidFill>
                          <a:schemeClr val="tx1"/>
                        </a:solidFill>
                        <a:latin typeface="+mn-lt"/>
                        <a:ea typeface="+mn-ea"/>
                        <a:cs typeface="+mn-cs"/>
                      </a:endParaRPr>
                    </a:p>
                    <a:p>
                      <a:pPr lvl="0">
                        <a:buNone/>
                      </a:pPr>
                      <a:endParaRPr lang="en-GB" sz="2100">
                        <a:solidFill>
                          <a:schemeClr val="tx1"/>
                        </a:solidFill>
                        <a:latin typeface="+mn-lt"/>
                        <a:ea typeface="+mn-ea"/>
                        <a:cs typeface="+mn-cs"/>
                      </a:endParaRPr>
                    </a:p>
                    <a:p>
                      <a:pPr lvl="0">
                        <a:buNone/>
                      </a:pPr>
                      <a:endParaRPr lang="en-GB" sz="2100">
                        <a:solidFill>
                          <a:schemeClr val="tx1"/>
                        </a:solidFill>
                        <a:latin typeface="+mn-lt"/>
                        <a:ea typeface="+mn-ea"/>
                        <a:cs typeface="+mn-cs"/>
                      </a:endParaRPr>
                    </a:p>
                    <a:p>
                      <a:pPr lvl="0">
                        <a:buNone/>
                      </a:pPr>
                      <a:endParaRPr lang="en-GB" sz="2100">
                        <a:solidFill>
                          <a:schemeClr val="tx1"/>
                        </a:solidFill>
                        <a:latin typeface="+mn-lt"/>
                        <a:ea typeface="+mn-ea"/>
                        <a:cs typeface="+mn-cs"/>
                      </a:endParaRPr>
                    </a:p>
                    <a:p>
                      <a:pPr lvl="0">
                        <a:buNone/>
                      </a:pPr>
                      <a:endParaRPr lang="en-GB" sz="2100">
                        <a:solidFill>
                          <a:schemeClr val="tx1"/>
                        </a:solidFill>
                        <a:latin typeface="+mn-lt"/>
                        <a:ea typeface="+mn-ea"/>
                        <a:cs typeface="+mn-cs"/>
                      </a:endParaRPr>
                    </a:p>
                    <a:p>
                      <a:pPr lvl="0">
                        <a:buNone/>
                      </a:pPr>
                      <a:endParaRPr lang="en-GB" sz="2100">
                        <a:solidFill>
                          <a:schemeClr val="tx1"/>
                        </a:solidFill>
                        <a:latin typeface="+mn-lt"/>
                        <a:ea typeface="+mn-ea"/>
                        <a:cs typeface="+mn-cs"/>
                      </a:endParaRPr>
                    </a:p>
                    <a:p>
                      <a:pPr lvl="0">
                        <a:buNone/>
                      </a:pPr>
                      <a:endParaRPr lang="en-GB" sz="2100">
                        <a:solidFill>
                          <a:schemeClr val="tx1"/>
                        </a:solidFill>
                        <a:latin typeface="+mn-lt"/>
                        <a:ea typeface="+mn-ea"/>
                        <a:cs typeface="+mn-cs"/>
                      </a:endParaRPr>
                    </a:p>
                    <a:p>
                      <a:pPr lvl="0">
                        <a:buNone/>
                      </a:pPr>
                      <a:endParaRPr lang="en-GB" sz="2100">
                        <a:solidFill>
                          <a:schemeClr val="tx1"/>
                        </a:solidFill>
                        <a:latin typeface="+mn-lt"/>
                        <a:ea typeface="+mn-ea"/>
                        <a:cs typeface="+mn-cs"/>
                      </a:endParaRPr>
                    </a:p>
                    <a:p>
                      <a:pPr lvl="0">
                        <a:buNone/>
                      </a:pPr>
                      <a:endParaRPr lang="en-GB" sz="2100">
                        <a:solidFill>
                          <a:schemeClr val="tx1"/>
                        </a:solidFill>
                        <a:latin typeface="+mn-lt"/>
                        <a:ea typeface="+mn-ea"/>
                        <a:cs typeface="+mn-cs"/>
                      </a:endParaRPr>
                    </a:p>
                  </a:txBody>
                  <a:tcPr marL="97010" marR="97010" marT="97010" marB="97010"/>
                </a:tc>
                <a:extLst>
                  <a:ext uri="{0D108BD9-81ED-4DB2-BD59-A6C34878D82A}">
                    <a16:rowId xmlns:a16="http://schemas.microsoft.com/office/drawing/2014/main" val="2165290835"/>
                  </a:ext>
                </a:extLst>
              </a:tr>
              <a:tr h="4035116">
                <a:tc>
                  <a:txBody>
                    <a:bodyPr/>
                    <a:lstStyle/>
                    <a:p>
                      <a:pPr lvl="0">
                        <a:buNone/>
                      </a:pPr>
                      <a:endParaRPr lang="en-GB" sz="2100">
                        <a:solidFill>
                          <a:schemeClr val="tx1"/>
                        </a:solidFill>
                        <a:latin typeface="+mn-lt"/>
                        <a:ea typeface="+mn-ea"/>
                        <a:cs typeface="+mn-cs"/>
                      </a:endParaRPr>
                    </a:p>
                  </a:txBody>
                  <a:tcPr marL="97009" marR="97009" marT="97009" marB="97009"/>
                </a:tc>
                <a:extLst>
                  <a:ext uri="{0D108BD9-81ED-4DB2-BD59-A6C34878D82A}">
                    <a16:rowId xmlns:a16="http://schemas.microsoft.com/office/drawing/2014/main" val="2833732625"/>
                  </a:ext>
                </a:extLst>
              </a:tr>
            </a:tbl>
          </a:graphicData>
        </a:graphic>
      </p:graphicFrame>
      <p:graphicFrame>
        <p:nvGraphicFramePr>
          <p:cNvPr id="33" name="Tabelle 41">
            <a:extLst>
              <a:ext uri="{FF2B5EF4-FFF2-40B4-BE49-F238E27FC236}">
                <a16:creationId xmlns:a16="http://schemas.microsoft.com/office/drawing/2014/main" id="{F138294E-3084-413C-B3CC-4B205165F89B}"/>
              </a:ext>
            </a:extLst>
          </p:cNvPr>
          <p:cNvGraphicFramePr>
            <a:graphicFrameLocks noGrp="1"/>
          </p:cNvGraphicFramePr>
          <p:nvPr>
            <p:extLst>
              <p:ext uri="{D42A27DB-BD31-4B8C-83A1-F6EECF244321}">
                <p14:modId xmlns:p14="http://schemas.microsoft.com/office/powerpoint/2010/main" val="1248845307"/>
              </p:ext>
            </p:extLst>
          </p:nvPr>
        </p:nvGraphicFramePr>
        <p:xfrm>
          <a:off x="21587456" y="7233688"/>
          <a:ext cx="20632098" cy="5569584"/>
        </p:xfrm>
        <a:graphic>
          <a:graphicData uri="http://schemas.openxmlformats.org/drawingml/2006/table">
            <a:tbl>
              <a:tblPr firstRow="1" bandRow="1">
                <a:tableStyleId>{69012ECD-51FC-41F1-AA8D-1B2483CD663E}</a:tableStyleId>
              </a:tblPr>
              <a:tblGrid>
                <a:gridCol w="20632098">
                  <a:extLst>
                    <a:ext uri="{9D8B030D-6E8A-4147-A177-3AD203B41FA5}">
                      <a16:colId xmlns:a16="http://schemas.microsoft.com/office/drawing/2014/main" val="3498574591"/>
                    </a:ext>
                  </a:extLst>
                </a:gridCol>
              </a:tblGrid>
              <a:tr h="820597">
                <a:tc>
                  <a:txBody>
                    <a:bodyPr/>
                    <a:lstStyle/>
                    <a:p>
                      <a:r>
                        <a:rPr lang="en-GB" sz="3200" dirty="0"/>
                        <a:t>Dataset</a:t>
                      </a:r>
                    </a:p>
                  </a:txBody>
                  <a:tcPr marL="97010" marR="97010" marT="97010" marB="97010"/>
                </a:tc>
                <a:extLst>
                  <a:ext uri="{0D108BD9-81ED-4DB2-BD59-A6C34878D82A}">
                    <a16:rowId xmlns:a16="http://schemas.microsoft.com/office/drawing/2014/main" val="3527742964"/>
                  </a:ext>
                </a:extLst>
              </a:tr>
              <a:tr h="3544281">
                <a:tc>
                  <a:txBody>
                    <a:bodyPr/>
                    <a:lstStyle/>
                    <a:p>
                      <a:pPr marL="457200" lvl="0" indent="-457200" algn="l">
                        <a:lnSpc>
                          <a:spcPct val="100000"/>
                        </a:lnSpc>
                        <a:spcBef>
                          <a:spcPts val="0"/>
                        </a:spcBef>
                        <a:spcAft>
                          <a:spcPts val="0"/>
                        </a:spcAft>
                        <a:buFont typeface="Arial"/>
                        <a:buChar char="•"/>
                      </a:pPr>
                      <a:endParaRPr lang="en-US" sz="2100" b="1" i="0" u="none" strike="noStrike" noProof="0" dirty="0">
                        <a:latin typeface="Calibri"/>
                      </a:endParaRPr>
                    </a:p>
                    <a:p>
                      <a:pPr marL="457200" lvl="0" indent="-457200" algn="l">
                        <a:lnSpc>
                          <a:spcPct val="100000"/>
                        </a:lnSpc>
                        <a:spcBef>
                          <a:spcPts val="0"/>
                        </a:spcBef>
                        <a:spcAft>
                          <a:spcPts val="0"/>
                        </a:spcAft>
                        <a:buFont typeface="Arial"/>
                        <a:buChar char="•"/>
                      </a:pPr>
                      <a:endParaRPr lang="en-US" sz="2100" b="0" i="0" u="none" strike="noStrike" noProof="0" dirty="0">
                        <a:latin typeface="Calibri"/>
                      </a:endParaRPr>
                    </a:p>
                  </a:txBody>
                  <a:tcPr marL="64673" marR="64673" marT="32337" marB="32337"/>
                </a:tc>
                <a:extLst>
                  <a:ext uri="{0D108BD9-81ED-4DB2-BD59-A6C34878D82A}">
                    <a16:rowId xmlns:a16="http://schemas.microsoft.com/office/drawing/2014/main" val="2165290835"/>
                  </a:ext>
                </a:extLst>
              </a:tr>
              <a:tr h="1204706">
                <a:tc>
                  <a:txBody>
                    <a:bodyPr/>
                    <a:lstStyle/>
                    <a:p>
                      <a:pPr marL="0" lvl="0" indent="0">
                        <a:buNone/>
                      </a:pPr>
                      <a:endParaRPr lang="en-GB" sz="2100"/>
                    </a:p>
                  </a:txBody>
                  <a:tcPr marL="64672" marR="64672" marT="32336" marB="32336"/>
                </a:tc>
                <a:extLst>
                  <a:ext uri="{0D108BD9-81ED-4DB2-BD59-A6C34878D82A}">
                    <a16:rowId xmlns:a16="http://schemas.microsoft.com/office/drawing/2014/main" val="246313090"/>
                  </a:ext>
                </a:extLst>
              </a:tr>
            </a:tbl>
          </a:graphicData>
        </a:graphic>
      </p:graphicFrame>
      <p:graphicFrame>
        <p:nvGraphicFramePr>
          <p:cNvPr id="35" name="Tabelle 41">
            <a:extLst>
              <a:ext uri="{FF2B5EF4-FFF2-40B4-BE49-F238E27FC236}">
                <a16:creationId xmlns:a16="http://schemas.microsoft.com/office/drawing/2014/main" id="{471D417A-B2CC-4A5B-A722-5BA5E206A23E}"/>
              </a:ext>
            </a:extLst>
          </p:cNvPr>
          <p:cNvGraphicFramePr>
            <a:graphicFrameLocks noGrp="1"/>
          </p:cNvGraphicFramePr>
          <p:nvPr>
            <p:extLst>
              <p:ext uri="{D42A27DB-BD31-4B8C-83A1-F6EECF244321}">
                <p14:modId xmlns:p14="http://schemas.microsoft.com/office/powerpoint/2010/main" val="1711864549"/>
              </p:ext>
            </p:extLst>
          </p:nvPr>
        </p:nvGraphicFramePr>
        <p:xfrm>
          <a:off x="21565701" y="12104859"/>
          <a:ext cx="20677141" cy="681700"/>
        </p:xfrm>
        <a:graphic>
          <a:graphicData uri="http://schemas.openxmlformats.org/drawingml/2006/table">
            <a:tbl>
              <a:tblPr firstRow="1" bandRow="1">
                <a:tableStyleId>{69012ECD-51FC-41F1-AA8D-1B2483CD663E}</a:tableStyleId>
              </a:tblPr>
              <a:tblGrid>
                <a:gridCol w="20677141">
                  <a:extLst>
                    <a:ext uri="{9D8B030D-6E8A-4147-A177-3AD203B41FA5}">
                      <a16:colId xmlns:a16="http://schemas.microsoft.com/office/drawing/2014/main" val="3498574591"/>
                    </a:ext>
                  </a:extLst>
                </a:gridCol>
              </a:tblGrid>
              <a:tr h="655809">
                <a:tc>
                  <a:txBody>
                    <a:bodyPr/>
                    <a:lstStyle/>
                    <a:p>
                      <a:r>
                        <a:rPr lang="en-GB" sz="3200" b="1" dirty="0">
                          <a:solidFill>
                            <a:schemeClr val="bg1"/>
                          </a:solidFill>
                        </a:rPr>
                        <a:t>Modelling</a:t>
                      </a:r>
                    </a:p>
                  </a:txBody>
                  <a:tcPr marL="97010" marR="97010" marT="97010" marB="97010" anchor="ctr"/>
                </a:tc>
                <a:extLst>
                  <a:ext uri="{0D108BD9-81ED-4DB2-BD59-A6C34878D82A}">
                    <a16:rowId xmlns:a16="http://schemas.microsoft.com/office/drawing/2014/main" val="3527742964"/>
                  </a:ext>
                </a:extLst>
              </a:tr>
            </a:tbl>
          </a:graphicData>
        </a:graphic>
      </p:graphicFrame>
      <p:sp>
        <p:nvSpPr>
          <p:cNvPr id="57" name="Textfeld 56">
            <a:extLst>
              <a:ext uri="{FF2B5EF4-FFF2-40B4-BE49-F238E27FC236}">
                <a16:creationId xmlns:a16="http://schemas.microsoft.com/office/drawing/2014/main" id="{0B74BB06-F9C6-47CF-BF4E-FFAB1F89AA48}"/>
              </a:ext>
            </a:extLst>
          </p:cNvPr>
          <p:cNvSpPr txBox="1"/>
          <p:nvPr/>
        </p:nvSpPr>
        <p:spPr>
          <a:xfrm>
            <a:off x="29933079" y="11597243"/>
            <a:ext cx="184731" cy="288220"/>
          </a:xfrm>
          <a:prstGeom prst="rect">
            <a:avLst/>
          </a:prstGeom>
          <a:noFill/>
        </p:spPr>
        <p:txBody>
          <a:bodyPr wrap="none" rtlCol="0">
            <a:spAutoFit/>
          </a:bodyPr>
          <a:lstStyle/>
          <a:p>
            <a:pPr defTabSz="646755">
              <a:defRPr/>
            </a:pPr>
            <a:endParaRPr lang="en-GB" sz="1273">
              <a:solidFill>
                <a:prstClr val="black"/>
              </a:solidFill>
              <a:latin typeface="Calibri"/>
            </a:endParaRPr>
          </a:p>
        </p:txBody>
      </p:sp>
      <p:sp>
        <p:nvSpPr>
          <p:cNvPr id="90" name="Textfeld 89">
            <a:extLst>
              <a:ext uri="{FF2B5EF4-FFF2-40B4-BE49-F238E27FC236}">
                <a16:creationId xmlns:a16="http://schemas.microsoft.com/office/drawing/2014/main" id="{44125E91-9C15-4A36-BA40-FF6BFAE2CEFA}"/>
              </a:ext>
            </a:extLst>
          </p:cNvPr>
          <p:cNvSpPr txBox="1"/>
          <p:nvPr/>
        </p:nvSpPr>
        <p:spPr>
          <a:xfrm>
            <a:off x="20492376" y="18867444"/>
            <a:ext cx="184731" cy="288220"/>
          </a:xfrm>
          <a:prstGeom prst="rect">
            <a:avLst/>
          </a:prstGeom>
          <a:noFill/>
        </p:spPr>
        <p:txBody>
          <a:bodyPr wrap="none" rtlCol="0">
            <a:spAutoFit/>
          </a:bodyPr>
          <a:lstStyle/>
          <a:p>
            <a:pPr defTabSz="646755">
              <a:defRPr/>
            </a:pPr>
            <a:endParaRPr lang="en-GB" sz="1273">
              <a:solidFill>
                <a:prstClr val="black"/>
              </a:solidFill>
              <a:latin typeface="Calibri"/>
            </a:endParaRPr>
          </a:p>
        </p:txBody>
      </p:sp>
      <p:graphicFrame>
        <p:nvGraphicFramePr>
          <p:cNvPr id="91" name="Tabelle 41">
            <a:extLst>
              <a:ext uri="{FF2B5EF4-FFF2-40B4-BE49-F238E27FC236}">
                <a16:creationId xmlns:a16="http://schemas.microsoft.com/office/drawing/2014/main" id="{9BF8D4E0-919D-4EBB-BC0B-5ED9F674BE41}"/>
              </a:ext>
            </a:extLst>
          </p:cNvPr>
          <p:cNvGraphicFramePr>
            <a:graphicFrameLocks noGrp="1"/>
          </p:cNvGraphicFramePr>
          <p:nvPr>
            <p:extLst>
              <p:ext uri="{D42A27DB-BD31-4B8C-83A1-F6EECF244321}">
                <p14:modId xmlns:p14="http://schemas.microsoft.com/office/powerpoint/2010/main" val="1906471184"/>
              </p:ext>
            </p:extLst>
          </p:nvPr>
        </p:nvGraphicFramePr>
        <p:xfrm>
          <a:off x="21562827" y="24849771"/>
          <a:ext cx="20660966" cy="3249189"/>
        </p:xfrm>
        <a:graphic>
          <a:graphicData uri="http://schemas.openxmlformats.org/drawingml/2006/table">
            <a:tbl>
              <a:tblPr firstRow="1" bandRow="1">
                <a:tableStyleId>{69012ECD-51FC-41F1-AA8D-1B2483CD663E}</a:tableStyleId>
              </a:tblPr>
              <a:tblGrid>
                <a:gridCol w="20660966">
                  <a:extLst>
                    <a:ext uri="{9D8B030D-6E8A-4147-A177-3AD203B41FA5}">
                      <a16:colId xmlns:a16="http://schemas.microsoft.com/office/drawing/2014/main" val="3498574591"/>
                    </a:ext>
                  </a:extLst>
                </a:gridCol>
              </a:tblGrid>
              <a:tr h="651322">
                <a:tc>
                  <a:txBody>
                    <a:bodyPr/>
                    <a:lstStyle/>
                    <a:p>
                      <a:r>
                        <a:rPr lang="de-DE" sz="3200" b="1" err="1">
                          <a:solidFill>
                            <a:schemeClr val="bg1"/>
                          </a:solidFill>
                        </a:rPr>
                        <a:t>Conclusion</a:t>
                      </a:r>
                      <a:endParaRPr lang="en-GB" sz="3200" b="1">
                        <a:solidFill>
                          <a:schemeClr val="bg1"/>
                        </a:solidFill>
                      </a:endParaRPr>
                    </a:p>
                  </a:txBody>
                  <a:tcPr marL="97010" marR="97010" marT="97010" marB="97010" anchor="b"/>
                </a:tc>
                <a:extLst>
                  <a:ext uri="{0D108BD9-81ED-4DB2-BD59-A6C34878D82A}">
                    <a16:rowId xmlns:a16="http://schemas.microsoft.com/office/drawing/2014/main" val="3527742964"/>
                  </a:ext>
                </a:extLst>
              </a:tr>
              <a:tr h="2567489">
                <a:tc>
                  <a:txBody>
                    <a:bodyPr/>
                    <a:lstStyle/>
                    <a:p>
                      <a:pPr eaLnBrk="1" hangingPunct="1"/>
                      <a:endParaRPr lang="en-GB" sz="2100">
                        <a:solidFill>
                          <a:schemeClr val="tx1"/>
                        </a:solidFill>
                        <a:latin typeface="+mn-lt"/>
                        <a:ea typeface="+mn-ea"/>
                        <a:cs typeface="+mn-cs"/>
                      </a:endParaRPr>
                    </a:p>
                  </a:txBody>
                  <a:tcPr marL="97010" marR="97010" marT="97010" marB="97010"/>
                </a:tc>
                <a:extLst>
                  <a:ext uri="{0D108BD9-81ED-4DB2-BD59-A6C34878D82A}">
                    <a16:rowId xmlns:a16="http://schemas.microsoft.com/office/drawing/2014/main" val="2165290835"/>
                  </a:ext>
                </a:extLst>
              </a:tr>
            </a:tbl>
          </a:graphicData>
        </a:graphic>
      </p:graphicFrame>
      <p:graphicFrame>
        <p:nvGraphicFramePr>
          <p:cNvPr id="16" name="Tabelle 41">
            <a:extLst>
              <a:ext uri="{FF2B5EF4-FFF2-40B4-BE49-F238E27FC236}">
                <a16:creationId xmlns:a16="http://schemas.microsoft.com/office/drawing/2014/main" id="{EF1AC876-D3EA-43A8-8F30-8D932E978756}"/>
              </a:ext>
            </a:extLst>
          </p:cNvPr>
          <p:cNvGraphicFramePr>
            <a:graphicFrameLocks noGrp="1"/>
          </p:cNvGraphicFramePr>
          <p:nvPr>
            <p:extLst>
              <p:ext uri="{D42A27DB-BD31-4B8C-83A1-F6EECF244321}">
                <p14:modId xmlns:p14="http://schemas.microsoft.com/office/powerpoint/2010/main" val="2555087683"/>
              </p:ext>
            </p:extLst>
          </p:nvPr>
        </p:nvGraphicFramePr>
        <p:xfrm>
          <a:off x="442791" y="20012348"/>
          <a:ext cx="41781001" cy="4501214"/>
        </p:xfrm>
        <a:graphic>
          <a:graphicData uri="http://schemas.openxmlformats.org/drawingml/2006/table">
            <a:tbl>
              <a:tblPr firstRow="1" bandRow="1">
                <a:tableStyleId>{69012ECD-51FC-41F1-AA8D-1B2483CD663E}</a:tableStyleId>
              </a:tblPr>
              <a:tblGrid>
                <a:gridCol w="41781001">
                  <a:extLst>
                    <a:ext uri="{9D8B030D-6E8A-4147-A177-3AD203B41FA5}">
                      <a16:colId xmlns:a16="http://schemas.microsoft.com/office/drawing/2014/main" val="3498574591"/>
                    </a:ext>
                  </a:extLst>
                </a:gridCol>
              </a:tblGrid>
              <a:tr h="691214">
                <a:tc>
                  <a:txBody>
                    <a:bodyPr/>
                    <a:lstStyle/>
                    <a:p>
                      <a:r>
                        <a:rPr lang="en-GB" sz="3200" b="1" dirty="0">
                          <a:solidFill>
                            <a:schemeClr val="bg1"/>
                          </a:solidFill>
                        </a:rPr>
                        <a:t>KNIME-Workflow</a:t>
                      </a:r>
                    </a:p>
                  </a:txBody>
                  <a:tcPr marL="97010" marR="97010" marT="97010" marB="97010" anchor="b"/>
                </a:tc>
                <a:extLst>
                  <a:ext uri="{0D108BD9-81ED-4DB2-BD59-A6C34878D82A}">
                    <a16:rowId xmlns:a16="http://schemas.microsoft.com/office/drawing/2014/main" val="3527742964"/>
                  </a:ext>
                </a:extLst>
              </a:tr>
              <a:tr h="3810000">
                <a:tc>
                  <a:txBody>
                    <a:bodyPr/>
                    <a:lstStyle/>
                    <a:p>
                      <a:pPr eaLnBrk="1" hangingPunct="1"/>
                      <a:endParaRPr lang="en-GB" sz="2100">
                        <a:solidFill>
                          <a:schemeClr val="tx1"/>
                        </a:solidFill>
                        <a:latin typeface="+mn-lt"/>
                        <a:ea typeface="+mn-ea"/>
                        <a:cs typeface="+mn-cs"/>
                      </a:endParaRPr>
                    </a:p>
                  </a:txBody>
                  <a:tcPr marL="97010" marR="97010" marT="97010" marB="97010"/>
                </a:tc>
                <a:extLst>
                  <a:ext uri="{0D108BD9-81ED-4DB2-BD59-A6C34878D82A}">
                    <a16:rowId xmlns:a16="http://schemas.microsoft.com/office/drawing/2014/main" val="2165290835"/>
                  </a:ext>
                </a:extLst>
              </a:tr>
            </a:tbl>
          </a:graphicData>
        </a:graphic>
      </p:graphicFrame>
      <p:graphicFrame>
        <p:nvGraphicFramePr>
          <p:cNvPr id="18" name="Tabelle 41">
            <a:extLst>
              <a:ext uri="{FF2B5EF4-FFF2-40B4-BE49-F238E27FC236}">
                <a16:creationId xmlns:a16="http://schemas.microsoft.com/office/drawing/2014/main" id="{08C735F8-1EBE-48C9-A008-D38F464E229B}"/>
              </a:ext>
            </a:extLst>
          </p:cNvPr>
          <p:cNvGraphicFramePr>
            <a:graphicFrameLocks noGrp="1"/>
          </p:cNvGraphicFramePr>
          <p:nvPr>
            <p:extLst>
              <p:ext uri="{D42A27DB-BD31-4B8C-83A1-F6EECF244321}">
                <p14:modId xmlns:p14="http://schemas.microsoft.com/office/powerpoint/2010/main" val="3146724174"/>
              </p:ext>
            </p:extLst>
          </p:nvPr>
        </p:nvGraphicFramePr>
        <p:xfrm>
          <a:off x="442791" y="24857426"/>
          <a:ext cx="20682069" cy="3249189"/>
        </p:xfrm>
        <a:graphic>
          <a:graphicData uri="http://schemas.openxmlformats.org/drawingml/2006/table">
            <a:tbl>
              <a:tblPr firstRow="1" bandRow="1">
                <a:tableStyleId>{69012ECD-51FC-41F1-AA8D-1B2483CD663E}</a:tableStyleId>
              </a:tblPr>
              <a:tblGrid>
                <a:gridCol w="20682069">
                  <a:extLst>
                    <a:ext uri="{9D8B030D-6E8A-4147-A177-3AD203B41FA5}">
                      <a16:colId xmlns:a16="http://schemas.microsoft.com/office/drawing/2014/main" val="3498574591"/>
                    </a:ext>
                  </a:extLst>
                </a:gridCol>
              </a:tblGrid>
              <a:tr h="651322">
                <a:tc>
                  <a:txBody>
                    <a:bodyPr/>
                    <a:lstStyle/>
                    <a:p>
                      <a:r>
                        <a:rPr lang="de-DE" sz="3200" b="1" err="1">
                          <a:solidFill>
                            <a:schemeClr val="bg1"/>
                          </a:solidFill>
                        </a:rPr>
                        <a:t>Results</a:t>
                      </a:r>
                      <a:endParaRPr lang="en-GB" sz="3200" b="1">
                        <a:solidFill>
                          <a:schemeClr val="bg1"/>
                        </a:solidFill>
                      </a:endParaRPr>
                    </a:p>
                  </a:txBody>
                  <a:tcPr marL="97010" marR="97010" marT="97010" marB="97010" anchor="b"/>
                </a:tc>
                <a:extLst>
                  <a:ext uri="{0D108BD9-81ED-4DB2-BD59-A6C34878D82A}">
                    <a16:rowId xmlns:a16="http://schemas.microsoft.com/office/drawing/2014/main" val="3527742964"/>
                  </a:ext>
                </a:extLst>
              </a:tr>
              <a:tr h="2567489">
                <a:tc>
                  <a:txBody>
                    <a:bodyPr/>
                    <a:lstStyle/>
                    <a:p>
                      <a:pPr eaLnBrk="1" hangingPunct="1"/>
                      <a:endParaRPr lang="en-GB" sz="2100">
                        <a:solidFill>
                          <a:schemeClr val="tx1"/>
                        </a:solidFill>
                        <a:latin typeface="+mn-lt"/>
                        <a:ea typeface="+mn-ea"/>
                        <a:cs typeface="+mn-cs"/>
                      </a:endParaRPr>
                    </a:p>
                  </a:txBody>
                  <a:tcPr marL="97010" marR="97010" marT="97010" marB="97010"/>
                </a:tc>
                <a:extLst>
                  <a:ext uri="{0D108BD9-81ED-4DB2-BD59-A6C34878D82A}">
                    <a16:rowId xmlns:a16="http://schemas.microsoft.com/office/drawing/2014/main" val="2165290835"/>
                  </a:ext>
                </a:extLst>
              </a:tr>
            </a:tbl>
          </a:graphicData>
        </a:graphic>
      </p:graphicFrame>
      <p:pic>
        <p:nvPicPr>
          <p:cNvPr id="4" name="Grafik 4">
            <a:extLst>
              <a:ext uri="{FF2B5EF4-FFF2-40B4-BE49-F238E27FC236}">
                <a16:creationId xmlns:a16="http://schemas.microsoft.com/office/drawing/2014/main" id="{454756F3-FDE8-408C-B8FE-992DD019D630}"/>
              </a:ext>
            </a:extLst>
          </p:cNvPr>
          <p:cNvPicPr>
            <a:picLocks noChangeAspect="1"/>
          </p:cNvPicPr>
          <p:nvPr/>
        </p:nvPicPr>
        <p:blipFill>
          <a:blip r:embed="rId3"/>
          <a:stretch>
            <a:fillRect/>
          </a:stretch>
        </p:blipFill>
        <p:spPr>
          <a:xfrm>
            <a:off x="35751496" y="8160504"/>
            <a:ext cx="5772414" cy="3251761"/>
          </a:xfrm>
          <a:prstGeom prst="rect">
            <a:avLst/>
          </a:prstGeom>
        </p:spPr>
      </p:pic>
      <p:sp>
        <p:nvSpPr>
          <p:cNvPr id="9" name="TextBox 8">
            <a:extLst>
              <a:ext uri="{FF2B5EF4-FFF2-40B4-BE49-F238E27FC236}">
                <a16:creationId xmlns:a16="http://schemas.microsoft.com/office/drawing/2014/main" id="{A45D01B0-FF4F-4FE9-92CF-E261360FBCDC}"/>
              </a:ext>
            </a:extLst>
          </p:cNvPr>
          <p:cNvSpPr txBox="1"/>
          <p:nvPr/>
        </p:nvSpPr>
        <p:spPr>
          <a:xfrm>
            <a:off x="13661594" y="13541334"/>
            <a:ext cx="7120964"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Data Understanding</a:t>
            </a:r>
          </a:p>
          <a:p>
            <a:endParaRPr lang="en-US" b="1">
              <a:cs typeface="Calibri"/>
            </a:endParaRPr>
          </a:p>
          <a:p>
            <a:pPr marL="285750" indent="-285750">
              <a:buFont typeface="Arial"/>
              <a:buChar char="•"/>
            </a:pPr>
            <a:r>
              <a:rPr lang="en-US" dirty="0">
                <a:cs typeface="Calibri"/>
              </a:rPr>
              <a:t>Unbalanced dataset with 70% solved and 30% unsolved murder cases</a:t>
            </a:r>
            <a:endParaRPr lang="en-US" b="1" dirty="0">
              <a:cs typeface="Calibri"/>
            </a:endParaRPr>
          </a:p>
          <a:p>
            <a:pPr marL="285750" indent="-285750">
              <a:buFont typeface="Arial"/>
              <a:buChar char="•"/>
            </a:pPr>
            <a:r>
              <a:rPr lang="en-US" dirty="0">
                <a:ea typeface="+mn-lt"/>
                <a:cs typeface="+mn-lt"/>
              </a:rPr>
              <a:t>Overall decline in murders per capita over the last 45 years but rising again since 2014</a:t>
            </a:r>
          </a:p>
          <a:p>
            <a:pPr marL="285750" indent="-285750">
              <a:buFont typeface="Arial"/>
              <a:buChar char="•"/>
            </a:pPr>
            <a:r>
              <a:rPr lang="en-US" dirty="0">
                <a:ea typeface="+mn-lt"/>
                <a:cs typeface="+mn-lt"/>
              </a:rPr>
              <a:t>Steady murder clearance rate of around 70% since 1990</a:t>
            </a:r>
          </a:p>
          <a:p>
            <a:pPr marL="285750" indent="-285750">
              <a:buFont typeface="Arial"/>
              <a:buChar char="•"/>
            </a:pPr>
            <a:r>
              <a:rPr lang="en-US" dirty="0">
                <a:ea typeface="+mn-lt"/>
                <a:cs typeface="+mn-lt"/>
              </a:rPr>
              <a:t>Around 78% of victims where male and 22% were female</a:t>
            </a:r>
            <a:endParaRPr lang="en-US" dirty="0">
              <a:cs typeface="Calibri"/>
            </a:endParaRPr>
          </a:p>
          <a:p>
            <a:pPr marL="285750" indent="-285750">
              <a:buFont typeface="Arial,Sans-Serif"/>
              <a:buChar char="•"/>
            </a:pPr>
            <a:r>
              <a:rPr lang="en-US" dirty="0">
                <a:ea typeface="+mn-lt"/>
                <a:cs typeface="+mn-lt"/>
              </a:rPr>
              <a:t>The share of black vs. white victims was almost 50/50 over the last 45 years although black citizens make up only about 13% of the population</a:t>
            </a:r>
          </a:p>
          <a:p>
            <a:pPr marL="285750" indent="-285750">
              <a:buFont typeface="Arial,Sans-Serif"/>
              <a:buChar char="•"/>
            </a:pPr>
            <a:r>
              <a:rPr lang="en-US" dirty="0">
                <a:ea typeface="+mn-lt"/>
                <a:cs typeface="+mn-lt"/>
              </a:rPr>
              <a:t>Alarming rise in murders overall in 2020 with black citizens being affected disproportionally often</a:t>
            </a:r>
            <a:endParaRPr lang="en-US" dirty="0">
              <a:cs typeface="Calibri"/>
            </a:endParaRPr>
          </a:p>
          <a:p>
            <a:endParaRPr lang="en-US" b="1">
              <a:cs typeface="Calibri"/>
            </a:endParaRPr>
          </a:p>
          <a:p>
            <a:r>
              <a:rPr lang="en-US" b="1" dirty="0">
                <a:cs typeface="Calibri"/>
              </a:rPr>
              <a:t>Data Preparation</a:t>
            </a:r>
            <a:endParaRPr lang="en-US" dirty="0"/>
          </a:p>
          <a:p>
            <a:pPr algn="l"/>
            <a:endParaRPr lang="en-US">
              <a:cs typeface="Calibri"/>
            </a:endParaRPr>
          </a:p>
          <a:p>
            <a:pPr marL="285750" indent="-285750">
              <a:buFont typeface="Arial"/>
              <a:buChar char="•"/>
            </a:pPr>
            <a:r>
              <a:rPr lang="en-US" dirty="0">
                <a:cs typeface="Calibri"/>
              </a:rPr>
              <a:t>The unused features were filtered out</a:t>
            </a:r>
          </a:p>
          <a:p>
            <a:pPr marL="285750" indent="-285750">
              <a:buFont typeface="Arial"/>
              <a:buChar char="•"/>
            </a:pPr>
            <a:r>
              <a:rPr lang="en-US" dirty="0">
                <a:cs typeface="Calibri"/>
              </a:rPr>
              <a:t>Erroneous data was removed</a:t>
            </a:r>
          </a:p>
          <a:p>
            <a:pPr marL="285750" indent="-285750">
              <a:buFont typeface="Arial"/>
              <a:buChar char="•"/>
            </a:pPr>
            <a:r>
              <a:rPr lang="en-US" dirty="0">
                <a:cs typeface="Calibri"/>
              </a:rPr>
              <a:t>Data was converted to usable formats</a:t>
            </a:r>
          </a:p>
          <a:p>
            <a:pPr marL="285750" indent="-285750">
              <a:buFont typeface="Arial"/>
              <a:buChar char="•"/>
            </a:pPr>
            <a:r>
              <a:rPr lang="en-US" dirty="0">
                <a:cs typeface="Calibri"/>
              </a:rPr>
              <a:t>One Hot encoding was applied to the categorical features</a:t>
            </a:r>
          </a:p>
          <a:p>
            <a:pPr marL="285750" indent="-285750">
              <a:buFont typeface="Arial"/>
              <a:buChar char="•"/>
            </a:pPr>
            <a:r>
              <a:rPr lang="en-US" dirty="0">
                <a:cs typeface="Calibri"/>
              </a:rPr>
              <a:t>Data was normalized to make computation more stable</a:t>
            </a:r>
          </a:p>
        </p:txBody>
      </p:sp>
      <p:pic>
        <p:nvPicPr>
          <p:cNvPr id="3" name="Grafik 5">
            <a:extLst>
              <a:ext uri="{FF2B5EF4-FFF2-40B4-BE49-F238E27FC236}">
                <a16:creationId xmlns:a16="http://schemas.microsoft.com/office/drawing/2014/main" id="{9F538EEA-11D2-4E0F-846E-5F1F3862FBA4}"/>
              </a:ext>
            </a:extLst>
          </p:cNvPr>
          <p:cNvPicPr>
            <a:picLocks noChangeAspect="1"/>
          </p:cNvPicPr>
          <p:nvPr/>
        </p:nvPicPr>
        <p:blipFill>
          <a:blip r:embed="rId4"/>
          <a:stretch>
            <a:fillRect/>
          </a:stretch>
        </p:blipFill>
        <p:spPr>
          <a:xfrm>
            <a:off x="31487329" y="13083522"/>
            <a:ext cx="7610303" cy="6758307"/>
          </a:xfrm>
          <a:prstGeom prst="rect">
            <a:avLst/>
          </a:prstGeom>
        </p:spPr>
      </p:pic>
      <p:pic>
        <p:nvPicPr>
          <p:cNvPr id="6" name="Picture 6">
            <a:extLst>
              <a:ext uri="{FF2B5EF4-FFF2-40B4-BE49-F238E27FC236}">
                <a16:creationId xmlns:a16="http://schemas.microsoft.com/office/drawing/2014/main" id="{2BFF2674-FF57-4F15-A129-75D5F83745CD}"/>
              </a:ext>
            </a:extLst>
          </p:cNvPr>
          <p:cNvPicPr>
            <a:picLocks noChangeAspect="1"/>
          </p:cNvPicPr>
          <p:nvPr/>
        </p:nvPicPr>
        <p:blipFill>
          <a:blip r:embed="rId5"/>
          <a:stretch>
            <a:fillRect/>
          </a:stretch>
        </p:blipFill>
        <p:spPr>
          <a:xfrm>
            <a:off x="2970593" y="20733112"/>
            <a:ext cx="21456110" cy="3761580"/>
          </a:xfrm>
          <a:prstGeom prst="rect">
            <a:avLst/>
          </a:prstGeom>
        </p:spPr>
      </p:pic>
      <p:pic>
        <p:nvPicPr>
          <p:cNvPr id="10" name="Picture 10">
            <a:extLst>
              <a:ext uri="{FF2B5EF4-FFF2-40B4-BE49-F238E27FC236}">
                <a16:creationId xmlns:a16="http://schemas.microsoft.com/office/drawing/2014/main" id="{876A2EE4-3F02-406D-9CAE-C717093C3CBD}"/>
              </a:ext>
            </a:extLst>
          </p:cNvPr>
          <p:cNvPicPr>
            <a:picLocks noChangeAspect="1"/>
          </p:cNvPicPr>
          <p:nvPr/>
        </p:nvPicPr>
        <p:blipFill>
          <a:blip r:embed="rId6"/>
          <a:stretch>
            <a:fillRect/>
          </a:stretch>
        </p:blipFill>
        <p:spPr>
          <a:xfrm>
            <a:off x="24954966" y="20852215"/>
            <a:ext cx="10781846" cy="3561713"/>
          </a:xfrm>
          <a:prstGeom prst="rect">
            <a:avLst/>
          </a:prstGeom>
        </p:spPr>
      </p:pic>
      <p:sp>
        <p:nvSpPr>
          <p:cNvPr id="7" name="TextBox 6">
            <a:extLst>
              <a:ext uri="{FF2B5EF4-FFF2-40B4-BE49-F238E27FC236}">
                <a16:creationId xmlns:a16="http://schemas.microsoft.com/office/drawing/2014/main" id="{892CF606-2F5A-4B85-A403-A429E8539CBE}"/>
              </a:ext>
            </a:extLst>
          </p:cNvPr>
          <p:cNvSpPr txBox="1"/>
          <p:nvPr/>
        </p:nvSpPr>
        <p:spPr>
          <a:xfrm>
            <a:off x="9217214" y="8525742"/>
            <a:ext cx="3916948" cy="19697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alibri"/>
                <a:cs typeface="Calibri"/>
              </a:rPr>
              <a:t>C</a:t>
            </a:r>
            <a:r>
              <a:rPr lang="en-GB" sz="3200" b="1" dirty="0">
                <a:latin typeface="Calibri"/>
                <a:ea typeface="+mn-lt"/>
                <a:cs typeface="+mn-lt"/>
              </a:rPr>
              <a:t>ore Question</a:t>
            </a:r>
            <a:endParaRPr lang="en-GB" sz="3200" dirty="0">
              <a:latin typeface="Calibri"/>
              <a:ea typeface="+mn-lt"/>
              <a:cs typeface="+mn-lt"/>
            </a:endParaRPr>
          </a:p>
          <a:p>
            <a:r>
              <a:rPr lang="en-US" dirty="0">
                <a:latin typeface="Calibri"/>
                <a:cs typeface="Calibri"/>
              </a:rPr>
              <a:t>Can we, based on various features </a:t>
            </a:r>
            <a:r>
              <a:rPr lang="en-US" dirty="0">
                <a:latin typeface="Calibri"/>
                <a:cs typeface="Segoe UI Light"/>
              </a:rPr>
              <a:t>of previous murders, </a:t>
            </a:r>
            <a:r>
              <a:rPr lang="en-US" dirty="0">
                <a:latin typeface="Calibri"/>
                <a:cs typeface="Calibri"/>
              </a:rPr>
              <a:t>like the state, the year or the murder weapon, predict if a new murder case will be solved?</a:t>
            </a:r>
            <a:endParaRPr lang="en-GB" dirty="0">
              <a:latin typeface="Calibri"/>
              <a:ea typeface="+mn-lt"/>
              <a:cs typeface="Calibri"/>
            </a:endParaRPr>
          </a:p>
          <a:p>
            <a:pPr algn="l"/>
            <a:endParaRPr lang="en-US">
              <a:cs typeface="Calibri"/>
            </a:endParaRPr>
          </a:p>
        </p:txBody>
      </p:sp>
      <p:sp>
        <p:nvSpPr>
          <p:cNvPr id="11" name="TextBox 10">
            <a:extLst>
              <a:ext uri="{FF2B5EF4-FFF2-40B4-BE49-F238E27FC236}">
                <a16:creationId xmlns:a16="http://schemas.microsoft.com/office/drawing/2014/main" id="{C2666435-1E49-421D-9C24-C0B965F8DE6D}"/>
              </a:ext>
            </a:extLst>
          </p:cNvPr>
          <p:cNvSpPr txBox="1"/>
          <p:nvPr/>
        </p:nvSpPr>
        <p:spPr>
          <a:xfrm>
            <a:off x="966001" y="8530058"/>
            <a:ext cx="6026523" cy="2523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b="1" dirty="0">
                <a:ea typeface="+mn-lt"/>
                <a:cs typeface="+mn-lt"/>
              </a:rPr>
              <a:t>Challenges</a:t>
            </a:r>
            <a:endParaRPr lang="en-US" sz="3200" dirty="0">
              <a:cs typeface="Calibri"/>
            </a:endParaRPr>
          </a:p>
          <a:p>
            <a:r>
              <a:rPr lang="en-GB" dirty="0">
                <a:ea typeface="+mn-lt"/>
                <a:cs typeface="+mn-lt"/>
              </a:rPr>
              <a:t>Going through the various stages of the CRISP-DM process to revise and refine our objective as well as our methods. Formulating a core question that fit the data that we have. Filtering out the relevant information due to the high number of features and the way the data was generated by the agencies.</a:t>
            </a:r>
            <a:endParaRPr lang="en-US" dirty="0">
              <a:ea typeface="+mn-lt"/>
              <a:cs typeface="+mn-lt"/>
            </a:endParaRPr>
          </a:p>
          <a:p>
            <a:pPr algn="l"/>
            <a:endParaRPr lang="en-US">
              <a:cs typeface="Calibri"/>
            </a:endParaRPr>
          </a:p>
        </p:txBody>
      </p:sp>
      <p:sp>
        <p:nvSpPr>
          <p:cNvPr id="23" name="TextBox 6">
            <a:extLst>
              <a:ext uri="{FF2B5EF4-FFF2-40B4-BE49-F238E27FC236}">
                <a16:creationId xmlns:a16="http://schemas.microsoft.com/office/drawing/2014/main" id="{D9EDE4C0-267D-4FBA-B84C-91F79C646FC3}"/>
              </a:ext>
            </a:extLst>
          </p:cNvPr>
          <p:cNvSpPr txBox="1"/>
          <p:nvPr/>
        </p:nvSpPr>
        <p:spPr>
          <a:xfrm>
            <a:off x="15843180" y="8482316"/>
            <a:ext cx="4698973" cy="2523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alibri"/>
                <a:cs typeface="Calibri"/>
              </a:rPr>
              <a:t>Why?</a:t>
            </a:r>
            <a:endParaRPr lang="en-GB" sz="3200" b="1" dirty="0">
              <a:latin typeface="Calibri"/>
              <a:ea typeface="+mn-lt"/>
              <a:cs typeface="+mn-lt"/>
            </a:endParaRPr>
          </a:p>
          <a:p>
            <a:r>
              <a:rPr lang="en-US" dirty="0">
                <a:latin typeface="Calibri"/>
                <a:cs typeface="Calibri"/>
              </a:rPr>
              <a:t>In 2020, law enforcement agencies cleared only 54 percent of homicides. At the same time, the budget available to investigators is limited. We want to give an indication whether a case may be unnecessarily draining resources or additional resources should be allocated.</a:t>
            </a:r>
            <a:endParaRPr lang="en-US" dirty="0">
              <a:latin typeface="Calibri"/>
              <a:ea typeface="+mn-lt"/>
              <a:cs typeface="Calibri"/>
            </a:endParaRPr>
          </a:p>
          <a:p>
            <a:pPr algn="l"/>
            <a:endParaRPr lang="en-US">
              <a:cs typeface="Calibri"/>
            </a:endParaRPr>
          </a:p>
        </p:txBody>
      </p:sp>
      <p:pic>
        <p:nvPicPr>
          <p:cNvPr id="5" name="Picture 11">
            <a:extLst>
              <a:ext uri="{FF2B5EF4-FFF2-40B4-BE49-F238E27FC236}">
                <a16:creationId xmlns:a16="http://schemas.microsoft.com/office/drawing/2014/main" id="{8BC32A76-7D97-427A-AA45-296A74E1152A}"/>
              </a:ext>
            </a:extLst>
          </p:cNvPr>
          <p:cNvPicPr>
            <a:picLocks noChangeAspect="1"/>
          </p:cNvPicPr>
          <p:nvPr/>
        </p:nvPicPr>
        <p:blipFill>
          <a:blip r:embed="rId7"/>
          <a:stretch>
            <a:fillRect/>
          </a:stretch>
        </p:blipFill>
        <p:spPr>
          <a:xfrm>
            <a:off x="903924" y="13264988"/>
            <a:ext cx="12210904" cy="6592866"/>
          </a:xfrm>
          <a:prstGeom prst="rect">
            <a:avLst/>
          </a:prstGeom>
        </p:spPr>
      </p:pic>
      <p:sp>
        <p:nvSpPr>
          <p:cNvPr id="24" name="TextBox 23">
            <a:extLst>
              <a:ext uri="{FF2B5EF4-FFF2-40B4-BE49-F238E27FC236}">
                <a16:creationId xmlns:a16="http://schemas.microsoft.com/office/drawing/2014/main" id="{FA0F4B7E-6726-4342-9F0F-BA28D440BC48}"/>
              </a:ext>
            </a:extLst>
          </p:cNvPr>
          <p:cNvSpPr txBox="1"/>
          <p:nvPr/>
        </p:nvSpPr>
        <p:spPr>
          <a:xfrm>
            <a:off x="25073296" y="14714878"/>
            <a:ext cx="4392792"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We're</a:t>
            </a:r>
            <a:r>
              <a:rPr lang="en-GB" dirty="0">
                <a:ea typeface="+mn-lt"/>
                <a:cs typeface="+mn-lt"/>
              </a:rPr>
              <a:t> splitting the data into a train </a:t>
            </a:r>
            <a:r>
              <a:rPr lang="en-GB" dirty="0">
                <a:cs typeface="Calibri"/>
              </a:rPr>
              <a:t>and a validation set, </a:t>
            </a:r>
            <a:r>
              <a:rPr lang="en-GB" dirty="0">
                <a:ea typeface="+mn-lt"/>
                <a:cs typeface="+mn-lt"/>
              </a:rPr>
              <a:t>where we use 80% of the data for training and 20% for testing. We choose the training </a:t>
            </a:r>
            <a:r>
              <a:rPr lang="en-GB" dirty="0">
                <a:cs typeface="Calibri"/>
              </a:rPr>
              <a:t>data that large, because we use equal size sampling to get a balanced dataset. </a:t>
            </a:r>
            <a:endParaRPr lang="en-US">
              <a:cs typeface="Calibri"/>
            </a:endParaRPr>
          </a:p>
          <a:p>
            <a:endParaRPr lang="en-GB" dirty="0">
              <a:cs typeface="Calibri"/>
            </a:endParaRPr>
          </a:p>
          <a:p>
            <a:r>
              <a:rPr lang="en-GB" dirty="0">
                <a:cs typeface="Calibri"/>
              </a:rPr>
              <a:t>In the end we're left with 380412 training samples and 162948 test samples. We've tried three different models; </a:t>
            </a:r>
            <a:r>
              <a:rPr lang="en-GB" b="1" dirty="0">
                <a:cs typeface="Calibri"/>
              </a:rPr>
              <a:t>A logistic regression, a neural network and a decision tree.</a:t>
            </a:r>
            <a:r>
              <a:rPr lang="en-GB" dirty="0">
                <a:cs typeface="Calibri"/>
              </a:rPr>
              <a:t> </a:t>
            </a:r>
            <a:endParaRPr lang="en-US">
              <a:ea typeface="+mn-lt"/>
              <a:cs typeface="+mn-lt"/>
            </a:endParaRPr>
          </a:p>
          <a:p>
            <a:endParaRPr lang="en-US" b="1" dirty="0">
              <a:cs typeface="Calibri"/>
            </a:endParaRPr>
          </a:p>
        </p:txBody>
      </p:sp>
      <p:sp>
        <p:nvSpPr>
          <p:cNvPr id="26" name="TextBox 6">
            <a:extLst>
              <a:ext uri="{FF2B5EF4-FFF2-40B4-BE49-F238E27FC236}">
                <a16:creationId xmlns:a16="http://schemas.microsoft.com/office/drawing/2014/main" id="{1EA8EB77-0463-4AED-933D-7550C55FB849}"/>
              </a:ext>
            </a:extLst>
          </p:cNvPr>
          <p:cNvSpPr txBox="1"/>
          <p:nvPr/>
        </p:nvSpPr>
        <p:spPr>
          <a:xfrm>
            <a:off x="22964724" y="8672631"/>
            <a:ext cx="1196352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ea typeface="+mn-lt"/>
                <a:cs typeface="+mn-lt"/>
              </a:rPr>
              <a:t>827,219 victims </a:t>
            </a:r>
            <a:r>
              <a:rPr lang="en-US" dirty="0">
                <a:ea typeface="+mn-lt"/>
                <a:cs typeface="+mn-lt"/>
              </a:rPr>
              <a:t>(instances) related to 789,664 incidents (IDs)</a:t>
            </a:r>
            <a:endParaRPr lang="en-US" dirty="0">
              <a:cs typeface="Calibri"/>
            </a:endParaRPr>
          </a:p>
          <a:p>
            <a:pPr marL="742950" lvl="1" indent="-285750">
              <a:buFont typeface="Arial"/>
              <a:buChar char="•"/>
            </a:pPr>
            <a:r>
              <a:rPr lang="en-US" dirty="0">
                <a:ea typeface="+mn-lt"/>
                <a:cs typeface="+mn-lt"/>
              </a:rPr>
              <a:t>Data collected by the murder accountability project (MAP) from the Supplementary Homicide Reports (SHR) from the FBI and Florida's separately reported tally</a:t>
            </a:r>
            <a:endParaRPr lang="en-US" dirty="0">
              <a:cs typeface="Calibri"/>
            </a:endParaRPr>
          </a:p>
          <a:p>
            <a:endParaRPr lang="en-US" dirty="0">
              <a:ea typeface="+mn-lt"/>
              <a:cs typeface="+mn-lt"/>
            </a:endParaRPr>
          </a:p>
          <a:p>
            <a:pPr marL="285750" indent="-285750">
              <a:buFont typeface="Arial"/>
              <a:buChar char="•"/>
            </a:pPr>
            <a:r>
              <a:rPr lang="en-US" b="1" dirty="0">
                <a:ea typeface="+mn-lt"/>
                <a:cs typeface="+mn-lt"/>
              </a:rPr>
              <a:t>31 features</a:t>
            </a:r>
            <a:endParaRPr lang="en-US" b="1" dirty="0">
              <a:cs typeface="Calibri"/>
            </a:endParaRPr>
          </a:p>
          <a:p>
            <a:pPr marL="742950" lvl="1" indent="-285750">
              <a:buFont typeface="Arial"/>
              <a:buChar char="•"/>
            </a:pPr>
            <a:r>
              <a:rPr lang="en-US" dirty="0">
                <a:ea typeface="+mn-lt"/>
                <a:cs typeface="+mn-lt"/>
              </a:rPr>
              <a:t>Data quality issues in some features, e.g. due to definitions changing over time and incomplete data sets</a:t>
            </a:r>
            <a:endParaRPr lang="en-US" dirty="0">
              <a:cs typeface="Calibri"/>
            </a:endParaRPr>
          </a:p>
          <a:p>
            <a:pPr marL="742950" lvl="1" indent="-285750">
              <a:buFont typeface="Arial"/>
              <a:buChar char="•"/>
            </a:pPr>
            <a:r>
              <a:rPr lang="en-US" dirty="0">
                <a:ea typeface="+mn-lt"/>
                <a:cs typeface="+mn-lt"/>
              </a:rPr>
              <a:t>Multiple features reporting the same or similar values, e.g. 'state' reporting the state, '</a:t>
            </a:r>
            <a:r>
              <a:rPr lang="en-US" dirty="0" err="1">
                <a:ea typeface="+mn-lt"/>
                <a:cs typeface="+mn-lt"/>
              </a:rPr>
              <a:t>cntyfips</a:t>
            </a:r>
            <a:r>
              <a:rPr lang="en-US" dirty="0">
                <a:ea typeface="+mn-lt"/>
                <a:cs typeface="+mn-lt"/>
              </a:rPr>
              <a:t>' reporting the state and county</a:t>
            </a:r>
            <a:endParaRPr lang="en-US" dirty="0">
              <a:cs typeface="Calibri"/>
            </a:endParaRPr>
          </a:p>
          <a:p>
            <a:endParaRPr lang="en-US" b="1" dirty="0">
              <a:cs typeface="Calibri"/>
            </a:endParaRPr>
          </a:p>
        </p:txBody>
      </p:sp>
      <p:pic>
        <p:nvPicPr>
          <p:cNvPr id="15" name="Picture 18">
            <a:extLst>
              <a:ext uri="{FF2B5EF4-FFF2-40B4-BE49-F238E27FC236}">
                <a16:creationId xmlns:a16="http://schemas.microsoft.com/office/drawing/2014/main" id="{0A19C3B6-01A3-47D3-962A-D1AA530D457B}"/>
              </a:ext>
            </a:extLst>
          </p:cNvPr>
          <p:cNvPicPr>
            <a:picLocks noChangeAspect="1"/>
          </p:cNvPicPr>
          <p:nvPr/>
        </p:nvPicPr>
        <p:blipFill>
          <a:blip r:embed="rId8"/>
          <a:stretch>
            <a:fillRect/>
          </a:stretch>
        </p:blipFill>
        <p:spPr>
          <a:xfrm>
            <a:off x="12947683" y="25657096"/>
            <a:ext cx="7981175" cy="2320968"/>
          </a:xfrm>
          <a:prstGeom prst="rect">
            <a:avLst/>
          </a:prstGeom>
        </p:spPr>
      </p:pic>
      <p:pic>
        <p:nvPicPr>
          <p:cNvPr id="19" name="Picture 19">
            <a:extLst>
              <a:ext uri="{FF2B5EF4-FFF2-40B4-BE49-F238E27FC236}">
                <a16:creationId xmlns:a16="http://schemas.microsoft.com/office/drawing/2014/main" id="{540613F7-40E2-480D-BDF8-AC6E10FE384F}"/>
              </a:ext>
            </a:extLst>
          </p:cNvPr>
          <p:cNvPicPr>
            <a:picLocks noChangeAspect="1"/>
          </p:cNvPicPr>
          <p:nvPr/>
        </p:nvPicPr>
        <p:blipFill>
          <a:blip r:embed="rId9"/>
          <a:stretch>
            <a:fillRect/>
          </a:stretch>
        </p:blipFill>
        <p:spPr>
          <a:xfrm>
            <a:off x="9868525" y="25766766"/>
            <a:ext cx="2906928" cy="2210320"/>
          </a:xfrm>
          <a:prstGeom prst="rect">
            <a:avLst/>
          </a:prstGeom>
        </p:spPr>
      </p:pic>
      <p:sp>
        <p:nvSpPr>
          <p:cNvPr id="20" name="TextBox 19">
            <a:extLst>
              <a:ext uri="{FF2B5EF4-FFF2-40B4-BE49-F238E27FC236}">
                <a16:creationId xmlns:a16="http://schemas.microsoft.com/office/drawing/2014/main" id="{59DB1746-FBC6-44A6-8F0E-2AAEF37E62A0}"/>
              </a:ext>
            </a:extLst>
          </p:cNvPr>
          <p:cNvSpPr txBox="1"/>
          <p:nvPr/>
        </p:nvSpPr>
        <p:spPr>
          <a:xfrm>
            <a:off x="26256377" y="25927008"/>
            <a:ext cx="1127666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Reasonable results given the vast amount of categorical values to be considered and the resulting imbalance for every such category</a:t>
            </a:r>
          </a:p>
          <a:p>
            <a:pPr marL="285750" indent="-285750">
              <a:buFont typeface="Arial"/>
              <a:buChar char="•"/>
            </a:pPr>
            <a:r>
              <a:rPr lang="en-US" dirty="0">
                <a:ea typeface="+mn-lt"/>
                <a:cs typeface="+mn-lt"/>
              </a:rPr>
              <a:t>Performance of these models could be vastly improved by: </a:t>
            </a:r>
          </a:p>
          <a:p>
            <a:pPr marL="742950" lvl="1" indent="-285750">
              <a:buFont typeface="Arial"/>
              <a:buChar char="•"/>
            </a:pPr>
            <a:r>
              <a:rPr lang="en-US" dirty="0">
                <a:ea typeface="+mn-lt"/>
                <a:cs typeface="+mn-lt"/>
              </a:rPr>
              <a:t>augmenting the data set with external data like socio economic features of a given state </a:t>
            </a:r>
            <a:endParaRPr lang="en-US">
              <a:cs typeface="Calibri"/>
            </a:endParaRPr>
          </a:p>
          <a:p>
            <a:pPr marL="742950" lvl="1" indent="-285750">
              <a:buFont typeface="Arial"/>
              <a:buChar char="•"/>
            </a:pPr>
            <a:r>
              <a:rPr lang="en-US" dirty="0">
                <a:ea typeface="+mn-lt"/>
                <a:cs typeface="+mn-lt"/>
              </a:rPr>
              <a:t>balancing the data by over- and respectively under sampling categories like Victim sex, Weapon Type, Agency Type etc.</a:t>
            </a:r>
            <a:endParaRPr lang="en-US" dirty="0">
              <a:cs typeface="Calibri"/>
            </a:endParaRPr>
          </a:p>
        </p:txBody>
      </p:sp>
      <p:sp>
        <p:nvSpPr>
          <p:cNvPr id="34" name="TextBox 33">
            <a:extLst>
              <a:ext uri="{FF2B5EF4-FFF2-40B4-BE49-F238E27FC236}">
                <a16:creationId xmlns:a16="http://schemas.microsoft.com/office/drawing/2014/main" id="{61F48328-87B6-458C-9841-D47F17B0B852}"/>
              </a:ext>
            </a:extLst>
          </p:cNvPr>
          <p:cNvSpPr txBox="1"/>
          <p:nvPr/>
        </p:nvSpPr>
        <p:spPr>
          <a:xfrm>
            <a:off x="1159297" y="25926978"/>
            <a:ext cx="716854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Very similar results for all three models</a:t>
            </a:r>
          </a:p>
          <a:p>
            <a:pPr marL="285750" indent="-285750">
              <a:buFont typeface="Arial"/>
              <a:buChar char="•"/>
            </a:pPr>
            <a:r>
              <a:rPr lang="en-US" dirty="0">
                <a:ea typeface="+mn-lt"/>
                <a:cs typeface="+mn-lt"/>
              </a:rPr>
              <a:t>The best performing model for all metrics was the multi-layer perceptron</a:t>
            </a:r>
          </a:p>
          <a:p>
            <a:pPr marL="285750" indent="-285750">
              <a:buFont typeface="Arial"/>
              <a:buChar char="•"/>
            </a:pPr>
            <a:r>
              <a:rPr lang="en-US" dirty="0">
                <a:ea typeface="+mn-lt"/>
                <a:cs typeface="+mn-lt"/>
              </a:rPr>
              <a:t>Since the difference in accuracy between the MLP and the decision tree is so marginal we decided to use the Decision Tree as our main candidate</a:t>
            </a:r>
          </a:p>
        </p:txBody>
      </p:sp>
    </p:spTree>
    <p:extLst>
      <p:ext uri="{BB962C8B-B14F-4D97-AF65-F5344CB8AC3E}">
        <p14:creationId xmlns:p14="http://schemas.microsoft.com/office/powerpoint/2010/main" val="350215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ELECTEDLANGUAGE" val="English UK"/>
</p:tagLst>
</file>

<file path=ppt/theme/theme1.xml><?xml version="1.0" encoding="utf-8"?>
<a:theme xmlns:a="http://schemas.openxmlformats.org/drawingml/2006/main" name="Uni_Wien_Lehre_Forschung_Calibri">
  <a:themeElements>
    <a:clrScheme name="Universität Wien">
      <a:dk1>
        <a:sysClr val="windowText" lastClr="000000"/>
      </a:dk1>
      <a:lt1>
        <a:sysClr val="window" lastClr="FFFFFF"/>
      </a:lt1>
      <a:dk2>
        <a:srgbClr val="666666"/>
      </a:dk2>
      <a:lt2>
        <a:srgbClr val="E0E0E0"/>
      </a:lt2>
      <a:accent1>
        <a:srgbClr val="0063A6"/>
      </a:accent1>
      <a:accent2>
        <a:srgbClr val="A71C49"/>
      </a:accent2>
      <a:accent3>
        <a:srgbClr val="DD4814"/>
      </a:accent3>
      <a:accent4>
        <a:srgbClr val="F6A800"/>
      </a:accent4>
      <a:accent5>
        <a:srgbClr val="94C154"/>
      </a:accent5>
      <a:accent6>
        <a:srgbClr val="11897A"/>
      </a:accent6>
      <a:hlink>
        <a:srgbClr val="0063A6"/>
      </a:hlink>
      <a:folHlink>
        <a:srgbClr val="0063A6"/>
      </a:folHlink>
    </a:clrScheme>
    <a:fontScheme name="Uni_Wien_Calibri">
      <a:majorFont>
        <a:latin typeface="Calibri"/>
        <a:ea typeface=""/>
        <a:cs typeface=""/>
      </a:majorFont>
      <a:minorFont>
        <a:latin typeface="Calibri"/>
        <a:ea typeface=""/>
        <a:cs typeface=""/>
      </a:minorFont>
    </a:fontScheme>
    <a:fmtScheme name="Subtile Körper">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90000"/>
          </a:schemeClr>
        </a:solidFill>
        <a:ln>
          <a:no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err="1" smtClean="0"/>
        </a:defPPr>
      </a:lstStyle>
    </a:txDef>
  </a:objectDefaults>
  <a:extraClrSchemeLst/>
  <a:extLst>
    <a:ext uri="{05A4C25C-085E-4340-85A3-A5531E510DB2}">
      <thm15:themeFamily xmlns:thm15="http://schemas.microsoft.com/office/thememl/2012/main" name="Poster_A0_EN.potx" id="{8A1A91E4-E127-4291-9232-D065AEEFABEB}" vid="{2E881B48-A583-4C8A-8347-6F70BAF90B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Poster_A0_EN</Template>
  <TotalTime>0</TotalTime>
  <Words>582</Words>
  <Application>Microsoft Office PowerPoint</Application>
  <PresentationFormat>Custom</PresentationFormat>
  <Paragraphs>61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Arial,Sans-Serif</vt:lpstr>
      <vt:lpstr>Calibri</vt:lpstr>
      <vt:lpstr>Symbol</vt:lpstr>
      <vt:lpstr>Uni_Wien_Lehre_Forschung_Calibri</vt:lpstr>
      <vt:lpstr>Group 7: Homicide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wn31p4zbgs@univie.onmicrosoft.com</dc:creator>
  <dc:description/>
  <cp:lastModifiedBy>Christian Wiskott</cp:lastModifiedBy>
  <cp:revision>160</cp:revision>
  <cp:lastPrinted>2013-02-12T02:21:55Z</cp:lastPrinted>
  <dcterms:created xsi:type="dcterms:W3CDTF">2020-09-22T07:23:33Z</dcterms:created>
  <dcterms:modified xsi:type="dcterms:W3CDTF">2022-01-16T21:44:47Z</dcterms:modified>
</cp:coreProperties>
</file>