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14747351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E019A-6E0D-4C30-8C15-B1D5325263E5}" v="1" dt="2024-02-08T11:45:10.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aram Singh, Arun Singh (Cognizant)" userId="ec6fb83a-d7de-47ad-ad9f-ccbcb8535dda" providerId="ADAL" clId="{48349439-FE65-45B8-8388-3D6704A95F4A}"/>
    <pc:docChg chg="addSld">
      <pc:chgData name="Gangaram Singh, Arun Singh (Cognizant)" userId="ec6fb83a-d7de-47ad-ad9f-ccbcb8535dda" providerId="ADAL" clId="{48349439-FE65-45B8-8388-3D6704A95F4A}" dt="2023-03-16T13:47:30.602" v="1" actId="680"/>
      <pc:docMkLst>
        <pc:docMk/>
      </pc:docMkLst>
      <pc:sldChg chg="new">
        <pc:chgData name="Gangaram Singh, Arun Singh (Cognizant)" userId="ec6fb83a-d7de-47ad-ad9f-ccbcb8535dda" providerId="ADAL" clId="{48349439-FE65-45B8-8388-3D6704A95F4A}" dt="2023-03-16T13:47:22.111" v="0" actId="680"/>
        <pc:sldMkLst>
          <pc:docMk/>
          <pc:sldMk cId="854371153" sldId="2147473519"/>
        </pc:sldMkLst>
      </pc:sldChg>
      <pc:sldChg chg="new">
        <pc:chgData name="Gangaram Singh, Arun Singh (Cognizant)" userId="ec6fb83a-d7de-47ad-ad9f-ccbcb8535dda" providerId="ADAL" clId="{48349439-FE65-45B8-8388-3D6704A95F4A}" dt="2023-03-16T13:47:30.602" v="1" actId="680"/>
        <pc:sldMkLst>
          <pc:docMk/>
          <pc:sldMk cId="4103719052" sldId="2147473520"/>
        </pc:sldMkLst>
      </pc:sldChg>
    </pc:docChg>
  </pc:docChgLst>
  <pc:docChgLst>
    <pc:chgData name="Gangaram Singh, Arun Singh (Cognizant)" userId="ec6fb83a-d7de-47ad-ad9f-ccbcb8535dda" providerId="ADAL" clId="{A6316168-7789-49D1-A3C9-4905E79D8877}"/>
    <pc:docChg chg="undo custSel addSld delSld modSld">
      <pc:chgData name="Gangaram Singh, Arun Singh (Cognizant)" userId="ec6fb83a-d7de-47ad-ad9f-ccbcb8535dda" providerId="ADAL" clId="{A6316168-7789-49D1-A3C9-4905E79D8877}" dt="2023-03-16T17:13:08.286" v="1736" actId="20577"/>
      <pc:docMkLst>
        <pc:docMk/>
      </pc:docMkLst>
      <pc:sldChg chg="del">
        <pc:chgData name="Gangaram Singh, Arun Singh (Cognizant)" userId="ec6fb83a-d7de-47ad-ad9f-ccbcb8535dda" providerId="ADAL" clId="{A6316168-7789-49D1-A3C9-4905E79D8877}" dt="2023-03-16T13:49:07.636" v="0" actId="47"/>
        <pc:sldMkLst>
          <pc:docMk/>
          <pc:sldMk cId="2145541254" sldId="419"/>
        </pc:sldMkLst>
      </pc:sldChg>
      <pc:sldChg chg="del">
        <pc:chgData name="Gangaram Singh, Arun Singh (Cognizant)" userId="ec6fb83a-d7de-47ad-ad9f-ccbcb8535dda" providerId="ADAL" clId="{A6316168-7789-49D1-A3C9-4905E79D8877}" dt="2023-03-16T13:49:07.636" v="0" actId="47"/>
        <pc:sldMkLst>
          <pc:docMk/>
          <pc:sldMk cId="3701430271" sldId="420"/>
        </pc:sldMkLst>
      </pc:sldChg>
      <pc:sldChg chg="modSp del mod">
        <pc:chgData name="Gangaram Singh, Arun Singh (Cognizant)" userId="ec6fb83a-d7de-47ad-ad9f-ccbcb8535dda" providerId="ADAL" clId="{A6316168-7789-49D1-A3C9-4905E79D8877}" dt="2023-03-16T16:33:16.588" v="956" actId="47"/>
        <pc:sldMkLst>
          <pc:docMk/>
          <pc:sldMk cId="2499616378" sldId="2134806516"/>
        </pc:sldMkLst>
        <pc:spChg chg="mod">
          <ac:chgData name="Gangaram Singh, Arun Singh (Cognizant)" userId="ec6fb83a-d7de-47ad-ad9f-ccbcb8535dda" providerId="ADAL" clId="{A6316168-7789-49D1-A3C9-4905E79D8877}" dt="2023-03-16T14:46:55.872" v="933" actId="1037"/>
          <ac:spMkLst>
            <pc:docMk/>
            <pc:sldMk cId="2499616378" sldId="2134806516"/>
            <ac:spMk id="13" creationId="{857CFC46-4918-294E-BE34-E346CD875261}"/>
          </ac:spMkLst>
        </pc:spChg>
        <pc:spChg chg="mod">
          <ac:chgData name="Gangaram Singh, Arun Singh (Cognizant)" userId="ec6fb83a-d7de-47ad-ad9f-ccbcb8535dda" providerId="ADAL" clId="{A6316168-7789-49D1-A3C9-4905E79D8877}" dt="2023-03-16T14:46:36.548" v="922" actId="1037"/>
          <ac:spMkLst>
            <pc:docMk/>
            <pc:sldMk cId="2499616378" sldId="2134806516"/>
            <ac:spMk id="15" creationId="{55EC59C0-9CBA-8F4F-A32F-8F05A2B79F1B}"/>
          </ac:spMkLst>
        </pc:spChg>
        <pc:spChg chg="mod">
          <ac:chgData name="Gangaram Singh, Arun Singh (Cognizant)" userId="ec6fb83a-d7de-47ad-ad9f-ccbcb8535dda" providerId="ADAL" clId="{A6316168-7789-49D1-A3C9-4905E79D8877}" dt="2023-03-16T14:47:02.290" v="934" actId="1037"/>
          <ac:spMkLst>
            <pc:docMk/>
            <pc:sldMk cId="2499616378" sldId="2134806516"/>
            <ac:spMk id="17" creationId="{09899AD9-F05F-4448-84EC-C44E5A3155BE}"/>
          </ac:spMkLst>
        </pc:spChg>
      </pc:sldChg>
      <pc:sldChg chg="del">
        <pc:chgData name="Gangaram Singh, Arun Singh (Cognizant)" userId="ec6fb83a-d7de-47ad-ad9f-ccbcb8535dda" providerId="ADAL" clId="{A6316168-7789-49D1-A3C9-4905E79D8877}" dt="2023-03-16T13:49:07.636" v="0" actId="47"/>
        <pc:sldMkLst>
          <pc:docMk/>
          <pc:sldMk cId="3996985949" sldId="2147473517"/>
        </pc:sldMkLst>
      </pc:sldChg>
      <pc:sldChg chg="del">
        <pc:chgData name="Gangaram Singh, Arun Singh (Cognizant)" userId="ec6fb83a-d7de-47ad-ad9f-ccbcb8535dda" providerId="ADAL" clId="{A6316168-7789-49D1-A3C9-4905E79D8877}" dt="2023-03-16T13:49:07.636" v="0" actId="47"/>
        <pc:sldMkLst>
          <pc:docMk/>
          <pc:sldMk cId="2692478458" sldId="2147473518"/>
        </pc:sldMkLst>
      </pc:sldChg>
      <pc:sldChg chg="addSp delSp modSp mod">
        <pc:chgData name="Gangaram Singh, Arun Singh (Cognizant)" userId="ec6fb83a-d7de-47ad-ad9f-ccbcb8535dda" providerId="ADAL" clId="{A6316168-7789-49D1-A3C9-4905E79D8877}" dt="2023-03-16T17:06:46.949" v="1725"/>
        <pc:sldMkLst>
          <pc:docMk/>
          <pc:sldMk cId="854371153" sldId="2147473519"/>
        </pc:sldMkLst>
        <pc:spChg chg="add del mod">
          <ac:chgData name="Gangaram Singh, Arun Singh (Cognizant)" userId="ec6fb83a-d7de-47ad-ad9f-ccbcb8535dda" providerId="ADAL" clId="{A6316168-7789-49D1-A3C9-4905E79D8877}" dt="2023-03-16T16:36:35.240" v="987" actId="478"/>
          <ac:spMkLst>
            <pc:docMk/>
            <pc:sldMk cId="854371153" sldId="2147473519"/>
            <ac:spMk id="2" creationId="{44C4E611-F047-E5C1-7E57-EE1B076E6174}"/>
          </ac:spMkLst>
        </pc:spChg>
        <pc:spChg chg="del">
          <ac:chgData name="Gangaram Singh, Arun Singh (Cognizant)" userId="ec6fb83a-d7de-47ad-ad9f-ccbcb8535dda" providerId="ADAL" clId="{A6316168-7789-49D1-A3C9-4905E79D8877}" dt="2023-03-16T13:50:18.731" v="68" actId="478"/>
          <ac:spMkLst>
            <pc:docMk/>
            <pc:sldMk cId="854371153" sldId="2147473519"/>
            <ac:spMk id="3" creationId="{0F572805-3354-907A-269E-2E7ACE4E328C}"/>
          </ac:spMkLst>
        </pc:spChg>
        <pc:spChg chg="add del mod">
          <ac:chgData name="Gangaram Singh, Arun Singh (Cognizant)" userId="ec6fb83a-d7de-47ad-ad9f-ccbcb8535dda" providerId="ADAL" clId="{A6316168-7789-49D1-A3C9-4905E79D8877}" dt="2023-03-16T16:36:28.891" v="985" actId="478"/>
          <ac:spMkLst>
            <pc:docMk/>
            <pc:sldMk cId="854371153" sldId="2147473519"/>
            <ac:spMk id="4" creationId="{51085890-B453-6C1A-99C8-2FA4AAC24AE9}"/>
          </ac:spMkLst>
        </pc:spChg>
        <pc:spChg chg="del">
          <ac:chgData name="Gangaram Singh, Arun Singh (Cognizant)" userId="ec6fb83a-d7de-47ad-ad9f-ccbcb8535dda" providerId="ADAL" clId="{A6316168-7789-49D1-A3C9-4905E79D8877}" dt="2023-03-16T13:50:22.571" v="69" actId="478"/>
          <ac:spMkLst>
            <pc:docMk/>
            <pc:sldMk cId="854371153" sldId="2147473519"/>
            <ac:spMk id="4" creationId="{BFAA25A4-B65D-4B6A-EB63-B7E010C24D76}"/>
          </ac:spMkLst>
        </pc:spChg>
        <pc:spChg chg="add mod">
          <ac:chgData name="Gangaram Singh, Arun Singh (Cognizant)" userId="ec6fb83a-d7de-47ad-ad9f-ccbcb8535dda" providerId="ADAL" clId="{A6316168-7789-49D1-A3C9-4905E79D8877}" dt="2023-03-16T16:56:18.169" v="1433" actId="20577"/>
          <ac:spMkLst>
            <pc:docMk/>
            <pc:sldMk cId="854371153" sldId="2147473519"/>
            <ac:spMk id="6" creationId="{99FF796D-7B53-5EAF-3472-FFA9BD11B54A}"/>
          </ac:spMkLst>
        </pc:spChg>
        <pc:spChg chg="add del mod">
          <ac:chgData name="Gangaram Singh, Arun Singh (Cognizant)" userId="ec6fb83a-d7de-47ad-ad9f-ccbcb8535dda" providerId="ADAL" clId="{A6316168-7789-49D1-A3C9-4905E79D8877}" dt="2023-03-16T14:04:09.071" v="348" actId="478"/>
          <ac:spMkLst>
            <pc:docMk/>
            <pc:sldMk cId="854371153" sldId="2147473519"/>
            <ac:spMk id="7" creationId="{2471DF3B-3586-D390-2CA1-C319EDBA6D5A}"/>
          </ac:spMkLst>
        </pc:spChg>
        <pc:spChg chg="add del mod ord">
          <ac:chgData name="Gangaram Singh, Arun Singh (Cognizant)" userId="ec6fb83a-d7de-47ad-ad9f-ccbcb8535dda" providerId="ADAL" clId="{A6316168-7789-49D1-A3C9-4905E79D8877}" dt="2023-03-16T14:12:57.852" v="506" actId="478"/>
          <ac:spMkLst>
            <pc:docMk/>
            <pc:sldMk cId="854371153" sldId="2147473519"/>
            <ac:spMk id="8" creationId="{7E02EF6F-9F76-48EB-E896-7764C2FB33E4}"/>
          </ac:spMkLst>
        </pc:spChg>
        <pc:spChg chg="add mod">
          <ac:chgData name="Gangaram Singh, Arun Singh (Cognizant)" userId="ec6fb83a-d7de-47ad-ad9f-ccbcb8535dda" providerId="ADAL" clId="{A6316168-7789-49D1-A3C9-4905E79D8877}" dt="2023-03-16T17:06:46.949" v="1725"/>
          <ac:spMkLst>
            <pc:docMk/>
            <pc:sldMk cId="854371153" sldId="2147473519"/>
            <ac:spMk id="9" creationId="{1233BE76-2154-1123-CB8D-F486411D273D}"/>
          </ac:spMkLst>
        </pc:spChg>
        <pc:spChg chg="add del mod">
          <ac:chgData name="Gangaram Singh, Arun Singh (Cognizant)" userId="ec6fb83a-d7de-47ad-ad9f-ccbcb8535dda" providerId="ADAL" clId="{A6316168-7789-49D1-A3C9-4905E79D8877}" dt="2023-03-16T14:14:06.869" v="571" actId="478"/>
          <ac:spMkLst>
            <pc:docMk/>
            <pc:sldMk cId="854371153" sldId="2147473519"/>
            <ac:spMk id="10" creationId="{3DE61F37-083A-7B3D-C2A2-6968A5215ED0}"/>
          </ac:spMkLst>
        </pc:spChg>
        <pc:picChg chg="add mod">
          <ac:chgData name="Gangaram Singh, Arun Singh (Cognizant)" userId="ec6fb83a-d7de-47ad-ad9f-ccbcb8535dda" providerId="ADAL" clId="{A6316168-7789-49D1-A3C9-4905E79D8877}" dt="2023-03-16T16:40:22.507" v="1082" actId="1038"/>
          <ac:picMkLst>
            <pc:docMk/>
            <pc:sldMk cId="854371153" sldId="2147473519"/>
            <ac:picMk id="5" creationId="{FA9DAEED-446D-0EEF-FA71-99C6183520EF}"/>
          </ac:picMkLst>
        </pc:picChg>
      </pc:sldChg>
      <pc:sldChg chg="del">
        <pc:chgData name="Gangaram Singh, Arun Singh (Cognizant)" userId="ec6fb83a-d7de-47ad-ad9f-ccbcb8535dda" providerId="ADAL" clId="{A6316168-7789-49D1-A3C9-4905E79D8877}" dt="2023-03-16T14:02:17.874" v="325" actId="47"/>
        <pc:sldMkLst>
          <pc:docMk/>
          <pc:sldMk cId="4103719052" sldId="2147473520"/>
        </pc:sldMkLst>
      </pc:sldChg>
      <pc:sldChg chg="addSp delSp modSp add mod">
        <pc:chgData name="Gangaram Singh, Arun Singh (Cognizant)" userId="ec6fb83a-d7de-47ad-ad9f-ccbcb8535dda" providerId="ADAL" clId="{A6316168-7789-49D1-A3C9-4905E79D8877}" dt="2023-03-16T17:13:08.286" v="1736" actId="20577"/>
        <pc:sldMkLst>
          <pc:docMk/>
          <pc:sldMk cId="592803303" sldId="2147473521"/>
        </pc:sldMkLst>
        <pc:spChg chg="del">
          <ac:chgData name="Gangaram Singh, Arun Singh (Cognizant)" userId="ec6fb83a-d7de-47ad-ad9f-ccbcb8535dda" providerId="ADAL" clId="{A6316168-7789-49D1-A3C9-4905E79D8877}" dt="2023-03-16T14:02:10.728" v="321" actId="478"/>
          <ac:spMkLst>
            <pc:docMk/>
            <pc:sldMk cId="592803303" sldId="2147473521"/>
            <ac:spMk id="2" creationId="{44C4E611-F047-E5C1-7E57-EE1B076E6174}"/>
          </ac:spMkLst>
        </pc:spChg>
        <pc:spChg chg="add del mod">
          <ac:chgData name="Gangaram Singh, Arun Singh (Cognizant)" userId="ec6fb83a-d7de-47ad-ad9f-ccbcb8535dda" providerId="ADAL" clId="{A6316168-7789-49D1-A3C9-4905E79D8877}" dt="2023-03-16T14:02:12.797" v="322" actId="478"/>
          <ac:spMkLst>
            <pc:docMk/>
            <pc:sldMk cId="592803303" sldId="2147473521"/>
            <ac:spMk id="4" creationId="{D3332C1D-3805-253D-5A58-AD395C9D7D73}"/>
          </ac:spMkLst>
        </pc:spChg>
        <pc:spChg chg="del">
          <ac:chgData name="Gangaram Singh, Arun Singh (Cognizant)" userId="ec6fb83a-d7de-47ad-ad9f-ccbcb8535dda" providerId="ADAL" clId="{A6316168-7789-49D1-A3C9-4905E79D8877}" dt="2023-03-16T14:02:14.889" v="323" actId="478"/>
          <ac:spMkLst>
            <pc:docMk/>
            <pc:sldMk cId="592803303" sldId="2147473521"/>
            <ac:spMk id="6" creationId="{99FF796D-7B53-5EAF-3472-FFA9BD11B54A}"/>
          </ac:spMkLst>
        </pc:spChg>
        <pc:spChg chg="add mod">
          <ac:chgData name="Gangaram Singh, Arun Singh (Cognizant)" userId="ec6fb83a-d7de-47ad-ad9f-ccbcb8535dda" providerId="ADAL" clId="{A6316168-7789-49D1-A3C9-4905E79D8877}" dt="2023-03-16T16:54:44.548" v="1426" actId="20577"/>
          <ac:spMkLst>
            <pc:docMk/>
            <pc:sldMk cId="592803303" sldId="2147473521"/>
            <ac:spMk id="7" creationId="{725AF91E-28AD-51D5-8C5F-9B60569D80CD}"/>
          </ac:spMkLst>
        </pc:spChg>
        <pc:spChg chg="add del mod">
          <ac:chgData name="Gangaram Singh, Arun Singh (Cognizant)" userId="ec6fb83a-d7de-47ad-ad9f-ccbcb8535dda" providerId="ADAL" clId="{A6316168-7789-49D1-A3C9-4905E79D8877}" dt="2023-03-16T14:17:58.725" v="639"/>
          <ac:spMkLst>
            <pc:docMk/>
            <pc:sldMk cId="592803303" sldId="2147473521"/>
            <ac:spMk id="8" creationId="{EBCBDC6C-31C7-30ED-BC49-6A2CFBE24EBB}"/>
          </ac:spMkLst>
        </pc:spChg>
        <pc:spChg chg="add del">
          <ac:chgData name="Gangaram Singh, Arun Singh (Cognizant)" userId="ec6fb83a-d7de-47ad-ad9f-ccbcb8535dda" providerId="ADAL" clId="{A6316168-7789-49D1-A3C9-4905E79D8877}" dt="2023-03-16T14:18:06.124" v="641" actId="22"/>
          <ac:spMkLst>
            <pc:docMk/>
            <pc:sldMk cId="592803303" sldId="2147473521"/>
            <ac:spMk id="10" creationId="{053D025A-0B1C-E3FA-A199-5AFA63168744}"/>
          </ac:spMkLst>
        </pc:spChg>
        <pc:spChg chg="add mod">
          <ac:chgData name="Gangaram Singh, Arun Singh (Cognizant)" userId="ec6fb83a-d7de-47ad-ad9f-ccbcb8535dda" providerId="ADAL" clId="{A6316168-7789-49D1-A3C9-4905E79D8877}" dt="2023-03-16T17:13:08.286" v="1736" actId="20577"/>
          <ac:spMkLst>
            <pc:docMk/>
            <pc:sldMk cId="592803303" sldId="2147473521"/>
            <ac:spMk id="11" creationId="{6FE58220-CB9E-137F-F595-C67366B06091}"/>
          </ac:spMkLst>
        </pc:spChg>
        <pc:picChg chg="del">
          <ac:chgData name="Gangaram Singh, Arun Singh (Cognizant)" userId="ec6fb83a-d7de-47ad-ad9f-ccbcb8535dda" providerId="ADAL" clId="{A6316168-7789-49D1-A3C9-4905E79D8877}" dt="2023-03-16T14:02:15.972" v="324" actId="478"/>
          <ac:picMkLst>
            <pc:docMk/>
            <pc:sldMk cId="592803303" sldId="2147473521"/>
            <ac:picMk id="5" creationId="{FA9DAEED-446D-0EEF-FA71-99C6183520EF}"/>
          </ac:picMkLst>
        </pc:picChg>
      </pc:sldChg>
      <pc:sldMasterChg chg="delSldLayout">
        <pc:chgData name="Gangaram Singh, Arun Singh (Cognizant)" userId="ec6fb83a-d7de-47ad-ad9f-ccbcb8535dda" providerId="ADAL" clId="{A6316168-7789-49D1-A3C9-4905E79D8877}" dt="2023-03-16T16:33:16.588" v="956" actId="47"/>
        <pc:sldMasterMkLst>
          <pc:docMk/>
          <pc:sldMasterMk cId="2178634376" sldId="2147483648"/>
        </pc:sldMasterMkLst>
        <pc:sldLayoutChg chg="del">
          <pc:chgData name="Gangaram Singh, Arun Singh (Cognizant)" userId="ec6fb83a-d7de-47ad-ad9f-ccbcb8535dda" providerId="ADAL" clId="{A6316168-7789-49D1-A3C9-4905E79D8877}" dt="2023-03-16T16:33:16.588" v="956" actId="47"/>
          <pc:sldLayoutMkLst>
            <pc:docMk/>
            <pc:sldMasterMk cId="2178634376" sldId="2147483648"/>
            <pc:sldLayoutMk cId="2236508528" sldId="2147483660"/>
          </pc:sldLayoutMkLst>
        </pc:sldLayoutChg>
        <pc:sldLayoutChg chg="del">
          <pc:chgData name="Gangaram Singh, Arun Singh (Cognizant)" userId="ec6fb83a-d7de-47ad-ad9f-ccbcb8535dda" providerId="ADAL" clId="{A6316168-7789-49D1-A3C9-4905E79D8877}" dt="2023-03-16T14:02:17.874" v="325" actId="47"/>
          <pc:sldLayoutMkLst>
            <pc:docMk/>
            <pc:sldMasterMk cId="2178634376" sldId="2147483648"/>
            <pc:sldLayoutMk cId="2503806664" sldId="2147483661"/>
          </pc:sldLayoutMkLst>
        </pc:sldLayoutChg>
      </pc:sldMasterChg>
    </pc:docChg>
  </pc:docChgLst>
  <pc:docChgLst>
    <pc:chgData name="Gangaram Singh, Arun Singh (Cognizant)" userId="ec6fb83a-d7de-47ad-ad9f-ccbcb8535dda" providerId="ADAL" clId="{B18E019A-6E0D-4C30-8C15-B1D5325263E5}"/>
    <pc:docChg chg="undo custSel addSld delSld modSld">
      <pc:chgData name="Gangaram Singh, Arun Singh (Cognizant)" userId="ec6fb83a-d7de-47ad-ad9f-ccbcb8535dda" providerId="ADAL" clId="{B18E019A-6E0D-4C30-8C15-B1D5325263E5}" dt="2024-02-15T05:53:14.714" v="1944" actId="255"/>
      <pc:docMkLst>
        <pc:docMk/>
      </pc:docMkLst>
      <pc:sldChg chg="modSp mod">
        <pc:chgData name="Gangaram Singh, Arun Singh (Cognizant)" userId="ec6fb83a-d7de-47ad-ad9f-ccbcb8535dda" providerId="ADAL" clId="{B18E019A-6E0D-4C30-8C15-B1D5325263E5}" dt="2024-02-15T05:53:14.714" v="1944" actId="255"/>
        <pc:sldMkLst>
          <pc:docMk/>
          <pc:sldMk cId="854371153" sldId="2147473519"/>
        </pc:sldMkLst>
        <pc:spChg chg="mod">
          <ac:chgData name="Gangaram Singh, Arun Singh (Cognizant)" userId="ec6fb83a-d7de-47ad-ad9f-ccbcb8535dda" providerId="ADAL" clId="{B18E019A-6E0D-4C30-8C15-B1D5325263E5}" dt="2024-02-08T12:18:53.622" v="1929" actId="6549"/>
          <ac:spMkLst>
            <pc:docMk/>
            <pc:sldMk cId="854371153" sldId="2147473519"/>
            <ac:spMk id="6" creationId="{99FF796D-7B53-5EAF-3472-FFA9BD11B54A}"/>
          </ac:spMkLst>
        </pc:spChg>
        <pc:spChg chg="mod">
          <ac:chgData name="Gangaram Singh, Arun Singh (Cognizant)" userId="ec6fb83a-d7de-47ad-ad9f-ccbcb8535dda" providerId="ADAL" clId="{B18E019A-6E0D-4C30-8C15-B1D5325263E5}" dt="2024-02-15T05:53:14.714" v="1944" actId="255"/>
          <ac:spMkLst>
            <pc:docMk/>
            <pc:sldMk cId="854371153" sldId="2147473519"/>
            <ac:spMk id="9" creationId="{1233BE76-2154-1123-CB8D-F486411D273D}"/>
          </ac:spMkLst>
        </pc:spChg>
        <pc:picChg chg="mod">
          <ac:chgData name="Gangaram Singh, Arun Singh (Cognizant)" userId="ec6fb83a-d7de-47ad-ad9f-ccbcb8535dda" providerId="ADAL" clId="{B18E019A-6E0D-4C30-8C15-B1D5325263E5}" dt="2024-02-08T12:05:59.442" v="1879" actId="1076"/>
          <ac:picMkLst>
            <pc:docMk/>
            <pc:sldMk cId="854371153" sldId="2147473519"/>
            <ac:picMk id="5" creationId="{FA9DAEED-446D-0EEF-FA71-99C6183520EF}"/>
          </ac:picMkLst>
        </pc:picChg>
      </pc:sldChg>
      <pc:sldChg chg="new del">
        <pc:chgData name="Gangaram Singh, Arun Singh (Cognizant)" userId="ec6fb83a-d7de-47ad-ad9f-ccbcb8535dda" providerId="ADAL" clId="{B18E019A-6E0D-4C30-8C15-B1D5325263E5}" dt="2024-02-08T11:41:55.698" v="1809" actId="680"/>
        <pc:sldMkLst>
          <pc:docMk/>
          <pc:sldMk cId="443315608" sldId="2147473520"/>
        </pc:sldMkLst>
      </pc:sldChg>
      <pc:sldChg chg="del">
        <pc:chgData name="Gangaram Singh, Arun Singh (Cognizant)" userId="ec6fb83a-d7de-47ad-ad9f-ccbcb8535dda" providerId="ADAL" clId="{B18E019A-6E0D-4C30-8C15-B1D5325263E5}" dt="2024-02-08T07:12:26.934" v="395" actId="47"/>
        <pc:sldMkLst>
          <pc:docMk/>
          <pc:sldMk cId="592803303" sldId="21474735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EB691-339C-47E9-85D8-0223856DA673}" type="datetimeFigureOut">
              <a:rPr lang="en-IN" smtClean="0"/>
              <a:t>15-02-2024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8C783-3925-4F14-9F0D-9CB3724A4F12}" type="slidenum">
              <a:rPr lang="en-IN" smtClean="0"/>
              <a:t>‹#›</a:t>
            </a:fld>
            <a:endParaRPr lang="en-IN"/>
          </a:p>
        </p:txBody>
      </p:sp>
    </p:spTree>
    <p:extLst>
      <p:ext uri="{BB962C8B-B14F-4D97-AF65-F5344CB8AC3E}">
        <p14:creationId xmlns:p14="http://schemas.microsoft.com/office/powerpoint/2010/main" val="1883574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44F7-BCF4-4BF1-AC52-D443A6614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643FFF-9609-CB6D-3BB2-D6D8EE0BB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5DD7D6-299D-DD1F-6CBD-6C7CE4BB84AB}"/>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CEFBA199-FE07-73BF-AA12-7485B93D3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9BFD9-E3CB-5230-7753-A32EBA2C2A24}"/>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66150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5D2D-1809-0A71-7A34-4F4798051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C66D54-3540-7289-4CDD-DB86F31DF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23E5D-2131-8AAB-06B9-CF9F6BDDCAED}"/>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338B457D-6EA5-0C8D-6239-6977566EBE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B51BD-4EB6-35C9-48BF-07BCD58056BB}"/>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376976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A0821-3D8E-7872-5A64-E827CACB49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5AFCD-D181-238D-8138-FBA4CBF4B1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486DF-7B9A-D905-506C-DE027B9356EC}"/>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770C35FA-AF27-C93E-F948-19384BDF6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0A304-7771-23D2-B675-D9ED9247C080}"/>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266051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asic title and content - l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F03DD9-D376-4992-8D1E-34C571884726}"/>
              </a:ext>
            </a:extLst>
          </p:cNvPr>
          <p:cNvSpPr/>
          <p:nvPr userDrawn="1"/>
        </p:nvSpPr>
        <p:spPr>
          <a:xfrm>
            <a:off x="4" y="-1"/>
            <a:ext cx="2992581" cy="6858001"/>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60955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60957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60955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en-US" sz="2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198179" cy="190416"/>
          </a:xfrm>
          <a:prstGeom prst="rect">
            <a:avLst/>
          </a:prstGeom>
        </p:spPr>
        <p:txBody>
          <a:bodyPr vert="horz" wrap="none" lIns="0" tIns="0" rIns="0" bIns="0" rtlCol="0" anchor="b" anchorCtr="0"/>
          <a:lstStyle>
            <a:lvl1pPr algn="l">
              <a:defRPr sz="700">
                <a:solidFill>
                  <a:schemeClr val="bg1"/>
                </a:solidFill>
              </a:defRPr>
            </a:lvl1pPr>
          </a:lstStyle>
          <a:p>
            <a:r>
              <a:rPr lang="en-US"/>
              <a:t>© 2022 Cognizant</a:t>
            </a:r>
            <a:endParaRPr lang="en-US" dirty="0"/>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bg1"/>
                </a:solidFill>
              </a:defRPr>
            </a:lvl1pPr>
          </a:lstStyle>
          <a:p>
            <a:fld id="{C53E075B-3175-45CF-B3C7-FEDF3F5961E3}" type="slidenum">
              <a:rPr lang="en-US" smtClean="0"/>
              <a:pPr/>
              <a:t>‹#›</a:t>
            </a:fld>
            <a:endParaRPr lang="en-US" dirty="0"/>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
        <p:nvSpPr>
          <p:cNvPr id="3" name="Text Placeholder 2">
            <a:extLst>
              <a:ext uri="{FF2B5EF4-FFF2-40B4-BE49-F238E27FC236}">
                <a16:creationId xmlns:a16="http://schemas.microsoft.com/office/drawing/2014/main" id="{6AFE4649-EA39-49D5-88BB-F7C514DC20F2}"/>
              </a:ext>
            </a:extLst>
          </p:cNvPr>
          <p:cNvSpPr>
            <a:spLocks noGrp="1"/>
          </p:cNvSpPr>
          <p:nvPr>
            <p:ph type="body" sz="quarter" idx="10"/>
          </p:nvPr>
        </p:nvSpPr>
        <p:spPr>
          <a:xfrm>
            <a:off x="0" y="493776"/>
            <a:ext cx="2881423" cy="3014968"/>
          </a:xfrm>
        </p:spPr>
        <p:txBody>
          <a:bodyPr lIns="91440" tIns="45720" rIns="91440" bIns="45720"/>
          <a:lstStyle>
            <a:lvl1pPr>
              <a:defRPr sz="2800">
                <a:solidFill>
                  <a:schemeClr val="bg1"/>
                </a:solidFill>
              </a:defRPr>
            </a:lvl1pPr>
          </a:lstStyle>
          <a:p>
            <a:pPr lvl="0"/>
            <a:r>
              <a:rPr lang="en-US" dirty="0"/>
              <a:t>Click to edit Master text styles</a:t>
            </a:r>
          </a:p>
        </p:txBody>
      </p:sp>
      <p:sp>
        <p:nvSpPr>
          <p:cNvPr id="6" name="Text Placeholder 5">
            <a:extLst>
              <a:ext uri="{FF2B5EF4-FFF2-40B4-BE49-F238E27FC236}">
                <a16:creationId xmlns:a16="http://schemas.microsoft.com/office/drawing/2014/main" id="{AD009A0E-B371-4059-89F6-75A9B154629C}"/>
              </a:ext>
            </a:extLst>
          </p:cNvPr>
          <p:cNvSpPr>
            <a:spLocks noGrp="1"/>
          </p:cNvSpPr>
          <p:nvPr>
            <p:ph type="body" sz="quarter" idx="11" hasCustomPrompt="1"/>
          </p:nvPr>
        </p:nvSpPr>
        <p:spPr>
          <a:xfrm>
            <a:off x="3145536" y="82296"/>
            <a:ext cx="8890520" cy="325120"/>
          </a:xfrm>
        </p:spPr>
        <p:txBody>
          <a:bodyPr/>
          <a:lstStyle>
            <a:lvl1pPr>
              <a:defRPr sz="2100" b="1"/>
            </a:lvl1pPr>
            <a:lvl2pPr>
              <a:defRPr sz="2100"/>
            </a:lvl2pPr>
            <a:lvl3pPr>
              <a:defRPr sz="2100"/>
            </a:lvl3pPr>
            <a:lvl4pPr>
              <a:defRPr sz="2100"/>
            </a:lvl4pPr>
            <a:lvl5pPr>
              <a:defRPr sz="2100"/>
            </a:lvl5pPr>
          </a:lstStyle>
          <a:p>
            <a:pPr lvl="0"/>
            <a:r>
              <a:rPr lang="en-US" dirty="0"/>
              <a:t>Challenge:</a:t>
            </a:r>
          </a:p>
        </p:txBody>
      </p:sp>
      <p:sp>
        <p:nvSpPr>
          <p:cNvPr id="8" name="Text Placeholder 7">
            <a:extLst>
              <a:ext uri="{FF2B5EF4-FFF2-40B4-BE49-F238E27FC236}">
                <a16:creationId xmlns:a16="http://schemas.microsoft.com/office/drawing/2014/main" id="{02ED02A5-1655-4E32-BA13-F93A61F9A9CC}"/>
              </a:ext>
            </a:extLst>
          </p:cNvPr>
          <p:cNvSpPr>
            <a:spLocks noGrp="1"/>
          </p:cNvSpPr>
          <p:nvPr>
            <p:ph type="body" sz="quarter" idx="12"/>
          </p:nvPr>
        </p:nvSpPr>
        <p:spPr>
          <a:xfrm>
            <a:off x="3145535" y="407416"/>
            <a:ext cx="8890519" cy="215444"/>
          </a:xfrm>
        </p:spPr>
        <p:txBody>
          <a:bodyPr>
            <a:spAutoFit/>
          </a:bodyPr>
          <a:lstStyle>
            <a:lvl1pPr>
              <a:defRPr lang="en-US" sz="1400" b="0" kern="1200" dirty="0" smtClean="0">
                <a:solidFill>
                  <a:srgbClr val="000048"/>
                </a:solidFill>
                <a:latin typeface="Arial" panose="020B0604020202020204" pitchFamily="34" charset="0"/>
                <a:ea typeface="+mn-ea"/>
                <a:cs typeface="Arial" panose="020B0604020202020204" pitchFamily="34" charset="0"/>
              </a:defRPr>
            </a:lvl1pPr>
            <a:lvl2pPr marL="349250" indent="0">
              <a:buNone/>
              <a:defRPr/>
            </a:lvl2pPr>
          </a:lstStyle>
          <a:p>
            <a:pPr lvl="0"/>
            <a:r>
              <a:rPr lang="en-US" dirty="0"/>
              <a:t>Click to edit Master text styles</a:t>
            </a:r>
          </a:p>
        </p:txBody>
      </p:sp>
    </p:spTree>
    <p:extLst>
      <p:ext uri="{BB962C8B-B14F-4D97-AF65-F5344CB8AC3E}">
        <p14:creationId xmlns:p14="http://schemas.microsoft.com/office/powerpoint/2010/main" val="3534571200"/>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507A-9A6E-278E-DA01-1831390AC3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7FFE7A-60FF-CBB1-7152-8E7F50E2E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6B895-CAC7-ADC5-035F-19CB2113386B}"/>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379A1B6F-A6C4-9530-7024-74CCBA4EA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9DFA2-2375-40DD-1B84-235E96AD4CF8}"/>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326564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4FBD-2416-151D-4084-A6AB54367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A2D960-ECB6-F0CA-77C3-EF50AB21F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767FF-F8BD-9458-8AE5-53D05DBED0F9}"/>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A894C68E-0AD6-828D-5944-BB2B6975D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B4AF6-0318-0C56-0435-7C99ECBEA33A}"/>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73418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F9E8-2EB3-432A-B600-9E5456AA4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BFC9D5-8B52-325B-CB3D-E148F9124F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2D49B-C007-C35B-A9D4-9F3280844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CD893-37C7-406D-42E7-C0B442F413B1}"/>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6" name="Footer Placeholder 5">
            <a:extLst>
              <a:ext uri="{FF2B5EF4-FFF2-40B4-BE49-F238E27FC236}">
                <a16:creationId xmlns:a16="http://schemas.microsoft.com/office/drawing/2014/main" id="{CC9A35D9-B305-126D-8316-E4EE903A0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D67A66-605F-8D77-B21B-DB2CD5404119}"/>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54303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7DE0-8EA9-0105-1B93-70A8EDF21B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88AC5-38D6-2EC5-E709-6C715DD94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D03F4-0793-14A5-3F35-AFB51734E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269727-574B-C132-0EED-CF9227C93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77E22-4791-B856-2E94-D332BF590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035719-F024-8716-E5E6-303B6912E00E}"/>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8" name="Footer Placeholder 7">
            <a:extLst>
              <a:ext uri="{FF2B5EF4-FFF2-40B4-BE49-F238E27FC236}">
                <a16:creationId xmlns:a16="http://schemas.microsoft.com/office/drawing/2014/main" id="{96F0C10C-D0CD-0362-932E-E630F17313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7FED08-34F9-C72C-A2BE-CED036FF15BD}"/>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264038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D196-8B18-F836-9109-8BEA500522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B11A63-BDEF-5249-9D9D-DDCE3A001D7E}"/>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4" name="Footer Placeholder 3">
            <a:extLst>
              <a:ext uri="{FF2B5EF4-FFF2-40B4-BE49-F238E27FC236}">
                <a16:creationId xmlns:a16="http://schemas.microsoft.com/office/drawing/2014/main" id="{3D83FC3D-A0D4-FC17-CCC6-B71ABDCC2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7D45CE-6513-DFBF-4E36-C3BE4314F337}"/>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29649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FDDA4-F747-9628-06AE-7796DC1CA99D}"/>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3" name="Footer Placeholder 2">
            <a:extLst>
              <a:ext uri="{FF2B5EF4-FFF2-40B4-BE49-F238E27FC236}">
                <a16:creationId xmlns:a16="http://schemas.microsoft.com/office/drawing/2014/main" id="{2D5E50BE-D9F3-C9C6-6DA5-30708691E3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B4A44A-821C-BF5D-2BAA-D542955E5169}"/>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165601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B0C3-8027-50AB-E04F-7E6C6DAA3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809AFD-54D6-63A1-97CD-32ACFAA30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63574A-9832-BA79-C2F4-7D7BA2855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6FB18-AFEA-A835-FCD5-61E69634A066}"/>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6" name="Footer Placeholder 5">
            <a:extLst>
              <a:ext uri="{FF2B5EF4-FFF2-40B4-BE49-F238E27FC236}">
                <a16:creationId xmlns:a16="http://schemas.microsoft.com/office/drawing/2014/main" id="{9F9DB8E0-15A7-B95D-4DF8-A19A522A1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59DFC-0774-F38A-347D-18EEF2AACEE8}"/>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156534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4859-14CE-ED68-4001-DA9AA320F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20E273-1748-E7E1-1386-D0BDE6A13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60C9F3-1369-9D28-BD9D-1E99CB2C4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3DBE9-7865-818B-2F78-ED75EA508F88}"/>
              </a:ext>
            </a:extLst>
          </p:cNvPr>
          <p:cNvSpPr>
            <a:spLocks noGrp="1"/>
          </p:cNvSpPr>
          <p:nvPr>
            <p:ph type="dt" sz="half" idx="10"/>
          </p:nvPr>
        </p:nvSpPr>
        <p:spPr/>
        <p:txBody>
          <a:bodyPr/>
          <a:lstStyle/>
          <a:p>
            <a:fld id="{AE141160-4319-4B14-8C7D-C20EDE37C8F8}" type="datetimeFigureOut">
              <a:rPr lang="en-IN" smtClean="0"/>
              <a:t>15-02-2024</a:t>
            </a:fld>
            <a:endParaRPr lang="en-IN"/>
          </a:p>
        </p:txBody>
      </p:sp>
      <p:sp>
        <p:nvSpPr>
          <p:cNvPr id="6" name="Footer Placeholder 5">
            <a:extLst>
              <a:ext uri="{FF2B5EF4-FFF2-40B4-BE49-F238E27FC236}">
                <a16:creationId xmlns:a16="http://schemas.microsoft.com/office/drawing/2014/main" id="{C52A7883-259A-4491-A330-7C84BEC911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8752E-4A1B-5852-6E79-EF72E5C52CDE}"/>
              </a:ext>
            </a:extLst>
          </p:cNvPr>
          <p:cNvSpPr>
            <a:spLocks noGrp="1"/>
          </p:cNvSpPr>
          <p:nvPr>
            <p:ph type="sldNum" sz="quarter" idx="12"/>
          </p:nvPr>
        </p:nvSpPr>
        <p:spPr/>
        <p:txBody>
          <a:bodyPr/>
          <a:lstStyle/>
          <a:p>
            <a:fld id="{E9516349-B5CA-4AB1-AD89-E9164C1FD8D2}" type="slidenum">
              <a:rPr lang="en-IN" smtClean="0"/>
              <a:t>‹#›</a:t>
            </a:fld>
            <a:endParaRPr lang="en-IN"/>
          </a:p>
        </p:txBody>
      </p:sp>
    </p:spTree>
    <p:extLst>
      <p:ext uri="{BB962C8B-B14F-4D97-AF65-F5344CB8AC3E}">
        <p14:creationId xmlns:p14="http://schemas.microsoft.com/office/powerpoint/2010/main" val="52100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F1FFE-D81B-3D5C-7486-8B35B37DE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D3D13-00FF-C994-8A3B-6E7FABBFF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C7EB2-80E7-0AD0-C1C0-437E41AC1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41160-4319-4B14-8C7D-C20EDE37C8F8}" type="datetimeFigureOut">
              <a:rPr lang="en-IN" smtClean="0"/>
              <a:t>15-02-2024</a:t>
            </a:fld>
            <a:endParaRPr lang="en-IN"/>
          </a:p>
        </p:txBody>
      </p:sp>
      <p:sp>
        <p:nvSpPr>
          <p:cNvPr id="5" name="Footer Placeholder 4">
            <a:extLst>
              <a:ext uri="{FF2B5EF4-FFF2-40B4-BE49-F238E27FC236}">
                <a16:creationId xmlns:a16="http://schemas.microsoft.com/office/drawing/2014/main" id="{11AB276F-E68D-DF7B-B586-B759D2FC3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F130DA-CA46-04D2-1B44-A2248EB1B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16349-B5CA-4AB1-AD89-E9164C1FD8D2}" type="slidenum">
              <a:rPr lang="en-IN" smtClean="0"/>
              <a:t>‹#›</a:t>
            </a:fld>
            <a:endParaRPr lang="en-IN"/>
          </a:p>
        </p:txBody>
      </p:sp>
    </p:spTree>
    <p:extLst>
      <p:ext uri="{BB962C8B-B14F-4D97-AF65-F5344CB8AC3E}">
        <p14:creationId xmlns:p14="http://schemas.microsoft.com/office/powerpoint/2010/main" val="217863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9DAEED-446D-0EEF-FA71-99C6183520EF}"/>
              </a:ext>
            </a:extLst>
          </p:cNvPr>
          <p:cNvPicPr>
            <a:picLocks noChangeAspect="1"/>
          </p:cNvPicPr>
          <p:nvPr/>
        </p:nvPicPr>
        <p:blipFill>
          <a:blip r:embed="rId2">
            <a:extLst>
              <a:ext uri="{28A0092B-C50C-407E-A947-70E740481C1C}">
                <a14:useLocalDpi xmlns:a14="http://schemas.microsoft.com/office/drawing/2010/main" val="0"/>
              </a:ext>
            </a:extLst>
          </a:blip>
          <a:srcRect t="2852" b="2852"/>
          <a:stretch/>
        </p:blipFill>
        <p:spPr>
          <a:xfrm>
            <a:off x="125076" y="147546"/>
            <a:ext cx="1147953" cy="1082473"/>
          </a:xfrm>
          <a:prstGeom prst="ellipse">
            <a:avLst/>
          </a:prstGeom>
        </p:spPr>
      </p:pic>
      <p:sp>
        <p:nvSpPr>
          <p:cNvPr id="6" name="TextBox 5">
            <a:extLst>
              <a:ext uri="{FF2B5EF4-FFF2-40B4-BE49-F238E27FC236}">
                <a16:creationId xmlns:a16="http://schemas.microsoft.com/office/drawing/2014/main" id="{99FF796D-7B53-5EAF-3472-FFA9BD11B54A}"/>
              </a:ext>
            </a:extLst>
          </p:cNvPr>
          <p:cNvSpPr txBox="1"/>
          <p:nvPr/>
        </p:nvSpPr>
        <p:spPr>
          <a:xfrm>
            <a:off x="-1" y="-2768"/>
            <a:ext cx="3010517" cy="7017306"/>
          </a:xfrm>
          <a:prstGeom prst="rect">
            <a:avLst/>
          </a:prstGeom>
          <a:noFill/>
        </p:spPr>
        <p:txBody>
          <a:bodyPr wrap="square" rtlCol="0">
            <a:spAutoFit/>
          </a:bodyPr>
          <a:lstStyle/>
          <a:p>
            <a:endParaRPr lang="en-IN" sz="2800" dirty="0">
              <a:solidFill>
                <a:schemeClr val="bg1"/>
              </a:solidFill>
              <a:latin typeface="Söhne"/>
            </a:endParaRPr>
          </a:p>
          <a:p>
            <a:endParaRPr lang="en-IN" sz="2800" dirty="0">
              <a:solidFill>
                <a:schemeClr val="bg1"/>
              </a:solidFill>
              <a:latin typeface="Söhne"/>
            </a:endParaRPr>
          </a:p>
          <a:p>
            <a:r>
              <a:rPr lang="en-IN" sz="2800" dirty="0">
                <a:solidFill>
                  <a:schemeClr val="bg1"/>
                </a:solidFill>
                <a:latin typeface="Söhne"/>
              </a:rPr>
              <a:t>              </a:t>
            </a:r>
          </a:p>
          <a:p>
            <a:r>
              <a:rPr lang="en-IN" sz="2800" dirty="0">
                <a:solidFill>
                  <a:schemeClr val="bg1"/>
                </a:solidFill>
                <a:latin typeface="Söhne"/>
              </a:rPr>
              <a:t>ARUN SINGH G</a:t>
            </a:r>
            <a:br>
              <a:rPr lang="en-IN" sz="1800" dirty="0">
                <a:solidFill>
                  <a:schemeClr val="bg1"/>
                </a:solidFill>
                <a:latin typeface="Söhne"/>
              </a:rPr>
            </a:br>
            <a:r>
              <a:rPr lang="en-IN" sz="1400" dirty="0">
                <a:solidFill>
                  <a:schemeClr val="bg1"/>
                </a:solidFill>
                <a:latin typeface="Söhne"/>
              </a:rPr>
              <a:t>SENIOR ASSOCIATE - </a:t>
            </a:r>
            <a:r>
              <a:rPr lang="en-IN" sz="1000" dirty="0">
                <a:solidFill>
                  <a:schemeClr val="bg1"/>
                </a:solidFill>
                <a:latin typeface="Söhne"/>
              </a:rPr>
              <a:t>817840@cognizant.com</a:t>
            </a:r>
            <a:endParaRPr lang="en-GB" sz="1000" b="1" dirty="0">
              <a:solidFill>
                <a:srgbClr val="328DFF"/>
              </a:solidFill>
              <a:latin typeface="Söhne"/>
              <a:cs typeface="Arial" panose="020B0604020202020204" pitchFamily="34" charset="0"/>
            </a:endParaRPr>
          </a:p>
          <a:p>
            <a:endParaRPr lang="en-GB" sz="1200" b="1" dirty="0">
              <a:solidFill>
                <a:srgbClr val="328DFF"/>
              </a:solidFill>
              <a:latin typeface="Söhne"/>
              <a:cs typeface="Arial" panose="020B0604020202020204" pitchFamily="34" charset="0"/>
            </a:endParaRPr>
          </a:p>
          <a:p>
            <a:pPr defTabSz="1169695" eaLnBrk="0" fontAlgn="base" hangingPunct="0">
              <a:spcAft>
                <a:spcPct val="0"/>
              </a:spcAft>
              <a:defRPr/>
            </a:pPr>
            <a:r>
              <a:rPr lang="en-GB" sz="1200" b="1" dirty="0">
                <a:solidFill>
                  <a:srgbClr val="328DFF"/>
                </a:solidFill>
                <a:latin typeface="Arial" panose="020B0604020202020204" pitchFamily="34" charset="0"/>
                <a:cs typeface="Arial" panose="020B0604020202020204" pitchFamily="34" charset="0"/>
              </a:rPr>
              <a:t>PROFILE SUMMARY</a:t>
            </a:r>
          </a:p>
          <a:p>
            <a:pPr marL="171450" indent="-171450" algn="l">
              <a:buFont typeface="Arial" panose="020B0604020202020204" pitchFamily="34" charset="0"/>
              <a:buChar char="•"/>
            </a:pPr>
            <a:r>
              <a:rPr lang="en-US" sz="1200" b="0" i="0" dirty="0">
                <a:solidFill>
                  <a:schemeClr val="bg1"/>
                </a:solidFill>
                <a:effectLst/>
                <a:latin typeface="Söhne"/>
              </a:rPr>
              <a:t>With over 10</a:t>
            </a:r>
            <a:r>
              <a:rPr lang="en-US" sz="1200" dirty="0">
                <a:solidFill>
                  <a:schemeClr val="bg1"/>
                </a:solidFill>
                <a:latin typeface="Söhne"/>
              </a:rPr>
              <a:t>+</a:t>
            </a:r>
            <a:r>
              <a:rPr lang="en-US" sz="1200" b="0" i="0" dirty="0">
                <a:solidFill>
                  <a:schemeClr val="bg1"/>
                </a:solidFill>
                <a:effectLst/>
                <a:latin typeface="Söhne"/>
              </a:rPr>
              <a:t> years of experience, </a:t>
            </a:r>
            <a:r>
              <a:rPr lang="en-US" sz="1200" b="0" i="0" dirty="0">
                <a:solidFill>
                  <a:schemeClr val="bg1"/>
                </a:solidFill>
                <a:effectLst/>
                <a:latin typeface="Söhne"/>
                <a:cs typeface="Arial" panose="020B0604020202020204" pitchFamily="34" charset="0"/>
              </a:rPr>
              <a:t>including</a:t>
            </a:r>
            <a:r>
              <a:rPr lang="en-US" sz="1200" b="0" i="0" dirty="0">
                <a:solidFill>
                  <a:schemeClr val="bg1"/>
                </a:solidFill>
                <a:effectLst/>
                <a:latin typeface="Söhne"/>
              </a:rPr>
              <a:t> RPA, Python and Gen AI</a:t>
            </a:r>
            <a:r>
              <a:rPr lang="en-US" sz="1200" dirty="0">
                <a:solidFill>
                  <a:schemeClr val="bg1"/>
                </a:solidFill>
                <a:latin typeface="Söhne"/>
              </a:rPr>
              <a:t>.</a:t>
            </a:r>
            <a:r>
              <a:rPr lang="en-US" sz="1200" b="0" i="0" dirty="0">
                <a:solidFill>
                  <a:schemeClr val="bg1"/>
                </a:solidFill>
                <a:effectLst/>
                <a:latin typeface="Söhne"/>
              </a:rPr>
              <a:t> I expertise in automation, process optimization, and project management.</a:t>
            </a:r>
          </a:p>
          <a:p>
            <a:pPr marR="0" lvl="0" algn="l" defTabSz="1169695" rtl="0" eaLnBrk="0" fontAlgn="base" latinLnBrk="0" hangingPunct="0">
              <a:lnSpc>
                <a:spcPct val="100000"/>
              </a:lnSpc>
              <a:spcBef>
                <a:spcPts val="0"/>
              </a:spcBef>
              <a:spcAft>
                <a:spcPct val="0"/>
              </a:spcAft>
              <a:buClrTx/>
              <a:buSzTx/>
              <a:tabLst/>
              <a:defRPr/>
            </a:pPr>
            <a:endParaRPr lang="en-US" sz="1200" dirty="0">
              <a:solidFill>
                <a:schemeClr val="bg1"/>
              </a:solidFill>
              <a:latin typeface="Söhne"/>
            </a:endParaRPr>
          </a:p>
          <a:p>
            <a:pPr marR="0" lvl="0" algn="l" defTabSz="1169695" rtl="0" eaLnBrk="0" fontAlgn="base" latinLnBrk="0" hangingPunct="0">
              <a:lnSpc>
                <a:spcPct val="100000"/>
              </a:lnSpc>
              <a:spcBef>
                <a:spcPts val="0"/>
              </a:spcBef>
              <a:spcAft>
                <a:spcPct val="0"/>
              </a:spcAft>
              <a:buClrTx/>
              <a:buSzTx/>
              <a:tabLst/>
              <a:defRPr/>
            </a:pPr>
            <a:r>
              <a:rPr lang="en-US" sz="1200" b="1" dirty="0">
                <a:solidFill>
                  <a:srgbClr val="328DFF"/>
                </a:solidFill>
                <a:latin typeface="Arial" panose="020B0604020202020204" pitchFamily="34" charset="0"/>
                <a:cs typeface="Arial" panose="020B0604020202020204" pitchFamily="34" charset="0"/>
              </a:rPr>
              <a:t>INDUSTRIES</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Life Science</a:t>
            </a:r>
          </a:p>
          <a:p>
            <a:pPr marL="171450" indent="-171450" defTabSz="914354">
              <a:buFont typeface="Arial" panose="020B0604020202020204" pitchFamily="34" charset="0"/>
              <a:buChar char="•"/>
              <a:defRPr/>
            </a:pPr>
            <a:r>
              <a:rPr lang="en-US" sz="1200" dirty="0">
                <a:solidFill>
                  <a:schemeClr val="bg1"/>
                </a:solidFill>
                <a:latin typeface="Söhne"/>
              </a:rPr>
              <a:t>Pharmaceutical Clinical Trials </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Finance</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HR</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chemeClr val="bg1"/>
              </a:solidFill>
              <a:effectLst/>
              <a:latin typeface="Söhne"/>
            </a:endParaRPr>
          </a:p>
          <a:p>
            <a:pPr defTabSz="1169695" eaLnBrk="0" fontAlgn="base" hangingPunct="0">
              <a:spcAft>
                <a:spcPct val="0"/>
              </a:spcAft>
              <a:defRPr/>
            </a:pPr>
            <a:r>
              <a:rPr lang="en-US" sz="1200" b="1" dirty="0">
                <a:solidFill>
                  <a:srgbClr val="328DFF"/>
                </a:solidFill>
                <a:latin typeface="Arial" panose="020B0604020202020204" pitchFamily="34" charset="0"/>
                <a:cs typeface="Arial" panose="020B0604020202020204" pitchFamily="34" charset="0"/>
              </a:rPr>
              <a:t>TECHNICAL SKILLS</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UiPath Products</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Python – Django, Flask, Pandas</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Power BI and Tableau</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Kubernetes</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öhne"/>
              </a:rPr>
              <a:t>AWS/Azure</a:t>
            </a:r>
          </a:p>
          <a:p>
            <a:pPr marL="171450" marR="0" lvl="0" indent="-171450" algn="l"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chemeClr val="bg1"/>
              </a:solidFill>
              <a:latin typeface="Söhne"/>
            </a:endParaRPr>
          </a:p>
          <a:p>
            <a:pPr defTabSz="1169695" eaLnBrk="0" fontAlgn="base" hangingPunct="0">
              <a:spcAft>
                <a:spcPct val="0"/>
              </a:spcAft>
              <a:defRPr/>
            </a:pPr>
            <a:r>
              <a:rPr lang="en-GB" sz="1200" b="1" dirty="0">
                <a:solidFill>
                  <a:srgbClr val="328DFF"/>
                </a:solidFill>
                <a:latin typeface="Arial" panose="020B0604020202020204" pitchFamily="34" charset="0"/>
                <a:cs typeface="Arial" panose="020B0604020202020204" pitchFamily="34" charset="0"/>
              </a:rPr>
              <a:t>CERTIFICATIONS</a:t>
            </a:r>
          </a:p>
          <a:p>
            <a:pPr marL="171450" indent="-171450" defTabSz="1169695" eaLnBrk="0" fontAlgn="base" hangingPunct="0">
              <a:spcAft>
                <a:spcPct val="0"/>
              </a:spcAft>
              <a:buFont typeface="Arial" panose="020B0604020202020204" pitchFamily="34" charset="0"/>
              <a:buChar char="•"/>
              <a:defRPr/>
            </a:pPr>
            <a:r>
              <a:rPr lang="en-IN" sz="1200" dirty="0">
                <a:solidFill>
                  <a:schemeClr val="bg1"/>
                </a:solidFill>
                <a:latin typeface="Söhne"/>
              </a:rPr>
              <a:t>RPA Solution Architect(UiPath)</a:t>
            </a:r>
          </a:p>
          <a:p>
            <a:pPr marL="171450" indent="-171450" defTabSz="1169695" eaLnBrk="0" fontAlgn="base" hangingPunct="0">
              <a:spcAft>
                <a:spcPct val="0"/>
              </a:spcAft>
              <a:buFont typeface="Arial" panose="020B0604020202020204" pitchFamily="34" charset="0"/>
              <a:buChar char="•"/>
              <a:defRPr/>
            </a:pPr>
            <a:r>
              <a:rPr lang="en-IN" sz="1200" dirty="0">
                <a:solidFill>
                  <a:schemeClr val="bg1"/>
                </a:solidFill>
                <a:latin typeface="Söhne"/>
              </a:rPr>
              <a:t>Python Certifications(Udemy)</a:t>
            </a:r>
          </a:p>
          <a:p>
            <a:pPr marL="171450" indent="-171450" defTabSz="1169695" eaLnBrk="0" fontAlgn="base" hangingPunct="0">
              <a:spcAft>
                <a:spcPct val="0"/>
              </a:spcAft>
              <a:buFont typeface="Arial" panose="020B0604020202020204" pitchFamily="34" charset="0"/>
              <a:buChar char="•"/>
              <a:defRPr/>
            </a:pPr>
            <a:endParaRPr lang="en-IN" sz="1200" dirty="0">
              <a:solidFill>
                <a:schemeClr val="bg1"/>
              </a:solidFill>
              <a:latin typeface="Söhne"/>
            </a:endParaRPr>
          </a:p>
          <a:p>
            <a:pPr algn="l"/>
            <a:r>
              <a:rPr kumimoji="0" lang="en-GB" sz="1200" b="1" i="0" u="none" strike="noStrike" kern="1200" cap="none" spc="0" normalizeH="0" baseline="0" noProof="0" dirty="0">
                <a:ln>
                  <a:noFill/>
                </a:ln>
                <a:solidFill>
                  <a:srgbClr val="328DFF"/>
                </a:solidFill>
                <a:effectLst/>
                <a:uLnTx/>
                <a:uFillTx/>
                <a:latin typeface="Arial" panose="020B0604020202020204" pitchFamily="34" charset="0"/>
                <a:ea typeface="+mn-ea"/>
                <a:cs typeface="Arial" panose="020B0604020202020204" pitchFamily="34" charset="0"/>
              </a:rPr>
              <a:t>EDUCATION</a:t>
            </a:r>
            <a:endParaRPr kumimoji="0" lang="en-US" sz="1200" b="1" i="0" u="none" strike="noStrike" kern="1200" cap="none" spc="0" normalizeH="0" baseline="0" noProof="0" dirty="0">
              <a:ln>
                <a:noFill/>
              </a:ln>
              <a:solidFill>
                <a:schemeClr val="bg1"/>
              </a:solidFill>
              <a:effectLst/>
              <a:uLnTx/>
              <a:uFillTx/>
              <a:latin typeface="Söhne"/>
              <a:ea typeface="+mn-ea"/>
              <a:cs typeface="Arial" panose="020B0604020202020204" pitchFamily="34" charset="0"/>
            </a:endParaRPr>
          </a:p>
          <a:p>
            <a:pPr marL="171450" marR="0" lvl="0" indent="-171450" algn="l" defTabSz="1169695" rtl="0" eaLnBrk="0" fontAlgn="base" latinLnBrk="0" hangingPunct="0">
              <a:lnSpc>
                <a:spcPct val="100000"/>
              </a:lnSpc>
              <a:spcBef>
                <a:spcPts val="0"/>
              </a:spcBef>
              <a:spcAft>
                <a:spcPct val="0"/>
              </a:spcAft>
              <a:buClrTx/>
              <a:buSzTx/>
              <a:buFont typeface="Arial" panose="020B0604020202020204" pitchFamily="34" charset="0"/>
              <a:buChar char="•"/>
              <a:tabLst/>
              <a:defRPr/>
            </a:pPr>
            <a:r>
              <a:rPr lang="en-US" sz="1200" dirty="0">
                <a:solidFill>
                  <a:schemeClr val="bg1"/>
                </a:solidFill>
                <a:latin typeface="Söhne"/>
              </a:rPr>
              <a:t>MCA from Anna University – 85%</a:t>
            </a:r>
          </a:p>
        </p:txBody>
      </p:sp>
      <p:sp>
        <p:nvSpPr>
          <p:cNvPr id="9" name="Rectangle 8">
            <a:extLst>
              <a:ext uri="{FF2B5EF4-FFF2-40B4-BE49-F238E27FC236}">
                <a16:creationId xmlns:a16="http://schemas.microsoft.com/office/drawing/2014/main" id="{1233BE76-2154-1123-CB8D-F486411D273D}"/>
              </a:ext>
            </a:extLst>
          </p:cNvPr>
          <p:cNvSpPr/>
          <p:nvPr/>
        </p:nvSpPr>
        <p:spPr>
          <a:xfrm>
            <a:off x="3010516" y="17552"/>
            <a:ext cx="9181484" cy="6711709"/>
          </a:xfrm>
          <a:prstGeom prst="rect">
            <a:avLst/>
          </a:prstGeom>
        </p:spPr>
        <p:txBody>
          <a:bodyPr wrap="square">
            <a:spAutoFit/>
          </a:bodyPr>
          <a:lstStyle/>
          <a:p>
            <a:pPr defTabSz="609523">
              <a:lnSpc>
                <a:spcPct val="150000"/>
              </a:lnSpc>
              <a:defRPr/>
            </a:pPr>
            <a:endParaRPr lang="en-US" sz="1200" b="1" dirty="0">
              <a:solidFill>
                <a:srgbClr val="0033A0"/>
              </a:solidFill>
              <a:latin typeface="Söhne"/>
            </a:endParaRPr>
          </a:p>
          <a:p>
            <a:pPr defTabSz="609523">
              <a:lnSpc>
                <a:spcPct val="150000"/>
              </a:lnSpc>
              <a:defRPr/>
            </a:pPr>
            <a:r>
              <a:rPr lang="en-US" sz="1400" b="1" dirty="0">
                <a:solidFill>
                  <a:srgbClr val="0033A0"/>
                </a:solidFill>
                <a:latin typeface="Söhne"/>
              </a:rPr>
              <a:t>Work Experience</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Utilizing a robust foundation in automation and process enhancement, I developed over 50 UiPath bots that collectively reduce annual Average Handling Time (AHT) by over 10,000 hours, thereby substantially boosting return on investment (ROI).</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I created multiple reusable components that improved system performance, reduced downtime, and lowered expenses by adhering to best practices and implementing innovative concepts. Collaborating closely with stakeholders, I ensure a deep understanding of business goals, develop comprehensive process designs, and implement solutions that enhance productivity, accuracy, and scalability.</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In addition to my technical proficiency, I assume the role of leading code reviews and mentoring junior team members, aiding in their skill development and unlocking their full potential. Recently, I concluded a successful Proof of Concept (POC) using the Test Suite functionality, enhancing the effectiveness of quality assurance and testing procedures.</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I specialize in crafting web pages using HTML, CSS, and JavaScript and am well-versed in the Flask and Django frameworks for Python. I successfully designed and implemented a RESTful web service using Flask and Python, resulting in a substantial reduction in server response time and a notable enhancement in customer satisfaction.</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Possess expertise in serverless architectures and containerization technologies, such as Docker and Kubernetes. Played a key role in facilitating the development and deployment of a service mesh solution based on Kubernetes. Additionally, generated numerous dashboards and reports using UiPath Insights, Power BI, and Tableau to visually represent business data for stakeholder meetings.</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Possess proficiency in configuring and managing Amazon Web Services, including S3, IAM, and EC2. Actively engaged in establishing Continuous Integration/Continuous Deployment (CI/CD) pipelines using Git and Azure DevOps.</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Participated in the RPA UiPath Hackathon and Microsoft AI Odyssey Campaign. Within the UiPath community forum, an open platform for discussing automation challenges, I've made significant contributions by addressing various automation issues.</a:t>
            </a:r>
          </a:p>
          <a:p>
            <a:pPr marL="171450" indent="-171450" defTabSz="609523">
              <a:lnSpc>
                <a:spcPct val="150000"/>
              </a:lnSpc>
              <a:buFont typeface="Arial" panose="020B0604020202020204" pitchFamily="34" charset="0"/>
              <a:buChar char="•"/>
              <a:defRPr/>
            </a:pPr>
            <a:r>
              <a:rPr lang="en-US" sz="1200" b="0" i="0" dirty="0">
                <a:solidFill>
                  <a:srgbClr val="222222"/>
                </a:solidFill>
                <a:effectLst/>
                <a:latin typeface="Söhne"/>
              </a:rPr>
              <a:t>Engaged in IBM's Gen AI Watson-X initiatives, I crafted an AI model tailored to leverage company-specific data for processing user inputs. The model incorporates an NLP component to generate responses to user queries. Additionally, I innovatively designed a chatbot solution utilizing ChatGPT and UiPath to assess the percentage match of a CV to a job, facilitating additional screening processes.</a:t>
            </a:r>
          </a:p>
        </p:txBody>
      </p:sp>
    </p:spTree>
    <p:extLst>
      <p:ext uri="{BB962C8B-B14F-4D97-AF65-F5344CB8AC3E}">
        <p14:creationId xmlns:p14="http://schemas.microsoft.com/office/powerpoint/2010/main" val="85437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504</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eTMF Use Cases</dc:title>
  <dc:creator>Bose, Vinoth Kumar (Cognizant)</dc:creator>
  <cp:lastModifiedBy>Gangaram Singh, Arun Singh (Cognizant)</cp:lastModifiedBy>
  <cp:revision>1</cp:revision>
  <dcterms:created xsi:type="dcterms:W3CDTF">2023-03-16T07:41:14Z</dcterms:created>
  <dcterms:modified xsi:type="dcterms:W3CDTF">2024-02-15T05:53:17Z</dcterms:modified>
</cp:coreProperties>
</file>