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735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10BE9-E074-4530-BC79-BE64B06A143F}" v="2" dt="2024-02-15T06:11:4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aram Singh, Arun Singh (Cognizant)" userId="ec6fb83a-d7de-47ad-ad9f-ccbcb8535dda" providerId="ADAL" clId="{48349439-FE65-45B8-8388-3D6704A95F4A}"/>
    <pc:docChg chg="addSld">
      <pc:chgData name="Gangaram Singh, Arun Singh (Cognizant)" userId="ec6fb83a-d7de-47ad-ad9f-ccbcb8535dda" providerId="ADAL" clId="{48349439-FE65-45B8-8388-3D6704A95F4A}" dt="2023-03-16T13:47:30.602" v="1" actId="680"/>
      <pc:docMkLst>
        <pc:docMk/>
      </pc:docMkLst>
      <pc:sldChg chg="new">
        <pc:chgData name="Gangaram Singh, Arun Singh (Cognizant)" userId="ec6fb83a-d7de-47ad-ad9f-ccbcb8535dda" providerId="ADAL" clId="{48349439-FE65-45B8-8388-3D6704A95F4A}" dt="2023-03-16T13:47:22.111" v="0" actId="680"/>
        <pc:sldMkLst>
          <pc:docMk/>
          <pc:sldMk cId="854371153" sldId="2147473519"/>
        </pc:sldMkLst>
      </pc:sldChg>
      <pc:sldChg chg="new">
        <pc:chgData name="Gangaram Singh, Arun Singh (Cognizant)" userId="ec6fb83a-d7de-47ad-ad9f-ccbcb8535dda" providerId="ADAL" clId="{48349439-FE65-45B8-8388-3D6704A95F4A}" dt="2023-03-16T13:47:30.602" v="1" actId="680"/>
        <pc:sldMkLst>
          <pc:docMk/>
          <pc:sldMk cId="4103719052" sldId="2147473520"/>
        </pc:sldMkLst>
      </pc:sldChg>
    </pc:docChg>
  </pc:docChgLst>
  <pc:docChgLst>
    <pc:chgData name="Gangaram Singh, Arun Singh (Cognizant)" userId="ec6fb83a-d7de-47ad-ad9f-ccbcb8535dda" providerId="ADAL" clId="{A6316168-7789-49D1-A3C9-4905E79D8877}"/>
    <pc:docChg chg="undo custSel addSld delSld modSld">
      <pc:chgData name="Gangaram Singh, Arun Singh (Cognizant)" userId="ec6fb83a-d7de-47ad-ad9f-ccbcb8535dda" providerId="ADAL" clId="{A6316168-7789-49D1-A3C9-4905E79D8877}" dt="2023-03-16T17:13:08.286" v="1736" actId="20577"/>
      <pc:docMkLst>
        <pc:docMk/>
      </pc:docMkLst>
      <pc:sldChg chg="del">
        <pc:chgData name="Gangaram Singh, Arun Singh (Cognizant)" userId="ec6fb83a-d7de-47ad-ad9f-ccbcb8535dda" providerId="ADAL" clId="{A6316168-7789-49D1-A3C9-4905E79D8877}" dt="2023-03-16T13:49:07.636" v="0" actId="47"/>
        <pc:sldMkLst>
          <pc:docMk/>
          <pc:sldMk cId="2145541254" sldId="419"/>
        </pc:sldMkLst>
      </pc:sldChg>
      <pc:sldChg chg="del">
        <pc:chgData name="Gangaram Singh, Arun Singh (Cognizant)" userId="ec6fb83a-d7de-47ad-ad9f-ccbcb8535dda" providerId="ADAL" clId="{A6316168-7789-49D1-A3C9-4905E79D8877}" dt="2023-03-16T13:49:07.636" v="0" actId="47"/>
        <pc:sldMkLst>
          <pc:docMk/>
          <pc:sldMk cId="3701430271" sldId="420"/>
        </pc:sldMkLst>
      </pc:sldChg>
      <pc:sldChg chg="modSp del mod">
        <pc:chgData name="Gangaram Singh, Arun Singh (Cognizant)" userId="ec6fb83a-d7de-47ad-ad9f-ccbcb8535dda" providerId="ADAL" clId="{A6316168-7789-49D1-A3C9-4905E79D8877}" dt="2023-03-16T16:33:16.588" v="956" actId="47"/>
        <pc:sldMkLst>
          <pc:docMk/>
          <pc:sldMk cId="2499616378" sldId="2134806516"/>
        </pc:sldMkLst>
        <pc:spChg chg="mod">
          <ac:chgData name="Gangaram Singh, Arun Singh (Cognizant)" userId="ec6fb83a-d7de-47ad-ad9f-ccbcb8535dda" providerId="ADAL" clId="{A6316168-7789-49D1-A3C9-4905E79D8877}" dt="2023-03-16T14:46:55.872" v="933" actId="1037"/>
          <ac:spMkLst>
            <pc:docMk/>
            <pc:sldMk cId="2499616378" sldId="2134806516"/>
            <ac:spMk id="13" creationId="{857CFC46-4918-294E-BE34-E346CD875261}"/>
          </ac:spMkLst>
        </pc:spChg>
        <pc:spChg chg="mod">
          <ac:chgData name="Gangaram Singh, Arun Singh (Cognizant)" userId="ec6fb83a-d7de-47ad-ad9f-ccbcb8535dda" providerId="ADAL" clId="{A6316168-7789-49D1-A3C9-4905E79D8877}" dt="2023-03-16T14:46:36.548" v="922" actId="1037"/>
          <ac:spMkLst>
            <pc:docMk/>
            <pc:sldMk cId="2499616378" sldId="2134806516"/>
            <ac:spMk id="15" creationId="{55EC59C0-9CBA-8F4F-A32F-8F05A2B79F1B}"/>
          </ac:spMkLst>
        </pc:spChg>
        <pc:spChg chg="mod">
          <ac:chgData name="Gangaram Singh, Arun Singh (Cognizant)" userId="ec6fb83a-d7de-47ad-ad9f-ccbcb8535dda" providerId="ADAL" clId="{A6316168-7789-49D1-A3C9-4905E79D8877}" dt="2023-03-16T14:47:02.290" v="934" actId="1037"/>
          <ac:spMkLst>
            <pc:docMk/>
            <pc:sldMk cId="2499616378" sldId="2134806516"/>
            <ac:spMk id="17" creationId="{09899AD9-F05F-4448-84EC-C44E5A3155BE}"/>
          </ac:spMkLst>
        </pc:spChg>
      </pc:sldChg>
      <pc:sldChg chg="del">
        <pc:chgData name="Gangaram Singh, Arun Singh (Cognizant)" userId="ec6fb83a-d7de-47ad-ad9f-ccbcb8535dda" providerId="ADAL" clId="{A6316168-7789-49D1-A3C9-4905E79D8877}" dt="2023-03-16T13:49:07.636" v="0" actId="47"/>
        <pc:sldMkLst>
          <pc:docMk/>
          <pc:sldMk cId="3996985949" sldId="2147473517"/>
        </pc:sldMkLst>
      </pc:sldChg>
      <pc:sldChg chg="del">
        <pc:chgData name="Gangaram Singh, Arun Singh (Cognizant)" userId="ec6fb83a-d7de-47ad-ad9f-ccbcb8535dda" providerId="ADAL" clId="{A6316168-7789-49D1-A3C9-4905E79D8877}" dt="2023-03-16T13:49:07.636" v="0" actId="47"/>
        <pc:sldMkLst>
          <pc:docMk/>
          <pc:sldMk cId="2692478458" sldId="2147473518"/>
        </pc:sldMkLst>
      </pc:sldChg>
      <pc:sldChg chg="addSp delSp modSp mod">
        <pc:chgData name="Gangaram Singh, Arun Singh (Cognizant)" userId="ec6fb83a-d7de-47ad-ad9f-ccbcb8535dda" providerId="ADAL" clId="{A6316168-7789-49D1-A3C9-4905E79D8877}" dt="2023-03-16T17:06:46.949" v="1725"/>
        <pc:sldMkLst>
          <pc:docMk/>
          <pc:sldMk cId="854371153" sldId="2147473519"/>
        </pc:sldMkLst>
        <pc:spChg chg="add del mod">
          <ac:chgData name="Gangaram Singh, Arun Singh (Cognizant)" userId="ec6fb83a-d7de-47ad-ad9f-ccbcb8535dda" providerId="ADAL" clId="{A6316168-7789-49D1-A3C9-4905E79D8877}" dt="2023-03-16T16:36:35.240" v="987" actId="478"/>
          <ac:spMkLst>
            <pc:docMk/>
            <pc:sldMk cId="854371153" sldId="2147473519"/>
            <ac:spMk id="2" creationId="{44C4E611-F047-E5C1-7E57-EE1B076E6174}"/>
          </ac:spMkLst>
        </pc:spChg>
        <pc:spChg chg="del">
          <ac:chgData name="Gangaram Singh, Arun Singh (Cognizant)" userId="ec6fb83a-d7de-47ad-ad9f-ccbcb8535dda" providerId="ADAL" clId="{A6316168-7789-49D1-A3C9-4905E79D8877}" dt="2023-03-16T13:50:18.731" v="68" actId="478"/>
          <ac:spMkLst>
            <pc:docMk/>
            <pc:sldMk cId="854371153" sldId="2147473519"/>
            <ac:spMk id="3" creationId="{0F572805-3354-907A-269E-2E7ACE4E328C}"/>
          </ac:spMkLst>
        </pc:spChg>
        <pc:spChg chg="add del mod">
          <ac:chgData name="Gangaram Singh, Arun Singh (Cognizant)" userId="ec6fb83a-d7de-47ad-ad9f-ccbcb8535dda" providerId="ADAL" clId="{A6316168-7789-49D1-A3C9-4905E79D8877}" dt="2023-03-16T16:36:28.891" v="985" actId="478"/>
          <ac:spMkLst>
            <pc:docMk/>
            <pc:sldMk cId="854371153" sldId="2147473519"/>
            <ac:spMk id="4" creationId="{51085890-B453-6C1A-99C8-2FA4AAC24AE9}"/>
          </ac:spMkLst>
        </pc:spChg>
        <pc:spChg chg="del">
          <ac:chgData name="Gangaram Singh, Arun Singh (Cognizant)" userId="ec6fb83a-d7de-47ad-ad9f-ccbcb8535dda" providerId="ADAL" clId="{A6316168-7789-49D1-A3C9-4905E79D8877}" dt="2023-03-16T13:50:22.571" v="69" actId="478"/>
          <ac:spMkLst>
            <pc:docMk/>
            <pc:sldMk cId="854371153" sldId="2147473519"/>
            <ac:spMk id="4" creationId="{BFAA25A4-B65D-4B6A-EB63-B7E010C24D76}"/>
          </ac:spMkLst>
        </pc:spChg>
        <pc:spChg chg="add mod">
          <ac:chgData name="Gangaram Singh, Arun Singh (Cognizant)" userId="ec6fb83a-d7de-47ad-ad9f-ccbcb8535dda" providerId="ADAL" clId="{A6316168-7789-49D1-A3C9-4905E79D8877}" dt="2023-03-16T16:56:18.169" v="1433" actId="20577"/>
          <ac:spMkLst>
            <pc:docMk/>
            <pc:sldMk cId="854371153" sldId="2147473519"/>
            <ac:spMk id="6" creationId="{99FF796D-7B53-5EAF-3472-FFA9BD11B54A}"/>
          </ac:spMkLst>
        </pc:spChg>
        <pc:spChg chg="add del mod">
          <ac:chgData name="Gangaram Singh, Arun Singh (Cognizant)" userId="ec6fb83a-d7de-47ad-ad9f-ccbcb8535dda" providerId="ADAL" clId="{A6316168-7789-49D1-A3C9-4905E79D8877}" dt="2023-03-16T14:04:09.071" v="348" actId="478"/>
          <ac:spMkLst>
            <pc:docMk/>
            <pc:sldMk cId="854371153" sldId="2147473519"/>
            <ac:spMk id="7" creationId="{2471DF3B-3586-D390-2CA1-C319EDBA6D5A}"/>
          </ac:spMkLst>
        </pc:spChg>
        <pc:spChg chg="add del mod ord">
          <ac:chgData name="Gangaram Singh, Arun Singh (Cognizant)" userId="ec6fb83a-d7de-47ad-ad9f-ccbcb8535dda" providerId="ADAL" clId="{A6316168-7789-49D1-A3C9-4905E79D8877}" dt="2023-03-16T14:12:57.852" v="506" actId="478"/>
          <ac:spMkLst>
            <pc:docMk/>
            <pc:sldMk cId="854371153" sldId="2147473519"/>
            <ac:spMk id="8" creationId="{7E02EF6F-9F76-48EB-E896-7764C2FB33E4}"/>
          </ac:spMkLst>
        </pc:spChg>
        <pc:spChg chg="add mod">
          <ac:chgData name="Gangaram Singh, Arun Singh (Cognizant)" userId="ec6fb83a-d7de-47ad-ad9f-ccbcb8535dda" providerId="ADAL" clId="{A6316168-7789-49D1-A3C9-4905E79D8877}" dt="2023-03-16T17:06:46.949" v="1725"/>
          <ac:spMkLst>
            <pc:docMk/>
            <pc:sldMk cId="854371153" sldId="2147473519"/>
            <ac:spMk id="9" creationId="{1233BE76-2154-1123-CB8D-F486411D273D}"/>
          </ac:spMkLst>
        </pc:spChg>
        <pc:spChg chg="add del mod">
          <ac:chgData name="Gangaram Singh, Arun Singh (Cognizant)" userId="ec6fb83a-d7de-47ad-ad9f-ccbcb8535dda" providerId="ADAL" clId="{A6316168-7789-49D1-A3C9-4905E79D8877}" dt="2023-03-16T14:14:06.869" v="571" actId="478"/>
          <ac:spMkLst>
            <pc:docMk/>
            <pc:sldMk cId="854371153" sldId="2147473519"/>
            <ac:spMk id="10" creationId="{3DE61F37-083A-7B3D-C2A2-6968A5215ED0}"/>
          </ac:spMkLst>
        </pc:spChg>
        <pc:picChg chg="add mod">
          <ac:chgData name="Gangaram Singh, Arun Singh (Cognizant)" userId="ec6fb83a-d7de-47ad-ad9f-ccbcb8535dda" providerId="ADAL" clId="{A6316168-7789-49D1-A3C9-4905E79D8877}" dt="2023-03-16T16:40:22.507" v="1082" actId="1038"/>
          <ac:picMkLst>
            <pc:docMk/>
            <pc:sldMk cId="854371153" sldId="2147473519"/>
            <ac:picMk id="5" creationId="{FA9DAEED-446D-0EEF-FA71-99C6183520EF}"/>
          </ac:picMkLst>
        </pc:picChg>
      </pc:sldChg>
      <pc:sldChg chg="del">
        <pc:chgData name="Gangaram Singh, Arun Singh (Cognizant)" userId="ec6fb83a-d7de-47ad-ad9f-ccbcb8535dda" providerId="ADAL" clId="{A6316168-7789-49D1-A3C9-4905E79D8877}" dt="2023-03-16T14:02:17.874" v="325" actId="47"/>
        <pc:sldMkLst>
          <pc:docMk/>
          <pc:sldMk cId="4103719052" sldId="2147473520"/>
        </pc:sldMkLst>
      </pc:sldChg>
      <pc:sldChg chg="addSp delSp modSp add mod">
        <pc:chgData name="Gangaram Singh, Arun Singh (Cognizant)" userId="ec6fb83a-d7de-47ad-ad9f-ccbcb8535dda" providerId="ADAL" clId="{A6316168-7789-49D1-A3C9-4905E79D8877}" dt="2023-03-16T17:13:08.286" v="1736" actId="20577"/>
        <pc:sldMkLst>
          <pc:docMk/>
          <pc:sldMk cId="592803303" sldId="2147473521"/>
        </pc:sldMkLst>
        <pc:spChg chg="del">
          <ac:chgData name="Gangaram Singh, Arun Singh (Cognizant)" userId="ec6fb83a-d7de-47ad-ad9f-ccbcb8535dda" providerId="ADAL" clId="{A6316168-7789-49D1-A3C9-4905E79D8877}" dt="2023-03-16T14:02:10.728" v="321" actId="478"/>
          <ac:spMkLst>
            <pc:docMk/>
            <pc:sldMk cId="592803303" sldId="2147473521"/>
            <ac:spMk id="2" creationId="{44C4E611-F047-E5C1-7E57-EE1B076E6174}"/>
          </ac:spMkLst>
        </pc:spChg>
        <pc:spChg chg="add del mod">
          <ac:chgData name="Gangaram Singh, Arun Singh (Cognizant)" userId="ec6fb83a-d7de-47ad-ad9f-ccbcb8535dda" providerId="ADAL" clId="{A6316168-7789-49D1-A3C9-4905E79D8877}" dt="2023-03-16T14:02:12.797" v="322" actId="478"/>
          <ac:spMkLst>
            <pc:docMk/>
            <pc:sldMk cId="592803303" sldId="2147473521"/>
            <ac:spMk id="4" creationId="{D3332C1D-3805-253D-5A58-AD395C9D7D73}"/>
          </ac:spMkLst>
        </pc:spChg>
        <pc:spChg chg="del">
          <ac:chgData name="Gangaram Singh, Arun Singh (Cognizant)" userId="ec6fb83a-d7de-47ad-ad9f-ccbcb8535dda" providerId="ADAL" clId="{A6316168-7789-49D1-A3C9-4905E79D8877}" dt="2023-03-16T14:02:14.889" v="323" actId="478"/>
          <ac:spMkLst>
            <pc:docMk/>
            <pc:sldMk cId="592803303" sldId="2147473521"/>
            <ac:spMk id="6" creationId="{99FF796D-7B53-5EAF-3472-FFA9BD11B54A}"/>
          </ac:spMkLst>
        </pc:spChg>
        <pc:spChg chg="add mod">
          <ac:chgData name="Gangaram Singh, Arun Singh (Cognizant)" userId="ec6fb83a-d7de-47ad-ad9f-ccbcb8535dda" providerId="ADAL" clId="{A6316168-7789-49D1-A3C9-4905E79D8877}" dt="2023-03-16T16:54:44.548" v="1426" actId="20577"/>
          <ac:spMkLst>
            <pc:docMk/>
            <pc:sldMk cId="592803303" sldId="2147473521"/>
            <ac:spMk id="7" creationId="{725AF91E-28AD-51D5-8C5F-9B60569D80CD}"/>
          </ac:spMkLst>
        </pc:spChg>
        <pc:spChg chg="add del mod">
          <ac:chgData name="Gangaram Singh, Arun Singh (Cognizant)" userId="ec6fb83a-d7de-47ad-ad9f-ccbcb8535dda" providerId="ADAL" clId="{A6316168-7789-49D1-A3C9-4905E79D8877}" dt="2023-03-16T14:17:58.725" v="639"/>
          <ac:spMkLst>
            <pc:docMk/>
            <pc:sldMk cId="592803303" sldId="2147473521"/>
            <ac:spMk id="8" creationId="{EBCBDC6C-31C7-30ED-BC49-6A2CFBE24EBB}"/>
          </ac:spMkLst>
        </pc:spChg>
        <pc:spChg chg="add del">
          <ac:chgData name="Gangaram Singh, Arun Singh (Cognizant)" userId="ec6fb83a-d7de-47ad-ad9f-ccbcb8535dda" providerId="ADAL" clId="{A6316168-7789-49D1-A3C9-4905E79D8877}" dt="2023-03-16T14:18:06.124" v="641" actId="22"/>
          <ac:spMkLst>
            <pc:docMk/>
            <pc:sldMk cId="592803303" sldId="2147473521"/>
            <ac:spMk id="10" creationId="{053D025A-0B1C-E3FA-A199-5AFA63168744}"/>
          </ac:spMkLst>
        </pc:spChg>
        <pc:spChg chg="add mod">
          <ac:chgData name="Gangaram Singh, Arun Singh (Cognizant)" userId="ec6fb83a-d7de-47ad-ad9f-ccbcb8535dda" providerId="ADAL" clId="{A6316168-7789-49D1-A3C9-4905E79D8877}" dt="2023-03-16T17:13:08.286" v="1736" actId="20577"/>
          <ac:spMkLst>
            <pc:docMk/>
            <pc:sldMk cId="592803303" sldId="2147473521"/>
            <ac:spMk id="11" creationId="{6FE58220-CB9E-137F-F595-C67366B06091}"/>
          </ac:spMkLst>
        </pc:spChg>
        <pc:picChg chg="del">
          <ac:chgData name="Gangaram Singh, Arun Singh (Cognizant)" userId="ec6fb83a-d7de-47ad-ad9f-ccbcb8535dda" providerId="ADAL" clId="{A6316168-7789-49D1-A3C9-4905E79D8877}" dt="2023-03-16T14:02:15.972" v="324" actId="478"/>
          <ac:picMkLst>
            <pc:docMk/>
            <pc:sldMk cId="592803303" sldId="2147473521"/>
            <ac:picMk id="5" creationId="{FA9DAEED-446D-0EEF-FA71-99C6183520EF}"/>
          </ac:picMkLst>
        </pc:picChg>
      </pc:sldChg>
      <pc:sldMasterChg chg="delSldLayout">
        <pc:chgData name="Gangaram Singh, Arun Singh (Cognizant)" userId="ec6fb83a-d7de-47ad-ad9f-ccbcb8535dda" providerId="ADAL" clId="{A6316168-7789-49D1-A3C9-4905E79D8877}" dt="2023-03-16T16:33:16.588" v="956" actId="47"/>
        <pc:sldMasterMkLst>
          <pc:docMk/>
          <pc:sldMasterMk cId="2178634376" sldId="2147483648"/>
        </pc:sldMasterMkLst>
        <pc:sldLayoutChg chg="del">
          <pc:chgData name="Gangaram Singh, Arun Singh (Cognizant)" userId="ec6fb83a-d7de-47ad-ad9f-ccbcb8535dda" providerId="ADAL" clId="{A6316168-7789-49D1-A3C9-4905E79D8877}" dt="2023-03-16T16:33:16.588" v="956" actId="47"/>
          <pc:sldLayoutMkLst>
            <pc:docMk/>
            <pc:sldMasterMk cId="2178634376" sldId="2147483648"/>
            <pc:sldLayoutMk cId="2236508528" sldId="2147483660"/>
          </pc:sldLayoutMkLst>
        </pc:sldLayoutChg>
        <pc:sldLayoutChg chg="del">
          <pc:chgData name="Gangaram Singh, Arun Singh (Cognizant)" userId="ec6fb83a-d7de-47ad-ad9f-ccbcb8535dda" providerId="ADAL" clId="{A6316168-7789-49D1-A3C9-4905E79D8877}" dt="2023-03-16T14:02:17.874" v="325" actId="47"/>
          <pc:sldLayoutMkLst>
            <pc:docMk/>
            <pc:sldMasterMk cId="2178634376" sldId="2147483648"/>
            <pc:sldLayoutMk cId="2503806664" sldId="2147483661"/>
          </pc:sldLayoutMkLst>
        </pc:sldLayoutChg>
      </pc:sldMasterChg>
    </pc:docChg>
  </pc:docChgLst>
  <pc:docChgLst>
    <pc:chgData name="Gangaram Singh, Arun Singh (Cognizant)" userId="ec6fb83a-d7de-47ad-ad9f-ccbcb8535dda" providerId="ADAL" clId="{CA710BE9-E074-4530-BC79-BE64B06A143F}"/>
    <pc:docChg chg="undo custSel modSld">
      <pc:chgData name="Gangaram Singh, Arun Singh (Cognizant)" userId="ec6fb83a-d7de-47ad-ad9f-ccbcb8535dda" providerId="ADAL" clId="{CA710BE9-E074-4530-BC79-BE64B06A143F}" dt="2024-02-15T07:54:48.709" v="883" actId="20577"/>
      <pc:docMkLst>
        <pc:docMk/>
      </pc:docMkLst>
      <pc:sldChg chg="modSp mod">
        <pc:chgData name="Gangaram Singh, Arun Singh (Cognizant)" userId="ec6fb83a-d7de-47ad-ad9f-ccbcb8535dda" providerId="ADAL" clId="{CA710BE9-E074-4530-BC79-BE64B06A143F}" dt="2024-02-15T07:54:48.709" v="883" actId="20577"/>
        <pc:sldMkLst>
          <pc:docMk/>
          <pc:sldMk cId="854371153" sldId="2147473519"/>
        </pc:sldMkLst>
        <pc:spChg chg="mod">
          <ac:chgData name="Gangaram Singh, Arun Singh (Cognizant)" userId="ec6fb83a-d7de-47ad-ad9f-ccbcb8535dda" providerId="ADAL" clId="{CA710BE9-E074-4530-BC79-BE64B06A143F}" dt="2024-02-15T07:38:27.164" v="606" actId="20577"/>
          <ac:spMkLst>
            <pc:docMk/>
            <pc:sldMk cId="854371153" sldId="2147473519"/>
            <ac:spMk id="6" creationId="{99FF796D-7B53-5EAF-3472-FFA9BD11B54A}"/>
          </ac:spMkLst>
        </pc:spChg>
        <pc:spChg chg="mod">
          <ac:chgData name="Gangaram Singh, Arun Singh (Cognizant)" userId="ec6fb83a-d7de-47ad-ad9f-ccbcb8535dda" providerId="ADAL" clId="{CA710BE9-E074-4530-BC79-BE64B06A143F}" dt="2024-02-15T07:54:48.709" v="883" actId="20577"/>
          <ac:spMkLst>
            <pc:docMk/>
            <pc:sldMk cId="854371153" sldId="2147473519"/>
            <ac:spMk id="9" creationId="{1233BE76-2154-1123-CB8D-F486411D273D}"/>
          </ac:spMkLst>
        </pc:spChg>
      </pc:sldChg>
    </pc:docChg>
  </pc:docChgLst>
  <pc:docChgLst>
    <pc:chgData name="Gangaram Singh, Arun Singh (Cognizant)" userId="ec6fb83a-d7de-47ad-ad9f-ccbcb8535dda" providerId="ADAL" clId="{B18E019A-6E0D-4C30-8C15-B1D5325263E5}"/>
    <pc:docChg chg="undo custSel addSld delSld modSld">
      <pc:chgData name="Gangaram Singh, Arun Singh (Cognizant)" userId="ec6fb83a-d7de-47ad-ad9f-ccbcb8535dda" providerId="ADAL" clId="{B18E019A-6E0D-4C30-8C15-B1D5325263E5}" dt="2024-02-15T05:53:14.714" v="1944" actId="255"/>
      <pc:docMkLst>
        <pc:docMk/>
      </pc:docMkLst>
      <pc:sldChg chg="modSp mod">
        <pc:chgData name="Gangaram Singh, Arun Singh (Cognizant)" userId="ec6fb83a-d7de-47ad-ad9f-ccbcb8535dda" providerId="ADAL" clId="{B18E019A-6E0D-4C30-8C15-B1D5325263E5}" dt="2024-02-15T05:53:14.714" v="1944" actId="255"/>
        <pc:sldMkLst>
          <pc:docMk/>
          <pc:sldMk cId="854371153" sldId="2147473519"/>
        </pc:sldMkLst>
        <pc:spChg chg="mod">
          <ac:chgData name="Gangaram Singh, Arun Singh (Cognizant)" userId="ec6fb83a-d7de-47ad-ad9f-ccbcb8535dda" providerId="ADAL" clId="{B18E019A-6E0D-4C30-8C15-B1D5325263E5}" dt="2024-02-08T12:18:53.622" v="1929" actId="6549"/>
          <ac:spMkLst>
            <pc:docMk/>
            <pc:sldMk cId="854371153" sldId="2147473519"/>
            <ac:spMk id="6" creationId="{99FF796D-7B53-5EAF-3472-FFA9BD11B54A}"/>
          </ac:spMkLst>
        </pc:spChg>
        <pc:spChg chg="mod">
          <ac:chgData name="Gangaram Singh, Arun Singh (Cognizant)" userId="ec6fb83a-d7de-47ad-ad9f-ccbcb8535dda" providerId="ADAL" clId="{B18E019A-6E0D-4C30-8C15-B1D5325263E5}" dt="2024-02-15T05:53:14.714" v="1944" actId="255"/>
          <ac:spMkLst>
            <pc:docMk/>
            <pc:sldMk cId="854371153" sldId="2147473519"/>
            <ac:spMk id="9" creationId="{1233BE76-2154-1123-CB8D-F486411D273D}"/>
          </ac:spMkLst>
        </pc:spChg>
        <pc:picChg chg="mod">
          <ac:chgData name="Gangaram Singh, Arun Singh (Cognizant)" userId="ec6fb83a-d7de-47ad-ad9f-ccbcb8535dda" providerId="ADAL" clId="{B18E019A-6E0D-4C30-8C15-B1D5325263E5}" dt="2024-02-08T12:05:59.442" v="1879" actId="1076"/>
          <ac:picMkLst>
            <pc:docMk/>
            <pc:sldMk cId="854371153" sldId="2147473519"/>
            <ac:picMk id="5" creationId="{FA9DAEED-446D-0EEF-FA71-99C6183520EF}"/>
          </ac:picMkLst>
        </pc:picChg>
      </pc:sldChg>
      <pc:sldChg chg="new del">
        <pc:chgData name="Gangaram Singh, Arun Singh (Cognizant)" userId="ec6fb83a-d7de-47ad-ad9f-ccbcb8535dda" providerId="ADAL" clId="{B18E019A-6E0D-4C30-8C15-B1D5325263E5}" dt="2024-02-08T11:41:55.698" v="1809" actId="680"/>
        <pc:sldMkLst>
          <pc:docMk/>
          <pc:sldMk cId="443315608" sldId="2147473520"/>
        </pc:sldMkLst>
      </pc:sldChg>
      <pc:sldChg chg="del">
        <pc:chgData name="Gangaram Singh, Arun Singh (Cognizant)" userId="ec6fb83a-d7de-47ad-ad9f-ccbcb8535dda" providerId="ADAL" clId="{B18E019A-6E0D-4C30-8C15-B1D5325263E5}" dt="2024-02-08T07:12:26.934" v="395" actId="47"/>
        <pc:sldMkLst>
          <pc:docMk/>
          <pc:sldMk cId="592803303" sldId="21474735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EB691-339C-47E9-85D8-0223856DA67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C783-3925-4F14-9F0D-9CB3724A4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7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44F7-BCF4-4BF1-AC52-D443A661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3FFF-9609-CB6D-3BB2-D6D8EE0B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7D6-299D-DD1F-6CBD-6C7CE4BB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A199-FE07-73BF-AA12-7485B93D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BFD9-E3CB-5230-7753-A32EBA2C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5D2D-1809-0A71-7A34-4F479805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66D54-3540-7289-4CDD-DB86F31D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3E5D-2131-8AAB-06B9-CF9F6BDD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457D-6EA5-0C8D-6239-6977566E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51BD-4EB6-35C9-48BF-07BCD580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A0821-3D8E-7872-5A64-E827CACB4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AFCD-D181-238D-8138-FBA4CBF4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86DF-7B9A-D905-506C-DE027B93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5FA-AF27-C93E-F948-19384BDF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A304-7771-23D2-B675-D9ED9247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1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F03DD9-D376-4992-8D1E-34C571884726}"/>
              </a:ext>
            </a:extLst>
          </p:cNvPr>
          <p:cNvSpPr/>
          <p:nvPr userDrawn="1"/>
        </p:nvSpPr>
        <p:spPr>
          <a:xfrm>
            <a:off x="4" y="-1"/>
            <a:ext cx="2992581" cy="6858001"/>
          </a:xfrm>
          <a:prstGeom prst="rect">
            <a:avLst/>
          </a:prstGeom>
          <a:solidFill>
            <a:srgbClr val="00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4649-EA39-49D5-88BB-F7C514DC2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93776"/>
            <a:ext cx="2881423" cy="3014968"/>
          </a:xfrm>
        </p:spPr>
        <p:txBody>
          <a:bodyPr lIns="91440" tIns="45720" rIns="91440" bIns="4572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009A0E-B371-4059-89F6-75A9B15462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5536" y="82296"/>
            <a:ext cx="8890520" cy="325120"/>
          </a:xfrm>
        </p:spPr>
        <p:txBody>
          <a:bodyPr/>
          <a:lstStyle>
            <a:lvl1pPr>
              <a:defRPr sz="2100" b="1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Challenge: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ED02A5-1655-4E32-BA13-F93A61F9A9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5535" y="407416"/>
            <a:ext cx="8890519" cy="215444"/>
          </a:xfrm>
        </p:spPr>
        <p:txBody>
          <a:bodyPr>
            <a:spAutoFit/>
          </a:bodyPr>
          <a:lstStyle>
            <a:lvl1pPr>
              <a:defRPr lang="en-US" sz="1400" b="0" kern="1200" dirty="0" smtClean="0">
                <a:solidFill>
                  <a:srgbClr val="0000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925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571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07A-9A6E-278E-DA01-1831390A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E7A-60FF-CBB1-7152-8E7F50E2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B895-CAC7-ADC5-035F-19CB2113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1B6F-A6C4-9530-7024-74CCBA4E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DFA2-2375-40DD-1B84-235E96AD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FBD-2416-151D-4084-A6AB543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2D960-ECB6-F0CA-77C3-EF50AB21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67FF-F8BD-9458-8AE5-53D05DBE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C68E-0AD6-828D-5944-BB2B6975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4AF6-0318-0C56-0435-7C99ECBE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F9E8-2EB3-432A-B600-9E5456A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C9D5-8B52-325B-CB3D-E148F9124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D49B-C007-C35B-A9D4-9F328084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CD893-37C7-406D-42E7-C0B442F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35D9-B305-126D-8316-E4EE903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7A66-605F-8D77-B21B-DB2CD540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7DE0-8EA9-0105-1B93-70A8EDF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88AC5-38D6-2EC5-E709-6C715DD9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03F4-0793-14A5-3F35-AFB51734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69727-574B-C132-0EED-CF9227C93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77E22-4791-B856-2E94-D332BF590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35719-F024-8716-E5E6-303B6912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0C10C-D0CD-0362-932E-E630F173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FED08-34F9-C72C-A2BE-CED036FF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D196-8B18-F836-9109-8BEA5005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11A63-BDEF-5249-9D9D-DDCE3A00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C3D-A0D4-FC17-CCC6-B71ABDC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D45CE-6513-DFBF-4E36-C3BE4314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FDDA4-F747-9628-06AE-7796DC1C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E50BE-D9F3-C9C6-6DA5-30708691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4A44A-821C-BF5D-2BAA-D542955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0C3-8027-50AB-E04F-7E6C6DA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9AFD-54D6-63A1-97CD-32ACFAA3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3574A-9832-BA79-C2F4-7D7BA285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FB18-AFEA-A835-FCD5-61E69634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B8E0-15A7-B95D-4DF8-A19A522A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59DFC-0774-F38A-347D-18EEF2AA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4859-14CE-ED68-4001-DA9AA320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0E273-1748-E7E1-1386-D0BDE6A13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C9F3-1369-9D28-BD9D-1E99CB2C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DBE9-7865-818B-2F78-ED75EA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7883-259A-4491-A330-7C84BEC9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752E-4A1B-5852-6E79-EF72E5C5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0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F1FFE-D81B-3D5C-7486-8B35B37D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D3D13-00FF-C994-8A3B-6E7FABBF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7EB2-80E7-0AD0-C1C0-437E41AC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1160-4319-4B14-8C7D-C20EDE37C8F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276F-E68D-DF7B-B586-B759D2FC3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30DA-CA46-04D2-1B44-A2248EB1B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6349-B5CA-4AB1-AD89-E9164C1FD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DAEED-446D-0EEF-FA71-99C61835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" b="2852"/>
          <a:stretch/>
        </p:blipFill>
        <p:spPr>
          <a:xfrm>
            <a:off x="125076" y="147546"/>
            <a:ext cx="1147953" cy="1082473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F796D-7B53-5EAF-3472-FFA9BD11B54A}"/>
              </a:ext>
            </a:extLst>
          </p:cNvPr>
          <p:cNvSpPr txBox="1"/>
          <p:nvPr/>
        </p:nvSpPr>
        <p:spPr>
          <a:xfrm>
            <a:off x="-1" y="-2768"/>
            <a:ext cx="301051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bg1"/>
              </a:solidFill>
              <a:latin typeface="Söhne"/>
            </a:endParaRPr>
          </a:p>
          <a:p>
            <a:endParaRPr lang="en-IN" sz="2800" dirty="0">
              <a:solidFill>
                <a:schemeClr val="bg1"/>
              </a:solidFill>
              <a:latin typeface="Söhne"/>
            </a:endParaRPr>
          </a:p>
          <a:p>
            <a:r>
              <a:rPr lang="en-IN" sz="2800" dirty="0">
                <a:solidFill>
                  <a:schemeClr val="bg1"/>
                </a:solidFill>
                <a:latin typeface="Söhne"/>
              </a:rPr>
              <a:t>              </a:t>
            </a:r>
          </a:p>
          <a:p>
            <a:r>
              <a:rPr lang="en-IN" sz="2800" dirty="0">
                <a:solidFill>
                  <a:schemeClr val="bg1"/>
                </a:solidFill>
                <a:latin typeface="Söhne"/>
              </a:rPr>
              <a:t>ARUN SINGH G</a:t>
            </a:r>
            <a:br>
              <a:rPr lang="en-IN" sz="1800" dirty="0">
                <a:solidFill>
                  <a:schemeClr val="bg1"/>
                </a:solidFill>
                <a:latin typeface="Söhne"/>
              </a:rPr>
            </a:br>
            <a:r>
              <a:rPr lang="en-IN" sz="1400" dirty="0">
                <a:solidFill>
                  <a:schemeClr val="bg1"/>
                </a:solidFill>
                <a:latin typeface="Söhne"/>
              </a:rPr>
              <a:t>SENIOR ASSOCIATE - </a:t>
            </a:r>
            <a:r>
              <a:rPr lang="en-IN" sz="1000" dirty="0">
                <a:solidFill>
                  <a:schemeClr val="bg1"/>
                </a:solidFill>
                <a:latin typeface="Söhne"/>
              </a:rPr>
              <a:t>817840@cognizant.com</a:t>
            </a:r>
            <a:endParaRPr lang="en-GB" sz="1000" b="1" dirty="0">
              <a:solidFill>
                <a:srgbClr val="328DFF"/>
              </a:solidFill>
              <a:latin typeface="Söhne"/>
              <a:cs typeface="Arial" panose="020B0604020202020204" pitchFamily="34" charset="0"/>
            </a:endParaRPr>
          </a:p>
          <a:p>
            <a:endParaRPr lang="en-GB" sz="1200" b="1" dirty="0">
              <a:solidFill>
                <a:srgbClr val="328DFF"/>
              </a:solidFill>
              <a:latin typeface="Söhne"/>
              <a:cs typeface="Arial" panose="020B0604020202020204" pitchFamily="34" charset="0"/>
            </a:endParaRPr>
          </a:p>
          <a:p>
            <a:pPr defTabSz="1169695" eaLnBrk="0" fontAlgn="base" hangingPunct="0">
              <a:spcAft>
                <a:spcPct val="0"/>
              </a:spcAft>
              <a:defRPr/>
            </a:pPr>
            <a:r>
              <a:rPr lang="en-GB" sz="1200" b="1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SUMMARY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With over 10</a:t>
            </a:r>
            <a:r>
              <a:rPr lang="en-US" sz="1200" dirty="0">
                <a:solidFill>
                  <a:schemeClr val="bg1"/>
                </a:solidFill>
                <a:latin typeface="Söhne"/>
              </a:rPr>
              <a:t>+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 years of experience,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  <a:cs typeface="Arial" panose="020B0604020202020204" pitchFamily="34" charset="0"/>
              </a:rPr>
              <a:t>including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 RPA, Python and Gen AI</a:t>
            </a:r>
            <a:r>
              <a:rPr lang="en-US" sz="1200" dirty="0">
                <a:solidFill>
                  <a:schemeClr val="bg1"/>
                </a:solidFill>
                <a:latin typeface="Söhne"/>
              </a:rPr>
              <a:t>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 I expertise in automation, process optimization, and project management.</a:t>
            </a:r>
          </a:p>
          <a:p>
            <a:pPr marR="0" lvl="0" algn="l" defTabSz="116969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R="0" lvl="0" algn="l" defTabSz="116969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INDUSTRIES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Life Science</a:t>
            </a:r>
          </a:p>
          <a:p>
            <a:pPr marL="171450" indent="-171450" defTabSz="914354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Pharmaceutical Clinical Trials 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Finance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HR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defTabSz="1169695" eaLnBrk="0" fontAlgn="base" hangingPunct="0">
              <a:spcAft>
                <a:spcPct val="0"/>
              </a:spcAft>
              <a:defRPr/>
            </a:pPr>
            <a:r>
              <a:rPr lang="en-US" sz="1200" b="1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SKILLS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UiPath Products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Python – Flask, Pandas, Seaborn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Power BI and Tableau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Kubernetes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AWS / Azure - CICD</a:t>
            </a:r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defTabSz="1169695" eaLnBrk="0" fontAlgn="base" hangingPunct="0">
              <a:spcAft>
                <a:spcPct val="0"/>
              </a:spcAft>
              <a:defRPr/>
            </a:pPr>
            <a:r>
              <a:rPr lang="en-GB" sz="1200" b="1" dirty="0">
                <a:solidFill>
                  <a:srgbClr val="328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</a:p>
          <a:p>
            <a:pPr marL="171450" indent="-171450" defTabSz="1169695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bg1"/>
                </a:solidFill>
                <a:latin typeface="Söhne"/>
              </a:rPr>
              <a:t>RPA Solution Architect(UiPath)</a:t>
            </a:r>
          </a:p>
          <a:p>
            <a:pPr marL="171450" indent="-171450" defTabSz="1169695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200" dirty="0">
                <a:solidFill>
                  <a:schemeClr val="bg1"/>
                </a:solidFill>
                <a:latin typeface="Söhne"/>
              </a:rPr>
              <a:t>Python Certifications(Udemy)</a:t>
            </a:r>
          </a:p>
          <a:p>
            <a:pPr marL="171450" indent="-171450" defTabSz="1169695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8D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öhne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116969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öhne"/>
              </a:rPr>
              <a:t>MCA from Anna University – 85%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3BE76-2154-1123-CB8D-F486411D273D}"/>
              </a:ext>
            </a:extLst>
          </p:cNvPr>
          <p:cNvSpPr/>
          <p:nvPr/>
        </p:nvSpPr>
        <p:spPr>
          <a:xfrm>
            <a:off x="3010516" y="17552"/>
            <a:ext cx="8886844" cy="6733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3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0033A0"/>
                </a:solidFill>
                <a:latin typeface="Söhne"/>
              </a:rPr>
              <a:t>Work Experience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Working closely with stakeholders, I ensure a thorough grasp of business objectives, devise comprehensive process designs, and implement solutions that elevate productivity, precision, and scalability, drawing on my expertise in Process Automation and QAE.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Beyond my technical capabilities, I take on the responsibility of leading code reviews and mentoring junior team members, guiding their skill development to unlock their full potential. I successfully executed a Proof of Concept utilizing the automation Test Suite.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dirty="0">
                <a:solidFill>
                  <a:srgbClr val="222222"/>
                </a:solidFill>
                <a:latin typeface="Söhne"/>
              </a:rPr>
              <a:t>I</a:t>
            </a: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nvolved in IBM's Gen AI Watson-X workshops, we trained an AI model tailored to harness company-specific data for processing user inputs. This model integrates an NLP component to generate responses to user queries. 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Additionally, I have innovatively designed an automation solution using ChatGPT and UiPath to assess the percentage match of a CV to a job, streamlining additional screening processes. Created a chatbot using Google dialog flow and UiPath to generate location specific reports on Covid status. 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Developed custom/template web pages using HTML, CSS, JavaScript, and Flask frameworks for Python. I have designed and implemented RESTful web service using Flask and Python, resulting in a significant reduction in server response time.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I have acquired knowledge of serverless architectures and containerization technologies such as Docker and Kubernetes, facilitating the development and deployment of a service mesh solution based on Kubernetes.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I </a:t>
            </a:r>
            <a:r>
              <a:rPr lang="en-US" sz="1250" b="0" i="0">
                <a:solidFill>
                  <a:srgbClr val="222222"/>
                </a:solidFill>
                <a:effectLst/>
                <a:latin typeface="Söhne"/>
              </a:rPr>
              <a:t>possess understanding </a:t>
            </a: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in configuring and managing Amazon Web Services, including IAM, S3, and EC2, and am actively involved in establishing Continuous Integration/Continuous Deployment (CI/CD) pipelines using Git and Azure DevOps. 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Leveraging a strong foundation in automation and process enhancement, I have developed over 50 UiPath bots that collectively reduce annual Average Handling Time (AHT) by over 10,000 hours, significantly boosting return on investment (ROI). I have also created multiple reusable components improving system performance, reducing downtime, and lowering expenses.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As a part of continues learning, I participated in the RPA UiPath Hackathon and Microsoft AI Odyssey Campaign, I have made significant contributions within the UiPath community forum, an open platform for discussing automation challenges. </a:t>
            </a:r>
          </a:p>
          <a:p>
            <a:pPr marL="171450" indent="-171450" algn="just" defTabSz="6095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50" b="0" i="0" dirty="0">
                <a:solidFill>
                  <a:srgbClr val="222222"/>
                </a:solidFill>
                <a:effectLst/>
                <a:latin typeface="Söhne"/>
              </a:rPr>
              <a:t>Additionally, I have created numerous dashboards and reports using UiPath Insights to visually represent business data for stakeholder meetings and am certified in Tableau and Power BI.</a:t>
            </a:r>
          </a:p>
        </p:txBody>
      </p:sp>
    </p:spTree>
    <p:extLst>
      <p:ext uri="{BB962C8B-B14F-4D97-AF65-F5344CB8AC3E}">
        <p14:creationId xmlns:p14="http://schemas.microsoft.com/office/powerpoint/2010/main" val="85437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502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eTMF Use Cases</dc:title>
  <dc:creator>Bose, Vinoth Kumar (Cognizant)</dc:creator>
  <cp:lastModifiedBy>Gangaram Singh, Arun Singh (Cognizant)</cp:lastModifiedBy>
  <cp:revision>1</cp:revision>
  <dcterms:created xsi:type="dcterms:W3CDTF">2023-03-16T07:41:14Z</dcterms:created>
  <dcterms:modified xsi:type="dcterms:W3CDTF">2024-02-15T07:54:55Z</dcterms:modified>
</cp:coreProperties>
</file>