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embeddedFontLst>
    <p:embeddedFont>
      <p:font typeface="Helvetica Neue"/>
      <p:regular r:id="rId19"/>
      <p:bold r:id="rId20"/>
      <p:italic r:id="rId21"/>
      <p:boldItalic r:id="rId22"/>
    </p:embeddedFont>
    <p:embeddedFont>
      <p:font typeface="Helvetica Neue Light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7" roundtripDataSignature="AMtx7mhFrfyY6gu4sJCyAXDxdJJVdHqGJ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elveticaNeue-bold.fntdata"/><Relationship Id="rId22" Type="http://schemas.openxmlformats.org/officeDocument/2006/relationships/font" Target="fonts/HelveticaNeue-boldItalic.fntdata"/><Relationship Id="rId21" Type="http://schemas.openxmlformats.org/officeDocument/2006/relationships/font" Target="fonts/HelveticaNeue-italic.fntdata"/><Relationship Id="rId24" Type="http://schemas.openxmlformats.org/officeDocument/2006/relationships/font" Target="fonts/HelveticaNeueLight-bold.fntdata"/><Relationship Id="rId23" Type="http://schemas.openxmlformats.org/officeDocument/2006/relationships/font" Target="fonts/HelveticaNeueLigh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HelveticaNeueLight-boldItalic.fntdata"/><Relationship Id="rId25" Type="http://schemas.openxmlformats.org/officeDocument/2006/relationships/font" Target="fonts/HelveticaNeueLight-italic.fntdata"/><Relationship Id="rId27" Type="http://customschemas.google.com/relationships/presentationmetadata" Target="meta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HelveticaNeue-regular.fntdata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82111b594b_0_53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0" name="Google Shape;150;g82111b594b_0_5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8ef243a319_0_2377:notes"/>
          <p:cNvSpPr/>
          <p:nvPr>
            <p:ph idx="2" type="sldImg"/>
          </p:nvPr>
        </p:nvSpPr>
        <p:spPr>
          <a:xfrm>
            <a:off x="685803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4" name="Google Shape;234;g8ef243a319_0_237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5" name="Google Shape;235;g8ef243a319_0_237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g8ef243a319_0_2377:notes"/>
          <p:cNvSpPr txBox="1"/>
          <p:nvPr>
            <p:ph idx="11" type="ftr"/>
          </p:nvPr>
        </p:nvSpPr>
        <p:spPr>
          <a:xfrm>
            <a:off x="0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8ef243a319_0_36:notes"/>
          <p:cNvSpPr/>
          <p:nvPr>
            <p:ph idx="2" type="sldImg"/>
          </p:nvPr>
        </p:nvSpPr>
        <p:spPr>
          <a:xfrm>
            <a:off x="685803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4" name="Google Shape;244;g8ef243a319_0_3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5" name="Google Shape;245;g8ef243a319_0_3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g8ef243a319_0_36:notes"/>
          <p:cNvSpPr txBox="1"/>
          <p:nvPr>
            <p:ph idx="11" type="ftr"/>
          </p:nvPr>
        </p:nvSpPr>
        <p:spPr>
          <a:xfrm>
            <a:off x="0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8ef243a319_0_45:notes"/>
          <p:cNvSpPr/>
          <p:nvPr>
            <p:ph idx="2" type="sldImg"/>
          </p:nvPr>
        </p:nvSpPr>
        <p:spPr>
          <a:xfrm>
            <a:off x="685803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4" name="Google Shape;254;g8ef243a319_0_4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5" name="Google Shape;255;g8ef243a319_0_4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g8ef243a319_0_45:notes"/>
          <p:cNvSpPr txBox="1"/>
          <p:nvPr>
            <p:ph idx="11" type="ftr"/>
          </p:nvPr>
        </p:nvSpPr>
        <p:spPr>
          <a:xfrm>
            <a:off x="0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8ba11fb9b5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Google Shape;157;g8ba11fb9b5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Slide 2</a:t>
            </a:r>
            <a:endParaRPr/>
          </a:p>
        </p:txBody>
      </p:sp>
      <p:sp>
        <p:nvSpPr>
          <p:cNvPr id="158" name="Google Shape;158;g8ba11fb9b5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8ef243a319_0_1752:notes"/>
          <p:cNvSpPr/>
          <p:nvPr>
            <p:ph idx="2" type="sldImg"/>
          </p:nvPr>
        </p:nvSpPr>
        <p:spPr>
          <a:xfrm>
            <a:off x="706107" y="1142613"/>
            <a:ext cx="5445900" cy="308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" name="Google Shape;164;g8ef243a319_0_1752:notes"/>
          <p:cNvSpPr txBox="1"/>
          <p:nvPr>
            <p:ph idx="1" type="body"/>
          </p:nvPr>
        </p:nvSpPr>
        <p:spPr>
          <a:xfrm>
            <a:off x="685800" y="4400550"/>
            <a:ext cx="5486400" cy="3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25" lIns="91250" spcFirstLastPara="1" rIns="91250" wrap="square" tIns="456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5" name="Google Shape;165;g8ef243a319_0_1752:notes"/>
          <p:cNvSpPr txBox="1"/>
          <p:nvPr>
            <p:ph idx="12" type="sldNum"/>
          </p:nvPr>
        </p:nvSpPr>
        <p:spPr>
          <a:xfrm>
            <a:off x="3884613" y="8685214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625" lIns="91250" spcFirstLastPara="1" rIns="91250" wrap="square" tIns="456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8ef243a319_0_2265:notes"/>
          <p:cNvSpPr/>
          <p:nvPr>
            <p:ph idx="2" type="sldImg"/>
          </p:nvPr>
        </p:nvSpPr>
        <p:spPr>
          <a:xfrm>
            <a:off x="685803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4" name="Google Shape;174;g8ef243a319_0_226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5" name="Google Shape;175;g8ef243a319_0_226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g8ef243a319_0_2265:notes"/>
          <p:cNvSpPr txBox="1"/>
          <p:nvPr>
            <p:ph idx="11" type="ftr"/>
          </p:nvPr>
        </p:nvSpPr>
        <p:spPr>
          <a:xfrm>
            <a:off x="0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8ef243a319_0_0:notes"/>
          <p:cNvSpPr/>
          <p:nvPr>
            <p:ph idx="2" type="sldImg"/>
          </p:nvPr>
        </p:nvSpPr>
        <p:spPr>
          <a:xfrm>
            <a:off x="685803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4" name="Google Shape;184;g8ef243a319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5" name="Google Shape;185;g8ef243a319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g8ef243a319_0_0:notes"/>
          <p:cNvSpPr txBox="1"/>
          <p:nvPr>
            <p:ph idx="11" type="ftr"/>
          </p:nvPr>
        </p:nvSpPr>
        <p:spPr>
          <a:xfrm>
            <a:off x="0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8ef243a319_0_9:notes"/>
          <p:cNvSpPr/>
          <p:nvPr>
            <p:ph idx="2" type="sldImg"/>
          </p:nvPr>
        </p:nvSpPr>
        <p:spPr>
          <a:xfrm>
            <a:off x="685803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4" name="Google Shape;194;g8ef243a319_0_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5" name="Google Shape;195;g8ef243a319_0_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g8ef243a319_0_9:notes"/>
          <p:cNvSpPr txBox="1"/>
          <p:nvPr>
            <p:ph idx="11" type="ftr"/>
          </p:nvPr>
        </p:nvSpPr>
        <p:spPr>
          <a:xfrm>
            <a:off x="0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8ef243a319_0_18:notes"/>
          <p:cNvSpPr/>
          <p:nvPr>
            <p:ph idx="2" type="sldImg"/>
          </p:nvPr>
        </p:nvSpPr>
        <p:spPr>
          <a:xfrm>
            <a:off x="685803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4" name="Google Shape;204;g8ef243a319_0_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5" name="Google Shape;205;g8ef243a319_0_1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g8ef243a319_0_18:notes"/>
          <p:cNvSpPr txBox="1"/>
          <p:nvPr>
            <p:ph idx="11" type="ftr"/>
          </p:nvPr>
        </p:nvSpPr>
        <p:spPr>
          <a:xfrm>
            <a:off x="0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8ef243a319_0_2163:notes"/>
          <p:cNvSpPr/>
          <p:nvPr>
            <p:ph idx="2" type="sldImg"/>
          </p:nvPr>
        </p:nvSpPr>
        <p:spPr>
          <a:xfrm>
            <a:off x="685803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4" name="Google Shape;214;g8ef243a319_0_216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5" name="Google Shape;215;g8ef243a319_0_216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g8ef243a319_0_2163:notes"/>
          <p:cNvSpPr txBox="1"/>
          <p:nvPr>
            <p:ph idx="11" type="ftr"/>
          </p:nvPr>
        </p:nvSpPr>
        <p:spPr>
          <a:xfrm>
            <a:off x="0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8ef243a319_0_27:notes"/>
          <p:cNvSpPr/>
          <p:nvPr>
            <p:ph idx="2" type="sldImg"/>
          </p:nvPr>
        </p:nvSpPr>
        <p:spPr>
          <a:xfrm>
            <a:off x="685803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4" name="Google Shape;224;g8ef243a319_0_2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5" name="Google Shape;225;g8ef243a319_0_2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g8ef243a319_0_27:notes"/>
          <p:cNvSpPr txBox="1"/>
          <p:nvPr>
            <p:ph idx="11" type="ftr"/>
          </p:nvPr>
        </p:nvSpPr>
        <p:spPr>
          <a:xfrm>
            <a:off x="0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g82111b594b_0_96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g82111b594b_0_96"/>
          <p:cNvSpPr txBox="1"/>
          <p:nvPr>
            <p:ph idx="1" type="subTitle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4" name="Google Shape;14;g82111b594b_0_9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g82111b594b_0_9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g82111b594b_0_9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82111b594b_0_15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g82111b594b_0_153"/>
          <p:cNvSpPr txBox="1"/>
          <p:nvPr>
            <p:ph idx="1" type="body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g82111b594b_0_15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g82111b594b_0_15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g82111b594b_0_15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82111b594b_0_159"/>
          <p:cNvSpPr txBox="1"/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g82111b594b_0_159"/>
          <p:cNvSpPr txBox="1"/>
          <p:nvPr>
            <p:ph idx="1" type="body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g82111b594b_0_159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g82111b594b_0_159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g82111b594b_0_15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8ef243a319_0_1266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g8ef243a319_0_1266"/>
          <p:cNvSpPr txBox="1"/>
          <p:nvPr>
            <p:ph idx="1" type="body"/>
          </p:nvPr>
        </p:nvSpPr>
        <p:spPr>
          <a:xfrm>
            <a:off x="628650" y="1119825"/>
            <a:ext cx="7886700" cy="35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89" name="Google Shape;89;g8ef243a319_0_1266"/>
          <p:cNvSpPr txBox="1"/>
          <p:nvPr>
            <p:ph idx="12" type="sldNum"/>
          </p:nvPr>
        </p:nvSpPr>
        <p:spPr>
          <a:xfrm>
            <a:off x="8467200" y="4783838"/>
            <a:ext cx="480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0" name="Google Shape;90;g8ef243a319_0_1266"/>
          <p:cNvPicPr preferRelativeResize="0"/>
          <p:nvPr/>
        </p:nvPicPr>
        <p:blipFill rotWithShape="1">
          <a:blip r:embed="rId2">
            <a:alphaModFix/>
          </a:blip>
          <a:srcRect b="1681" l="0" r="0" t="1690"/>
          <a:stretch/>
        </p:blipFill>
        <p:spPr>
          <a:xfrm>
            <a:off x="8682788" y="150389"/>
            <a:ext cx="265199" cy="185183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g8ef243a319_0_1266"/>
          <p:cNvSpPr txBox="1"/>
          <p:nvPr/>
        </p:nvSpPr>
        <p:spPr>
          <a:xfrm>
            <a:off x="113000" y="4783838"/>
            <a:ext cx="8354100" cy="3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8ef243a319_0_1262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g8ef243a319_0_1262"/>
          <p:cNvSpPr txBox="1"/>
          <p:nvPr>
            <p:ph idx="1" type="subTitle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95" name="Google Shape;95;g8ef243a319_0_1262"/>
          <p:cNvSpPr txBox="1"/>
          <p:nvPr>
            <p:ph idx="12" type="sldNum"/>
          </p:nvPr>
        </p:nvSpPr>
        <p:spPr>
          <a:xfrm>
            <a:off x="8493000" y="4783838"/>
            <a:ext cx="514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8ef243a319_0_1272"/>
          <p:cNvSpPr txBox="1"/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g8ef243a319_0_1272"/>
          <p:cNvSpPr txBox="1"/>
          <p:nvPr>
            <p:ph idx="12" type="sldNum"/>
          </p:nvPr>
        </p:nvSpPr>
        <p:spPr>
          <a:xfrm>
            <a:off x="8467200" y="4783838"/>
            <a:ext cx="480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8ef243a319_0_127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g8ef243a319_0_1275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2" name="Google Shape;102;g8ef243a319_0_1275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3" name="Google Shape;103;g8ef243a319_0_127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" name="Google Shape;104;g8ef243a319_0_1275"/>
          <p:cNvSpPr txBox="1"/>
          <p:nvPr>
            <p:ph idx="12" type="sldNum"/>
          </p:nvPr>
        </p:nvSpPr>
        <p:spPr>
          <a:xfrm>
            <a:off x="8467200" y="4783838"/>
            <a:ext cx="480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8ef243a319_0_1281"/>
          <p:cNvSpPr txBox="1"/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g8ef243a319_0_1281"/>
          <p:cNvSpPr txBox="1"/>
          <p:nvPr>
            <p:ph idx="1" type="body"/>
          </p:nvPr>
        </p:nvSpPr>
        <p:spPr>
          <a:xfrm>
            <a:off x="629841" y="1260872"/>
            <a:ext cx="3868500" cy="61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08" name="Google Shape;108;g8ef243a319_0_1281"/>
          <p:cNvSpPr txBox="1"/>
          <p:nvPr>
            <p:ph idx="2" type="body"/>
          </p:nvPr>
        </p:nvSpPr>
        <p:spPr>
          <a:xfrm>
            <a:off x="629841" y="1878806"/>
            <a:ext cx="38685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9" name="Google Shape;109;g8ef243a319_0_1281"/>
          <p:cNvSpPr txBox="1"/>
          <p:nvPr>
            <p:ph idx="3" type="body"/>
          </p:nvPr>
        </p:nvSpPr>
        <p:spPr>
          <a:xfrm>
            <a:off x="4629150" y="1260872"/>
            <a:ext cx="3887400" cy="61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0" name="Google Shape;110;g8ef243a319_0_1281"/>
          <p:cNvSpPr txBox="1"/>
          <p:nvPr>
            <p:ph idx="4" type="body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1" name="Google Shape;111;g8ef243a319_0_128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2" name="Google Shape;112;g8ef243a319_0_1281"/>
          <p:cNvSpPr txBox="1"/>
          <p:nvPr>
            <p:ph idx="12" type="sldNum"/>
          </p:nvPr>
        </p:nvSpPr>
        <p:spPr>
          <a:xfrm>
            <a:off x="8467200" y="4783838"/>
            <a:ext cx="480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8ef243a319_0_1289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g8ef243a319_0_1289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6" name="Google Shape;116;g8ef243a319_0_1289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7" name="Google Shape;117;g8ef243a319_0_1289"/>
          <p:cNvSpPr txBox="1"/>
          <p:nvPr>
            <p:ph idx="12" type="sldNum"/>
          </p:nvPr>
        </p:nvSpPr>
        <p:spPr>
          <a:xfrm>
            <a:off x="8467200" y="4783838"/>
            <a:ext cx="480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8ef243a319_0_129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0" name="Google Shape;120;g8ef243a319_0_129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1" name="Google Shape;121;g8ef243a319_0_1294"/>
          <p:cNvSpPr txBox="1"/>
          <p:nvPr>
            <p:ph idx="12" type="sldNum"/>
          </p:nvPr>
        </p:nvSpPr>
        <p:spPr>
          <a:xfrm>
            <a:off x="8467200" y="4783838"/>
            <a:ext cx="480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ef243a319_0_1298"/>
          <p:cNvSpPr txBox="1"/>
          <p:nvPr>
            <p:ph type="title"/>
          </p:nvPr>
        </p:nvSpPr>
        <p:spPr>
          <a:xfrm>
            <a:off x="629841" y="342900"/>
            <a:ext cx="2949000" cy="12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g8ef243a319_0_1298"/>
          <p:cNvSpPr txBox="1"/>
          <p:nvPr>
            <p:ph idx="1" type="body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25" name="Google Shape;125;g8ef243a319_0_1298"/>
          <p:cNvSpPr txBox="1"/>
          <p:nvPr>
            <p:ph idx="2" type="body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26" name="Google Shape;126;g8ef243a319_0_129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7" name="Google Shape;127;g8ef243a319_0_1298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8" name="Google Shape;128;g8ef243a319_0_1298"/>
          <p:cNvSpPr txBox="1"/>
          <p:nvPr>
            <p:ph idx="12" type="sldNum"/>
          </p:nvPr>
        </p:nvSpPr>
        <p:spPr>
          <a:xfrm>
            <a:off x="8467200" y="4783838"/>
            <a:ext cx="480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82111b594b_0_13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g82111b594b_0_13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g82111b594b_0_13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8ef243a319_0_1305"/>
          <p:cNvSpPr txBox="1"/>
          <p:nvPr>
            <p:ph type="title"/>
          </p:nvPr>
        </p:nvSpPr>
        <p:spPr>
          <a:xfrm>
            <a:off x="629841" y="342900"/>
            <a:ext cx="2949000" cy="12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g8ef243a319_0_1305"/>
          <p:cNvSpPr/>
          <p:nvPr>
            <p:ph idx="2" type="pic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</p:sp>
      <p:sp>
        <p:nvSpPr>
          <p:cNvPr id="132" name="Google Shape;132;g8ef243a319_0_1305"/>
          <p:cNvSpPr txBox="1"/>
          <p:nvPr>
            <p:ph idx="1" type="body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33" name="Google Shape;133;g8ef243a319_0_130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4" name="Google Shape;134;g8ef243a319_0_130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5" name="Google Shape;135;g8ef243a319_0_1305"/>
          <p:cNvSpPr txBox="1"/>
          <p:nvPr>
            <p:ph idx="12" type="sldNum"/>
          </p:nvPr>
        </p:nvSpPr>
        <p:spPr>
          <a:xfrm>
            <a:off x="8467200" y="4783838"/>
            <a:ext cx="480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8ef243a319_0_1312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g8ef243a319_0_1312"/>
          <p:cNvSpPr txBox="1"/>
          <p:nvPr>
            <p:ph idx="1" type="body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9" name="Google Shape;139;g8ef243a319_0_131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0" name="Google Shape;140;g8ef243a319_0_131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1" name="Google Shape;141;g8ef243a319_0_1312"/>
          <p:cNvSpPr txBox="1"/>
          <p:nvPr>
            <p:ph idx="12" type="sldNum"/>
          </p:nvPr>
        </p:nvSpPr>
        <p:spPr>
          <a:xfrm>
            <a:off x="8467200" y="4783838"/>
            <a:ext cx="480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8ef243a319_0_1318"/>
          <p:cNvSpPr txBox="1"/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g8ef243a319_0_1318"/>
          <p:cNvSpPr txBox="1"/>
          <p:nvPr>
            <p:ph idx="1" type="body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5" name="Google Shape;145;g8ef243a319_0_131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6" name="Google Shape;146;g8ef243a319_0_1318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7" name="Google Shape;147;g8ef243a319_0_1318"/>
          <p:cNvSpPr txBox="1"/>
          <p:nvPr>
            <p:ph idx="12" type="sldNum"/>
          </p:nvPr>
        </p:nvSpPr>
        <p:spPr>
          <a:xfrm>
            <a:off x="8467200" y="4783838"/>
            <a:ext cx="480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82111b594b_0_102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g82111b594b_0_102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g82111b594b_0_10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g82111b594b_0_10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g82111b594b_0_10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g82111b594b_0_108"/>
          <p:cNvSpPr txBox="1"/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g82111b594b_0_108"/>
          <p:cNvSpPr txBox="1"/>
          <p:nvPr>
            <p:ph idx="1" type="body"/>
          </p:nvPr>
        </p:nvSpPr>
        <p:spPr>
          <a:xfrm>
            <a:off x="623888" y="3442098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g82111b594b_0_10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g82111b594b_0_108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g82111b594b_0_10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82111b594b_0_114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g82111b594b_0_114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g82111b594b_0_114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g82111b594b_0_11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g82111b594b_0_11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g82111b594b_0_11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82111b594b_0_121"/>
          <p:cNvSpPr txBox="1"/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g82111b594b_0_121"/>
          <p:cNvSpPr txBox="1"/>
          <p:nvPr>
            <p:ph idx="1" type="body"/>
          </p:nvPr>
        </p:nvSpPr>
        <p:spPr>
          <a:xfrm>
            <a:off x="629842" y="1260872"/>
            <a:ext cx="38682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3" name="Google Shape;43;g82111b594b_0_121"/>
          <p:cNvSpPr txBox="1"/>
          <p:nvPr>
            <p:ph idx="2" type="body"/>
          </p:nvPr>
        </p:nvSpPr>
        <p:spPr>
          <a:xfrm>
            <a:off x="629842" y="1878806"/>
            <a:ext cx="38682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g82111b594b_0_121"/>
          <p:cNvSpPr txBox="1"/>
          <p:nvPr>
            <p:ph idx="3" type="body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5" name="Google Shape;45;g82111b594b_0_121"/>
          <p:cNvSpPr txBox="1"/>
          <p:nvPr>
            <p:ph idx="4" type="body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g82111b594b_0_12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g82111b594b_0_12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g82111b594b_0_12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82111b594b_0_130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g82111b594b_0_130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g82111b594b_0_130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g82111b594b_0_13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82111b594b_0_139"/>
          <p:cNvSpPr txBox="1"/>
          <p:nvPr>
            <p:ph type="title"/>
          </p:nvPr>
        </p:nvSpPr>
        <p:spPr>
          <a:xfrm>
            <a:off x="629841" y="342900"/>
            <a:ext cx="29493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g82111b594b_0_139"/>
          <p:cNvSpPr txBox="1"/>
          <p:nvPr>
            <p:ph idx="1" type="body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57" name="Google Shape;57;g82111b594b_0_139"/>
          <p:cNvSpPr txBox="1"/>
          <p:nvPr>
            <p:ph idx="2" type="body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58" name="Google Shape;58;g82111b594b_0_139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g82111b594b_0_139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g82111b594b_0_13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82111b594b_0_146"/>
          <p:cNvSpPr txBox="1"/>
          <p:nvPr>
            <p:ph type="title"/>
          </p:nvPr>
        </p:nvSpPr>
        <p:spPr>
          <a:xfrm>
            <a:off x="629841" y="342900"/>
            <a:ext cx="29493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g82111b594b_0_146"/>
          <p:cNvSpPr/>
          <p:nvPr>
            <p:ph idx="2" type="pic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g82111b594b_0_146"/>
          <p:cNvSpPr txBox="1"/>
          <p:nvPr>
            <p:ph idx="1" type="body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65" name="Google Shape;65;g82111b594b_0_14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g82111b594b_0_14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g82111b594b_0_14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82111b594b_0_90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g82111b594b_0_90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g82111b594b_0_90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g82111b594b_0_90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g82111b594b_0_9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8ef243a319_0_1256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Google Shape;82;g8ef243a319_0_1256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g8ef243a319_0_1256"/>
          <p:cNvSpPr txBox="1"/>
          <p:nvPr>
            <p:ph idx="12" type="sldNum"/>
          </p:nvPr>
        </p:nvSpPr>
        <p:spPr>
          <a:xfrm>
            <a:off x="8467200" y="4783838"/>
            <a:ext cx="480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4" name="Google Shape;84;g8ef243a319_0_1256"/>
          <p:cNvSpPr txBox="1"/>
          <p:nvPr/>
        </p:nvSpPr>
        <p:spPr>
          <a:xfrm>
            <a:off x="3223200" y="4698000"/>
            <a:ext cx="5424000" cy="4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5" name="Google Shape;85;g8ef243a319_0_1256"/>
          <p:cNvPicPr preferRelativeResize="0"/>
          <p:nvPr/>
        </p:nvPicPr>
        <p:blipFill rotWithShape="1">
          <a:blip r:embed="rId1">
            <a:alphaModFix/>
          </a:blip>
          <a:srcRect b="1681" l="0" r="0" t="1690"/>
          <a:stretch/>
        </p:blipFill>
        <p:spPr>
          <a:xfrm>
            <a:off x="8682788" y="150389"/>
            <a:ext cx="265199" cy="185182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hyperlink" Target="about:blank" TargetMode="External"/><Relationship Id="rId5" Type="http://schemas.openxmlformats.org/officeDocument/2006/relationships/hyperlink" Target="https://commons.wikimedia.org/wiki/File:OS-structure2.svg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82111b594b_0_536"/>
          <p:cNvSpPr txBox="1"/>
          <p:nvPr/>
        </p:nvSpPr>
        <p:spPr>
          <a:xfrm>
            <a:off x="627540" y="1599701"/>
            <a:ext cx="56112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Introduction to Device Drivers</a:t>
            </a:r>
            <a:endParaRPr b="0" i="0" sz="5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g82111b594b_0_536"/>
          <p:cNvSpPr txBox="1"/>
          <p:nvPr/>
        </p:nvSpPr>
        <p:spPr>
          <a:xfrm>
            <a:off x="627540" y="2224907"/>
            <a:ext cx="7879500" cy="10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97"/>
              <a:buFont typeface="Arial"/>
              <a:buNone/>
            </a:pPr>
            <a:r>
              <a:t/>
            </a:r>
            <a:endParaRPr b="1" i="0" sz="3197" u="none" cap="none" strike="noStrik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Advanced Embedded </a:t>
            </a:r>
            <a:r>
              <a:rPr b="1" lang="en-US" sz="3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Linux</a:t>
            </a:r>
            <a:endParaRPr b="1" sz="32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Development</a:t>
            </a:r>
            <a:endParaRPr b="1" i="0" sz="3200" u="none" cap="none" strike="noStrik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749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with </a:t>
            </a:r>
            <a:r>
              <a:rPr b="1" i="0" lang="en-US" sz="3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Dan Walkes</a:t>
            </a:r>
            <a:endParaRPr b="1" i="0" sz="3200" u="none" cap="none" strike="noStrik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54" name="Google Shape;154;g82111b594b_0_5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7540" y="4462053"/>
            <a:ext cx="2377674" cy="3799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8ef243a319_0_2377"/>
          <p:cNvSpPr txBox="1"/>
          <p:nvPr>
            <p:ph type="title"/>
          </p:nvPr>
        </p:nvSpPr>
        <p:spPr>
          <a:xfrm>
            <a:off x="628650" y="41697"/>
            <a:ext cx="7886700" cy="99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User Space Roles</a:t>
            </a:r>
            <a:endParaRPr/>
          </a:p>
        </p:txBody>
      </p:sp>
      <p:sp>
        <p:nvSpPr>
          <p:cNvPr id="239" name="Google Shape;239;g8ef243a319_0_2377"/>
          <p:cNvSpPr txBox="1"/>
          <p:nvPr>
            <p:ph idx="12" type="sldNum"/>
          </p:nvPr>
        </p:nvSpPr>
        <p:spPr>
          <a:xfrm>
            <a:off x="8533838" y="4767263"/>
            <a:ext cx="563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0" name="Google Shape;240;g8ef243a319_0_2377"/>
          <p:cNvSpPr txBox="1"/>
          <p:nvPr/>
        </p:nvSpPr>
        <p:spPr>
          <a:xfrm>
            <a:off x="2926825" y="4732219"/>
            <a:ext cx="55884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Linux Device Drivers 3rd Edition Chapter 1</a:t>
            </a:r>
            <a:endParaRPr b="0" i="0" sz="12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g8ef243a319_0_2377"/>
          <p:cNvSpPr txBox="1"/>
          <p:nvPr/>
        </p:nvSpPr>
        <p:spPr>
          <a:xfrm>
            <a:off x="438900" y="895500"/>
            <a:ext cx="8266200" cy="18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31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●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Applications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1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○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FTP server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1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○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Graphics Session Manager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1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○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Utilities that interact with drivers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8ef243a319_0_36"/>
          <p:cNvSpPr txBox="1"/>
          <p:nvPr>
            <p:ph type="title"/>
          </p:nvPr>
        </p:nvSpPr>
        <p:spPr>
          <a:xfrm>
            <a:off x="628650" y="41697"/>
            <a:ext cx="7886700" cy="99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Modules</a:t>
            </a:r>
            <a:endParaRPr/>
          </a:p>
        </p:txBody>
      </p:sp>
      <p:sp>
        <p:nvSpPr>
          <p:cNvPr id="249" name="Google Shape;249;g8ef243a319_0_36"/>
          <p:cNvSpPr txBox="1"/>
          <p:nvPr>
            <p:ph idx="12" type="sldNum"/>
          </p:nvPr>
        </p:nvSpPr>
        <p:spPr>
          <a:xfrm>
            <a:off x="8533838" y="4767263"/>
            <a:ext cx="563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0" name="Google Shape;250;g8ef243a319_0_36"/>
          <p:cNvSpPr txBox="1"/>
          <p:nvPr/>
        </p:nvSpPr>
        <p:spPr>
          <a:xfrm>
            <a:off x="2926825" y="4732219"/>
            <a:ext cx="55884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Linux Device Drivers 3rd Edition Chapter 1</a:t>
            </a:r>
            <a:endParaRPr b="0" i="0" sz="12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g8ef243a319_0_36"/>
          <p:cNvSpPr txBox="1"/>
          <p:nvPr/>
        </p:nvSpPr>
        <p:spPr>
          <a:xfrm>
            <a:off x="438900" y="895500"/>
            <a:ext cx="8266200" cy="18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●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Driver: Kernel code that controls hardware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○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May or may not be added at runtime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●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Module: Kernel code added at runtime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●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space utilities used to add to the running kernel: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○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insmod - links to the running kernel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○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rmmod - removes from the running kernel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○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modprobe - links to a running kernel, also includes dependencies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8ef243a319_0_45"/>
          <p:cNvSpPr txBox="1"/>
          <p:nvPr>
            <p:ph type="title"/>
          </p:nvPr>
        </p:nvSpPr>
        <p:spPr>
          <a:xfrm>
            <a:off x="628650" y="41697"/>
            <a:ext cx="7886700" cy="99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Split View of the Kernel</a:t>
            </a:r>
            <a:endParaRPr/>
          </a:p>
        </p:txBody>
      </p:sp>
      <p:sp>
        <p:nvSpPr>
          <p:cNvPr id="259" name="Google Shape;259;g8ef243a319_0_45"/>
          <p:cNvSpPr txBox="1"/>
          <p:nvPr>
            <p:ph idx="12" type="sldNum"/>
          </p:nvPr>
        </p:nvSpPr>
        <p:spPr>
          <a:xfrm>
            <a:off x="8533838" y="4767263"/>
            <a:ext cx="563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0" name="Google Shape;260;g8ef243a319_0_45"/>
          <p:cNvSpPr txBox="1"/>
          <p:nvPr/>
        </p:nvSpPr>
        <p:spPr>
          <a:xfrm>
            <a:off x="2926825" y="4732219"/>
            <a:ext cx="55884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Linux Device Drivers 3rd Edition Chapter 1</a:t>
            </a:r>
            <a:endParaRPr b="0" i="0" sz="12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61" name="Google Shape;261;g8ef243a319_0_45"/>
          <p:cNvGrpSpPr/>
          <p:nvPr/>
        </p:nvGrpSpPr>
        <p:grpSpPr>
          <a:xfrm>
            <a:off x="1413375" y="851268"/>
            <a:ext cx="4537187" cy="3664482"/>
            <a:chOff x="1413375" y="945854"/>
            <a:chExt cx="4537187" cy="4071646"/>
          </a:xfrm>
        </p:grpSpPr>
        <p:grpSp>
          <p:nvGrpSpPr>
            <p:cNvPr id="262" name="Google Shape;262;g8ef243a319_0_45"/>
            <p:cNvGrpSpPr/>
            <p:nvPr/>
          </p:nvGrpSpPr>
          <p:grpSpPr>
            <a:xfrm>
              <a:off x="1413375" y="945854"/>
              <a:ext cx="4537187" cy="4071646"/>
              <a:chOff x="1413375" y="945854"/>
              <a:chExt cx="4537187" cy="4071646"/>
            </a:xfrm>
          </p:grpSpPr>
          <p:pic>
            <p:nvPicPr>
              <p:cNvPr id="263" name="Google Shape;263;g8ef243a319_0_45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1413375" y="945854"/>
                <a:ext cx="4537187" cy="407164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64" name="Google Shape;264;g8ef243a319_0_45"/>
              <p:cNvSpPr/>
              <p:nvPr/>
            </p:nvSpPr>
            <p:spPr>
              <a:xfrm>
                <a:off x="3189675" y="2829571"/>
                <a:ext cx="563100" cy="304200"/>
              </a:xfrm>
              <a:prstGeom prst="ellipse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5" name="Google Shape;265;g8ef243a319_0_45"/>
              <p:cNvSpPr/>
              <p:nvPr/>
            </p:nvSpPr>
            <p:spPr>
              <a:xfrm>
                <a:off x="3189675" y="3320563"/>
                <a:ext cx="563100" cy="304200"/>
              </a:xfrm>
              <a:prstGeom prst="ellipse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6" name="Google Shape;266;g8ef243a319_0_45"/>
              <p:cNvSpPr/>
              <p:nvPr/>
            </p:nvSpPr>
            <p:spPr>
              <a:xfrm>
                <a:off x="3930913" y="3320563"/>
                <a:ext cx="563100" cy="304200"/>
              </a:xfrm>
              <a:prstGeom prst="ellipse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7" name="Google Shape;267;g8ef243a319_0_45"/>
              <p:cNvSpPr/>
              <p:nvPr/>
            </p:nvSpPr>
            <p:spPr>
              <a:xfrm>
                <a:off x="4672175" y="3360646"/>
                <a:ext cx="563100" cy="304200"/>
              </a:xfrm>
              <a:prstGeom prst="ellipse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68" name="Google Shape;268;g8ef243a319_0_45"/>
            <p:cNvSpPr/>
            <p:nvPr/>
          </p:nvSpPr>
          <p:spPr>
            <a:xfrm>
              <a:off x="1546850" y="4591521"/>
              <a:ext cx="1888500" cy="304200"/>
            </a:xfrm>
            <a:prstGeom prst="ellipse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8ba11fb9b5_0_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g8ba11fb9b5_0_0"/>
          <p:cNvSpPr/>
          <p:nvPr/>
        </p:nvSpPr>
        <p:spPr>
          <a:xfrm>
            <a:off x="970650" y="1881550"/>
            <a:ext cx="7514100" cy="11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Learning objectives:</a:t>
            </a:r>
            <a:endParaRPr b="1" i="0" sz="3200" u="none" cap="none" strike="noStrike">
              <a:solidFill>
                <a:srgbClr val="BAA564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en-US" sz="3200" u="none" cap="none" strike="noStrike">
                <a:solidFill>
                  <a:srgbClr val="BAA56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Understand role of Device Drivers</a:t>
            </a:r>
            <a:endParaRPr b="0" i="0" sz="3200" u="none" cap="none" strike="noStrike">
              <a:solidFill>
                <a:srgbClr val="BAA564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en-US" sz="3200" u="none" cap="none" strike="noStrike">
                <a:solidFill>
                  <a:srgbClr val="BAA56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Device Driver Design</a:t>
            </a:r>
            <a:endParaRPr b="0" i="0" sz="3200" u="none" cap="none" strike="noStrike">
              <a:solidFill>
                <a:srgbClr val="BAA564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en-US" sz="3200" u="none" cap="none" strike="noStrike">
                <a:solidFill>
                  <a:srgbClr val="BAA56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Introduce Modules</a:t>
            </a:r>
            <a:endParaRPr b="0" i="0" sz="3200" u="none" cap="none" strike="noStrike">
              <a:solidFill>
                <a:srgbClr val="BAA564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8ef243a319_0_1752"/>
          <p:cNvSpPr txBox="1"/>
          <p:nvPr>
            <p:ph type="title"/>
          </p:nvPr>
        </p:nvSpPr>
        <p:spPr>
          <a:xfrm>
            <a:off x="628650" y="686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Calibri"/>
              <a:buNone/>
            </a:pPr>
            <a:r>
              <a:rPr lang="en-US"/>
              <a:t>Example Operating Systems Structures</a:t>
            </a:r>
            <a:endParaRPr/>
          </a:p>
        </p:txBody>
      </p:sp>
      <p:sp>
        <p:nvSpPr>
          <p:cNvPr id="168" name="Google Shape;168;g8ef243a319_0_1752"/>
          <p:cNvSpPr txBox="1"/>
          <p:nvPr>
            <p:ph idx="1" type="body"/>
          </p:nvPr>
        </p:nvSpPr>
        <p:spPr>
          <a:xfrm>
            <a:off x="564975" y="1317553"/>
            <a:ext cx="7886700" cy="8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54000" lvl="1" marL="5207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Char char="○"/>
            </a:pPr>
            <a:r>
              <a:rPr lang="en-US" sz="3200"/>
              <a:t>Monolithic - Linux (Monolithic Modular)</a:t>
            </a:r>
            <a:endParaRPr sz="3200"/>
          </a:p>
          <a:p>
            <a:pPr indent="-254000" lvl="1" marL="5207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3200"/>
              <a:buChar char="○"/>
            </a:pPr>
            <a:r>
              <a:rPr lang="en-US" sz="3200"/>
              <a:t>Microkernel - FreeRTOS</a:t>
            </a:r>
            <a:endParaRPr sz="3200"/>
          </a:p>
          <a:p>
            <a:pPr indent="-254000" lvl="1" marL="5207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3200"/>
              <a:buChar char="○"/>
            </a:pPr>
            <a:r>
              <a:rPr lang="en-US" sz="3200"/>
              <a:t>Hybrid Kernel - Windows, MacOSx</a:t>
            </a:r>
            <a:endParaRPr sz="3200"/>
          </a:p>
          <a:p>
            <a:pPr indent="0" lvl="0" marL="52070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900"/>
          </a:p>
        </p:txBody>
      </p:sp>
      <p:pic>
        <p:nvPicPr>
          <p:cNvPr id="169" name="Google Shape;169;g8ef243a319_0_17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2150" y="2508375"/>
            <a:ext cx="8375949" cy="233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g8ef243a319_0_1752"/>
          <p:cNvSpPr txBox="1"/>
          <p:nvPr/>
        </p:nvSpPr>
        <p:spPr>
          <a:xfrm>
            <a:off x="8179253" y="2433250"/>
            <a:ext cx="225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*</a:t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g8ef243a319_0_1752"/>
          <p:cNvSpPr txBox="1"/>
          <p:nvPr/>
        </p:nvSpPr>
        <p:spPr>
          <a:xfrm>
            <a:off x="124200" y="4673713"/>
            <a:ext cx="55884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1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https://commons.wikimedia.org/wiki/File:OS-structure2.svg</a:t>
            </a:r>
            <a:endParaRPr b="0" i="0" sz="12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8ef243a319_0_2265"/>
          <p:cNvSpPr txBox="1"/>
          <p:nvPr>
            <p:ph type="title"/>
          </p:nvPr>
        </p:nvSpPr>
        <p:spPr>
          <a:xfrm>
            <a:off x="628650" y="41697"/>
            <a:ext cx="7886700" cy="99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Introduction to Device Drivers</a:t>
            </a:r>
            <a:endParaRPr/>
          </a:p>
        </p:txBody>
      </p:sp>
      <p:sp>
        <p:nvSpPr>
          <p:cNvPr id="179" name="Google Shape;179;g8ef243a319_0_2265"/>
          <p:cNvSpPr txBox="1"/>
          <p:nvPr>
            <p:ph idx="12" type="sldNum"/>
          </p:nvPr>
        </p:nvSpPr>
        <p:spPr>
          <a:xfrm>
            <a:off x="8533838" y="4767263"/>
            <a:ext cx="563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0" name="Google Shape;180;g8ef243a319_0_2265"/>
          <p:cNvSpPr txBox="1"/>
          <p:nvPr/>
        </p:nvSpPr>
        <p:spPr>
          <a:xfrm>
            <a:off x="2926825" y="4732219"/>
            <a:ext cx="55884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Linux Device Drivers 3rd Edition Chapter 1</a:t>
            </a:r>
            <a:endParaRPr b="0" i="0" sz="12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g8ef243a319_0_2265"/>
          <p:cNvSpPr txBox="1"/>
          <p:nvPr/>
        </p:nvSpPr>
        <p:spPr>
          <a:xfrm>
            <a:off x="438900" y="895500"/>
            <a:ext cx="8266200" cy="18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31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●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 hardware respond to well defined abstraction interface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1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○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read(), write(),	ioctl()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1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●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Built separately from the kernel and plugged in when needed.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8ef243a319_0_0"/>
          <p:cNvSpPr txBox="1"/>
          <p:nvPr>
            <p:ph type="title"/>
          </p:nvPr>
        </p:nvSpPr>
        <p:spPr>
          <a:xfrm>
            <a:off x="628650" y="41697"/>
            <a:ext cx="7886700" cy="99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Mechanism vs Policy</a:t>
            </a:r>
            <a:endParaRPr/>
          </a:p>
        </p:txBody>
      </p:sp>
      <p:sp>
        <p:nvSpPr>
          <p:cNvPr id="189" name="Google Shape;189;g8ef243a319_0_0"/>
          <p:cNvSpPr txBox="1"/>
          <p:nvPr>
            <p:ph idx="12" type="sldNum"/>
          </p:nvPr>
        </p:nvSpPr>
        <p:spPr>
          <a:xfrm>
            <a:off x="8533838" y="4767263"/>
            <a:ext cx="563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0" name="Google Shape;190;g8ef243a319_0_0"/>
          <p:cNvSpPr txBox="1"/>
          <p:nvPr/>
        </p:nvSpPr>
        <p:spPr>
          <a:xfrm>
            <a:off x="2926825" y="4732219"/>
            <a:ext cx="55884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Linux Device Drivers 3rd Edition Chapter 1</a:t>
            </a:r>
            <a:endParaRPr b="0" i="0" sz="12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g8ef243a319_0_0"/>
          <p:cNvSpPr txBox="1"/>
          <p:nvPr/>
        </p:nvSpPr>
        <p:spPr>
          <a:xfrm>
            <a:off x="438900" y="895500"/>
            <a:ext cx="8266200" cy="18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31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●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Driver should provide </a:t>
            </a:r>
            <a:r>
              <a:rPr b="0" i="1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mechanism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not </a:t>
            </a:r>
            <a:r>
              <a:rPr b="0" i="1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policy</a:t>
            </a:r>
            <a:endParaRPr b="0" i="1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1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○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capabilities are provided? - mechanism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1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○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can these capabilities be used? - policy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1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○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TCP/IP sockets -&gt; servers/services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1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○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HDD driver blocks -&gt; filesystem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8ef243a319_0_9"/>
          <p:cNvSpPr txBox="1"/>
          <p:nvPr>
            <p:ph type="title"/>
          </p:nvPr>
        </p:nvSpPr>
        <p:spPr>
          <a:xfrm>
            <a:off x="628650" y="41697"/>
            <a:ext cx="7886700" cy="99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Policy-Free Driver Characteristics</a:t>
            </a:r>
            <a:endParaRPr/>
          </a:p>
        </p:txBody>
      </p:sp>
      <p:sp>
        <p:nvSpPr>
          <p:cNvPr id="199" name="Google Shape;199;g8ef243a319_0_9"/>
          <p:cNvSpPr txBox="1"/>
          <p:nvPr>
            <p:ph idx="12" type="sldNum"/>
          </p:nvPr>
        </p:nvSpPr>
        <p:spPr>
          <a:xfrm>
            <a:off x="8533838" y="4767263"/>
            <a:ext cx="563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0" name="Google Shape;200;g8ef243a319_0_9"/>
          <p:cNvSpPr txBox="1"/>
          <p:nvPr/>
        </p:nvSpPr>
        <p:spPr>
          <a:xfrm>
            <a:off x="2926825" y="4732219"/>
            <a:ext cx="55884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Linux Device Drivers 3rd Edition Chapter 1</a:t>
            </a:r>
            <a:endParaRPr b="0" i="0" sz="12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g8ef243a319_0_9"/>
          <p:cNvSpPr txBox="1"/>
          <p:nvPr/>
        </p:nvSpPr>
        <p:spPr>
          <a:xfrm>
            <a:off x="438900" y="895500"/>
            <a:ext cx="8266200" cy="18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31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●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Support for asynchronous and synchronous operation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1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●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Ability to be opened multiple times at once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1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●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Lack of software layers to “simplify things”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1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●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Often released with user programs which provide policy, configuration, access to the device.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8ef243a319_0_18"/>
          <p:cNvSpPr txBox="1"/>
          <p:nvPr>
            <p:ph type="title"/>
          </p:nvPr>
        </p:nvSpPr>
        <p:spPr>
          <a:xfrm>
            <a:off x="628650" y="-71503"/>
            <a:ext cx="7886700" cy="99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Kernel Roles</a:t>
            </a:r>
            <a:endParaRPr/>
          </a:p>
        </p:txBody>
      </p:sp>
      <p:sp>
        <p:nvSpPr>
          <p:cNvPr id="209" name="Google Shape;209;g8ef243a319_0_18"/>
          <p:cNvSpPr txBox="1"/>
          <p:nvPr>
            <p:ph idx="12" type="sldNum"/>
          </p:nvPr>
        </p:nvSpPr>
        <p:spPr>
          <a:xfrm>
            <a:off x="8533838" y="4767263"/>
            <a:ext cx="563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0" name="Google Shape;210;g8ef243a319_0_18"/>
          <p:cNvSpPr txBox="1"/>
          <p:nvPr/>
        </p:nvSpPr>
        <p:spPr>
          <a:xfrm>
            <a:off x="2926825" y="4732219"/>
            <a:ext cx="55884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Linux Device Drivers 3rd Edition Chapter 1</a:t>
            </a:r>
            <a:endParaRPr b="0" i="0" sz="12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g8ef243a319_0_18"/>
          <p:cNvSpPr txBox="1"/>
          <p:nvPr/>
        </p:nvSpPr>
        <p:spPr>
          <a:xfrm>
            <a:off x="410600" y="690325"/>
            <a:ext cx="8266200" cy="18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31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●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 Management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1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○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Create/destroy processes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1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○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Handle process I/O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1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○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Schedule processes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1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●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Memory Management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1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○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build the virtual address space for processes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1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○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malloc() and free()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8ef243a319_0_2163"/>
          <p:cNvSpPr txBox="1"/>
          <p:nvPr>
            <p:ph type="title"/>
          </p:nvPr>
        </p:nvSpPr>
        <p:spPr>
          <a:xfrm>
            <a:off x="628650" y="-57353"/>
            <a:ext cx="7886700" cy="99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Kernel Roles</a:t>
            </a:r>
            <a:endParaRPr/>
          </a:p>
        </p:txBody>
      </p:sp>
      <p:sp>
        <p:nvSpPr>
          <p:cNvPr id="219" name="Google Shape;219;g8ef243a319_0_2163"/>
          <p:cNvSpPr txBox="1"/>
          <p:nvPr>
            <p:ph idx="12" type="sldNum"/>
          </p:nvPr>
        </p:nvSpPr>
        <p:spPr>
          <a:xfrm>
            <a:off x="8533838" y="4767263"/>
            <a:ext cx="563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0" name="Google Shape;220;g8ef243a319_0_2163"/>
          <p:cNvSpPr txBox="1"/>
          <p:nvPr/>
        </p:nvSpPr>
        <p:spPr>
          <a:xfrm>
            <a:off x="2926825" y="4732219"/>
            <a:ext cx="55884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Linux Device Drivers 3rd Edition Chapter 1</a:t>
            </a:r>
            <a:endParaRPr b="0" i="0" sz="12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g8ef243a319_0_2163"/>
          <p:cNvSpPr txBox="1"/>
          <p:nvPr/>
        </p:nvSpPr>
        <p:spPr>
          <a:xfrm>
            <a:off x="438900" y="768150"/>
            <a:ext cx="8266200" cy="18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31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●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Filesystems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1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○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“Everything is a file”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1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○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Several types of filesystems - ext4, fat, NTFS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1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●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Device Control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1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○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Endpoint of system operations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1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○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kernel must have a device driver for every device in the system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8ef243a319_0_27"/>
          <p:cNvSpPr txBox="1"/>
          <p:nvPr>
            <p:ph type="title"/>
          </p:nvPr>
        </p:nvSpPr>
        <p:spPr>
          <a:xfrm>
            <a:off x="628650" y="41697"/>
            <a:ext cx="7886700" cy="99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Kernel Roles</a:t>
            </a:r>
            <a:endParaRPr/>
          </a:p>
        </p:txBody>
      </p:sp>
      <p:sp>
        <p:nvSpPr>
          <p:cNvPr id="229" name="Google Shape;229;g8ef243a319_0_27"/>
          <p:cNvSpPr txBox="1"/>
          <p:nvPr>
            <p:ph idx="12" type="sldNum"/>
          </p:nvPr>
        </p:nvSpPr>
        <p:spPr>
          <a:xfrm>
            <a:off x="8533838" y="4767263"/>
            <a:ext cx="563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0" name="Google Shape;230;g8ef243a319_0_27"/>
          <p:cNvSpPr txBox="1"/>
          <p:nvPr/>
        </p:nvSpPr>
        <p:spPr>
          <a:xfrm>
            <a:off x="2926825" y="4732219"/>
            <a:ext cx="55884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Linux Device Drivers 3rd Edition Chapter 1</a:t>
            </a:r>
            <a:endParaRPr b="0" i="0" sz="12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g8ef243a319_0_27"/>
          <p:cNvSpPr txBox="1"/>
          <p:nvPr/>
        </p:nvSpPr>
        <p:spPr>
          <a:xfrm>
            <a:off x="438900" y="895500"/>
            <a:ext cx="8266200" cy="18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31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●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Networking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1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○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Collect, identify, dispatch network packets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1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○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Routing and address resolution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FFFFFF"/>
      </a:dk1>
      <a:lt1>
        <a:srgbClr val="FFFFFF"/>
      </a:lt1>
      <a:dk2>
        <a:srgbClr val="FFFFFF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2010-10-28T17:57:07Z</dcterms:created>
  <dc:creator>waldo</dc:creator>
</cp:coreProperties>
</file>