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58" r:id="rId4"/>
    <p:sldId id="259" r:id="rId5"/>
    <p:sldId id="260" r:id="rId6"/>
    <p:sldId id="271" r:id="rId7"/>
    <p:sldId id="272" r:id="rId8"/>
    <p:sldId id="262" r:id="rId9"/>
    <p:sldId id="269" r:id="rId10"/>
    <p:sldId id="268" r:id="rId11"/>
    <p:sldId id="27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4CDB4-FA73-4A9A-BC6D-AA0CA510273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13F3A4B-0239-4AF2-BE91-E89010EA64BA}">
      <dgm:prSet/>
      <dgm:spPr/>
      <dgm:t>
        <a:bodyPr/>
        <a:lstStyle/>
        <a:p>
          <a:pPr>
            <a:defRPr cap="all"/>
          </a:pPr>
          <a:r>
            <a:rPr lang="en-US"/>
            <a:t>Started with an OpenSource forum</a:t>
          </a:r>
        </a:p>
      </dgm:t>
    </dgm:pt>
    <dgm:pt modelId="{C0FDDA01-B428-49AF-A3FD-A16824F46D60}" type="parTrans" cxnId="{77486895-1002-4627-8192-70FD33BD2ED4}">
      <dgm:prSet/>
      <dgm:spPr/>
      <dgm:t>
        <a:bodyPr/>
        <a:lstStyle/>
        <a:p>
          <a:endParaRPr lang="en-US"/>
        </a:p>
      </dgm:t>
    </dgm:pt>
    <dgm:pt modelId="{38A36392-12F6-4686-96A9-D1B4DB9FAAFB}" type="sibTrans" cxnId="{77486895-1002-4627-8192-70FD33BD2ED4}">
      <dgm:prSet/>
      <dgm:spPr/>
      <dgm:t>
        <a:bodyPr/>
        <a:lstStyle/>
        <a:p>
          <a:endParaRPr lang="en-US"/>
        </a:p>
      </dgm:t>
    </dgm:pt>
    <dgm:pt modelId="{AEF60A16-BFF3-4172-B090-D618EFB1975F}">
      <dgm:prSet/>
      <dgm:spPr/>
      <dgm:t>
        <a:bodyPr/>
        <a:lstStyle/>
        <a:p>
          <a:pPr>
            <a:defRPr cap="all"/>
          </a:pPr>
          <a:r>
            <a:rPr lang="en-US" dirty="0"/>
            <a:t>Tried to adapt it to our needs</a:t>
          </a:r>
        </a:p>
      </dgm:t>
    </dgm:pt>
    <dgm:pt modelId="{FB9D8ADA-856E-4BAF-AC5D-5EBA9B35DA2F}" type="parTrans" cxnId="{B30F9055-82FE-45B4-9448-2308B7599886}">
      <dgm:prSet/>
      <dgm:spPr/>
      <dgm:t>
        <a:bodyPr/>
        <a:lstStyle/>
        <a:p>
          <a:endParaRPr lang="en-US"/>
        </a:p>
      </dgm:t>
    </dgm:pt>
    <dgm:pt modelId="{720B8299-B22B-417B-BD50-4F4E4B6268F1}" type="sibTrans" cxnId="{B30F9055-82FE-45B4-9448-2308B7599886}">
      <dgm:prSet/>
      <dgm:spPr/>
      <dgm:t>
        <a:bodyPr/>
        <a:lstStyle/>
        <a:p>
          <a:endParaRPr lang="en-US"/>
        </a:p>
      </dgm:t>
    </dgm:pt>
    <dgm:pt modelId="{531ABC8F-6000-4B03-BD5F-B3FCF2B1A48B}">
      <dgm:prSet/>
      <dgm:spPr/>
      <dgm:t>
        <a:bodyPr/>
        <a:lstStyle/>
        <a:p>
          <a:pPr>
            <a:defRPr cap="all"/>
          </a:pPr>
          <a:r>
            <a:rPr lang="en-US"/>
            <a:t>No luck!</a:t>
          </a:r>
        </a:p>
      </dgm:t>
    </dgm:pt>
    <dgm:pt modelId="{C6AB0845-D3E9-495D-BD08-E65FDC177266}" type="parTrans" cxnId="{182AEADC-685A-466E-AA4D-AD9A6AD3CAFB}">
      <dgm:prSet/>
      <dgm:spPr/>
      <dgm:t>
        <a:bodyPr/>
        <a:lstStyle/>
        <a:p>
          <a:endParaRPr lang="en-US"/>
        </a:p>
      </dgm:t>
    </dgm:pt>
    <dgm:pt modelId="{A2A15FA0-3DDA-4B6D-A661-0287F15E4A5B}" type="sibTrans" cxnId="{182AEADC-685A-466E-AA4D-AD9A6AD3CAFB}">
      <dgm:prSet/>
      <dgm:spPr/>
      <dgm:t>
        <a:bodyPr/>
        <a:lstStyle/>
        <a:p>
          <a:endParaRPr lang="en-US"/>
        </a:p>
      </dgm:t>
    </dgm:pt>
    <dgm:pt modelId="{8BF41B2A-4997-412B-9B53-9AA8E9642E13}" type="pres">
      <dgm:prSet presAssocID="{2E04CDB4-FA73-4A9A-BC6D-AA0CA510273D}" presName="root" presStyleCnt="0">
        <dgm:presLayoutVars>
          <dgm:dir/>
          <dgm:resizeHandles val="exact"/>
        </dgm:presLayoutVars>
      </dgm:prSet>
      <dgm:spPr/>
    </dgm:pt>
    <dgm:pt modelId="{93783DBD-996A-43D5-979C-5DD9A867D3C7}" type="pres">
      <dgm:prSet presAssocID="{D13F3A4B-0239-4AF2-BE91-E89010EA64BA}" presName="compNode" presStyleCnt="0"/>
      <dgm:spPr/>
    </dgm:pt>
    <dgm:pt modelId="{5EFDF7EA-2CDA-4032-A351-0E7C79010474}" type="pres">
      <dgm:prSet presAssocID="{D13F3A4B-0239-4AF2-BE91-E89010EA64BA}" presName="iconBgRect" presStyleLbl="bgShp" presStyleIdx="0" presStyleCnt="3"/>
      <dgm:spPr/>
    </dgm:pt>
    <dgm:pt modelId="{79BCCB64-2F9F-4125-8ED1-5FBA83FECBB2}" type="pres">
      <dgm:prSet presAssocID="{D13F3A4B-0239-4AF2-BE91-E89010EA64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EA33C12-7143-4C8B-A9B1-D636A87CA043}" type="pres">
      <dgm:prSet presAssocID="{D13F3A4B-0239-4AF2-BE91-E89010EA64BA}" presName="spaceRect" presStyleCnt="0"/>
      <dgm:spPr/>
    </dgm:pt>
    <dgm:pt modelId="{5F922CA7-6388-4033-B7C4-6ACF735EECE6}" type="pres">
      <dgm:prSet presAssocID="{D13F3A4B-0239-4AF2-BE91-E89010EA64BA}" presName="textRect" presStyleLbl="revTx" presStyleIdx="0" presStyleCnt="3">
        <dgm:presLayoutVars>
          <dgm:chMax val="1"/>
          <dgm:chPref val="1"/>
        </dgm:presLayoutVars>
      </dgm:prSet>
      <dgm:spPr/>
    </dgm:pt>
    <dgm:pt modelId="{666678F8-0B4C-424D-B629-9FD65FE5AF1A}" type="pres">
      <dgm:prSet presAssocID="{38A36392-12F6-4686-96A9-D1B4DB9FAAFB}" presName="sibTrans" presStyleCnt="0"/>
      <dgm:spPr/>
    </dgm:pt>
    <dgm:pt modelId="{F04904E7-6369-40C9-9BEA-3CB3280CF9D0}" type="pres">
      <dgm:prSet presAssocID="{AEF60A16-BFF3-4172-B090-D618EFB1975F}" presName="compNode" presStyleCnt="0"/>
      <dgm:spPr/>
    </dgm:pt>
    <dgm:pt modelId="{B6C0B424-9668-410A-8950-898DEA1F893C}" type="pres">
      <dgm:prSet presAssocID="{AEF60A16-BFF3-4172-B090-D618EFB1975F}" presName="iconBgRect" presStyleLbl="bgShp" presStyleIdx="1" presStyleCnt="3"/>
      <dgm:spPr/>
    </dgm:pt>
    <dgm:pt modelId="{1F20C06C-D400-46D9-8266-E406DF267F78}" type="pres">
      <dgm:prSet presAssocID="{AEF60A16-BFF3-4172-B090-D618EFB19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3B68C0-6ADF-40E7-B488-DE188E39DE85}" type="pres">
      <dgm:prSet presAssocID="{AEF60A16-BFF3-4172-B090-D618EFB1975F}" presName="spaceRect" presStyleCnt="0"/>
      <dgm:spPr/>
    </dgm:pt>
    <dgm:pt modelId="{0D54BCA1-76D5-4184-B770-599C18AB112F}" type="pres">
      <dgm:prSet presAssocID="{AEF60A16-BFF3-4172-B090-D618EFB1975F}" presName="textRect" presStyleLbl="revTx" presStyleIdx="1" presStyleCnt="3">
        <dgm:presLayoutVars>
          <dgm:chMax val="1"/>
          <dgm:chPref val="1"/>
        </dgm:presLayoutVars>
      </dgm:prSet>
      <dgm:spPr/>
    </dgm:pt>
    <dgm:pt modelId="{A40E440D-6D3E-4D2D-A954-7953200FB645}" type="pres">
      <dgm:prSet presAssocID="{720B8299-B22B-417B-BD50-4F4E4B6268F1}" presName="sibTrans" presStyleCnt="0"/>
      <dgm:spPr/>
    </dgm:pt>
    <dgm:pt modelId="{1446B61C-A44E-4FCC-A464-6E870A8BF5E8}" type="pres">
      <dgm:prSet presAssocID="{531ABC8F-6000-4B03-BD5F-B3FCF2B1A48B}" presName="compNode" presStyleCnt="0"/>
      <dgm:spPr/>
    </dgm:pt>
    <dgm:pt modelId="{7FDC9A5D-06ED-466C-820F-713226D0A3B2}" type="pres">
      <dgm:prSet presAssocID="{531ABC8F-6000-4B03-BD5F-B3FCF2B1A48B}" presName="iconBgRect" presStyleLbl="bgShp" presStyleIdx="2" presStyleCnt="3"/>
      <dgm:spPr/>
    </dgm:pt>
    <dgm:pt modelId="{FFC6526E-FB3E-450B-97C7-075C3844E12F}" type="pres">
      <dgm:prSet presAssocID="{531ABC8F-6000-4B03-BD5F-B3FCF2B1A4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94B8F86-6F25-4CBD-A393-8FBD49BD6257}" type="pres">
      <dgm:prSet presAssocID="{531ABC8F-6000-4B03-BD5F-B3FCF2B1A48B}" presName="spaceRect" presStyleCnt="0"/>
      <dgm:spPr/>
    </dgm:pt>
    <dgm:pt modelId="{5DA6E51E-757D-4227-BEEE-C93418688224}" type="pres">
      <dgm:prSet presAssocID="{531ABC8F-6000-4B03-BD5F-B3FCF2B1A4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C72714-5F96-45B1-993C-BF0812476A15}" type="presOf" srcId="{531ABC8F-6000-4B03-BD5F-B3FCF2B1A48B}" destId="{5DA6E51E-757D-4227-BEEE-C93418688224}" srcOrd="0" destOrd="0" presId="urn:microsoft.com/office/officeart/2018/5/layout/IconCircleLabelList"/>
    <dgm:cxn modelId="{B30F9055-82FE-45B4-9448-2308B7599886}" srcId="{2E04CDB4-FA73-4A9A-BC6D-AA0CA510273D}" destId="{AEF60A16-BFF3-4172-B090-D618EFB1975F}" srcOrd="1" destOrd="0" parTransId="{FB9D8ADA-856E-4BAF-AC5D-5EBA9B35DA2F}" sibTransId="{720B8299-B22B-417B-BD50-4F4E4B6268F1}"/>
    <dgm:cxn modelId="{77486895-1002-4627-8192-70FD33BD2ED4}" srcId="{2E04CDB4-FA73-4A9A-BC6D-AA0CA510273D}" destId="{D13F3A4B-0239-4AF2-BE91-E89010EA64BA}" srcOrd="0" destOrd="0" parTransId="{C0FDDA01-B428-49AF-A3FD-A16824F46D60}" sibTransId="{38A36392-12F6-4686-96A9-D1B4DB9FAAFB}"/>
    <dgm:cxn modelId="{06172BC3-B941-40D2-BF4A-452D9F15F7D9}" type="presOf" srcId="{AEF60A16-BFF3-4172-B090-D618EFB1975F}" destId="{0D54BCA1-76D5-4184-B770-599C18AB112F}" srcOrd="0" destOrd="0" presId="urn:microsoft.com/office/officeart/2018/5/layout/IconCircleLabelList"/>
    <dgm:cxn modelId="{182AEADC-685A-466E-AA4D-AD9A6AD3CAFB}" srcId="{2E04CDB4-FA73-4A9A-BC6D-AA0CA510273D}" destId="{531ABC8F-6000-4B03-BD5F-B3FCF2B1A48B}" srcOrd="2" destOrd="0" parTransId="{C6AB0845-D3E9-495D-BD08-E65FDC177266}" sibTransId="{A2A15FA0-3DDA-4B6D-A661-0287F15E4A5B}"/>
    <dgm:cxn modelId="{73F0C8F2-C19E-4545-AC67-2ED883C39E8C}" type="presOf" srcId="{2E04CDB4-FA73-4A9A-BC6D-AA0CA510273D}" destId="{8BF41B2A-4997-412B-9B53-9AA8E9642E13}" srcOrd="0" destOrd="0" presId="urn:microsoft.com/office/officeart/2018/5/layout/IconCircleLabelList"/>
    <dgm:cxn modelId="{4BF545F9-8D6F-492F-B3B9-1AC955013A2B}" type="presOf" srcId="{D13F3A4B-0239-4AF2-BE91-E89010EA64BA}" destId="{5F922CA7-6388-4033-B7C4-6ACF735EECE6}" srcOrd="0" destOrd="0" presId="urn:microsoft.com/office/officeart/2018/5/layout/IconCircleLabelList"/>
    <dgm:cxn modelId="{9F4305BA-ABB2-4D62-B001-97FA3AC828D1}" type="presParOf" srcId="{8BF41B2A-4997-412B-9B53-9AA8E9642E13}" destId="{93783DBD-996A-43D5-979C-5DD9A867D3C7}" srcOrd="0" destOrd="0" presId="urn:microsoft.com/office/officeart/2018/5/layout/IconCircleLabelList"/>
    <dgm:cxn modelId="{DB411912-959C-48EB-87B3-0EE591744E44}" type="presParOf" srcId="{93783DBD-996A-43D5-979C-5DD9A867D3C7}" destId="{5EFDF7EA-2CDA-4032-A351-0E7C79010474}" srcOrd="0" destOrd="0" presId="urn:microsoft.com/office/officeart/2018/5/layout/IconCircleLabelList"/>
    <dgm:cxn modelId="{0EDB0457-47F6-4BD4-8DC9-66351FA8312C}" type="presParOf" srcId="{93783DBD-996A-43D5-979C-5DD9A867D3C7}" destId="{79BCCB64-2F9F-4125-8ED1-5FBA83FECBB2}" srcOrd="1" destOrd="0" presId="urn:microsoft.com/office/officeart/2018/5/layout/IconCircleLabelList"/>
    <dgm:cxn modelId="{2FEFF612-7766-4751-920D-AD504FDB3D15}" type="presParOf" srcId="{93783DBD-996A-43D5-979C-5DD9A867D3C7}" destId="{EEA33C12-7143-4C8B-A9B1-D636A87CA043}" srcOrd="2" destOrd="0" presId="urn:microsoft.com/office/officeart/2018/5/layout/IconCircleLabelList"/>
    <dgm:cxn modelId="{D8719D1E-0081-4588-9483-F4B2DB25EAEA}" type="presParOf" srcId="{93783DBD-996A-43D5-979C-5DD9A867D3C7}" destId="{5F922CA7-6388-4033-B7C4-6ACF735EECE6}" srcOrd="3" destOrd="0" presId="urn:microsoft.com/office/officeart/2018/5/layout/IconCircleLabelList"/>
    <dgm:cxn modelId="{EEBA4A54-C3C1-44A4-96D7-9701295A9FAD}" type="presParOf" srcId="{8BF41B2A-4997-412B-9B53-9AA8E9642E13}" destId="{666678F8-0B4C-424D-B629-9FD65FE5AF1A}" srcOrd="1" destOrd="0" presId="urn:microsoft.com/office/officeart/2018/5/layout/IconCircleLabelList"/>
    <dgm:cxn modelId="{45B74370-AB7C-404B-A6AB-F9792403A6EE}" type="presParOf" srcId="{8BF41B2A-4997-412B-9B53-9AA8E9642E13}" destId="{F04904E7-6369-40C9-9BEA-3CB3280CF9D0}" srcOrd="2" destOrd="0" presId="urn:microsoft.com/office/officeart/2018/5/layout/IconCircleLabelList"/>
    <dgm:cxn modelId="{4347722D-6B12-4708-BB13-C5D21947E7D7}" type="presParOf" srcId="{F04904E7-6369-40C9-9BEA-3CB3280CF9D0}" destId="{B6C0B424-9668-410A-8950-898DEA1F893C}" srcOrd="0" destOrd="0" presId="urn:microsoft.com/office/officeart/2018/5/layout/IconCircleLabelList"/>
    <dgm:cxn modelId="{26011FB1-8FE7-4C86-ABC4-F450D42E2AB6}" type="presParOf" srcId="{F04904E7-6369-40C9-9BEA-3CB3280CF9D0}" destId="{1F20C06C-D400-46D9-8266-E406DF267F78}" srcOrd="1" destOrd="0" presId="urn:microsoft.com/office/officeart/2018/5/layout/IconCircleLabelList"/>
    <dgm:cxn modelId="{D790740B-C125-4C72-B7FD-26A39A92514E}" type="presParOf" srcId="{F04904E7-6369-40C9-9BEA-3CB3280CF9D0}" destId="{023B68C0-6ADF-40E7-B488-DE188E39DE85}" srcOrd="2" destOrd="0" presId="urn:microsoft.com/office/officeart/2018/5/layout/IconCircleLabelList"/>
    <dgm:cxn modelId="{40ADB7A0-2E96-4203-AD5E-908F481F79E5}" type="presParOf" srcId="{F04904E7-6369-40C9-9BEA-3CB3280CF9D0}" destId="{0D54BCA1-76D5-4184-B770-599C18AB112F}" srcOrd="3" destOrd="0" presId="urn:microsoft.com/office/officeart/2018/5/layout/IconCircleLabelList"/>
    <dgm:cxn modelId="{F37B1510-3A64-4B2B-824F-F1AEF5689C5F}" type="presParOf" srcId="{8BF41B2A-4997-412B-9B53-9AA8E9642E13}" destId="{A40E440D-6D3E-4D2D-A954-7953200FB645}" srcOrd="3" destOrd="0" presId="urn:microsoft.com/office/officeart/2018/5/layout/IconCircleLabelList"/>
    <dgm:cxn modelId="{40685A0D-66AB-434C-B740-E4ACA79EE197}" type="presParOf" srcId="{8BF41B2A-4997-412B-9B53-9AA8E9642E13}" destId="{1446B61C-A44E-4FCC-A464-6E870A8BF5E8}" srcOrd="4" destOrd="0" presId="urn:microsoft.com/office/officeart/2018/5/layout/IconCircleLabelList"/>
    <dgm:cxn modelId="{DC7B9276-60C1-4D39-A6F4-8FAE15B9173C}" type="presParOf" srcId="{1446B61C-A44E-4FCC-A464-6E870A8BF5E8}" destId="{7FDC9A5D-06ED-466C-820F-713226D0A3B2}" srcOrd="0" destOrd="0" presId="urn:microsoft.com/office/officeart/2018/5/layout/IconCircleLabelList"/>
    <dgm:cxn modelId="{F23E4E4B-8765-465E-874D-32CC90FABF3A}" type="presParOf" srcId="{1446B61C-A44E-4FCC-A464-6E870A8BF5E8}" destId="{FFC6526E-FB3E-450B-97C7-075C3844E12F}" srcOrd="1" destOrd="0" presId="urn:microsoft.com/office/officeart/2018/5/layout/IconCircleLabelList"/>
    <dgm:cxn modelId="{D8516044-24E4-409C-8B0A-19CC3341E397}" type="presParOf" srcId="{1446B61C-A44E-4FCC-A464-6E870A8BF5E8}" destId="{594B8F86-6F25-4CBD-A393-8FBD49BD6257}" srcOrd="2" destOrd="0" presId="urn:microsoft.com/office/officeart/2018/5/layout/IconCircleLabelList"/>
    <dgm:cxn modelId="{79BA08F6-458C-4ECC-A2EB-2F04E75EDE7A}" type="presParOf" srcId="{1446B61C-A44E-4FCC-A464-6E870A8BF5E8}" destId="{5DA6E51E-757D-4227-BEEE-C934186882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CFAF3-16ED-4148-A802-A92B7FF5CB1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CA7A6C-C59D-434F-A771-799506602CA5}">
      <dgm:prSet/>
      <dgm:spPr/>
      <dgm:t>
        <a:bodyPr/>
        <a:lstStyle/>
        <a:p>
          <a:r>
            <a:rPr lang="en-US" dirty="0"/>
            <a:t>9 hours into Code for Good, reality kicked in</a:t>
          </a:r>
        </a:p>
      </dgm:t>
    </dgm:pt>
    <dgm:pt modelId="{7C6A4219-26EF-4582-B288-0F5EBB9B988E}" type="parTrans" cxnId="{3A54EA0A-1EEF-485A-BB68-B3C34D8146C4}">
      <dgm:prSet/>
      <dgm:spPr/>
      <dgm:t>
        <a:bodyPr/>
        <a:lstStyle/>
        <a:p>
          <a:endParaRPr lang="en-US"/>
        </a:p>
      </dgm:t>
    </dgm:pt>
    <dgm:pt modelId="{E0C0CCDD-B867-4D7A-ABA7-F9252DF3A404}" type="sibTrans" cxnId="{3A54EA0A-1EEF-485A-BB68-B3C34D8146C4}">
      <dgm:prSet/>
      <dgm:spPr/>
      <dgm:t>
        <a:bodyPr/>
        <a:lstStyle/>
        <a:p>
          <a:endParaRPr lang="en-US"/>
        </a:p>
      </dgm:t>
    </dgm:pt>
    <dgm:pt modelId="{B9BD225B-CDD1-4DCE-A8B0-4A63ECBFF001}">
      <dgm:prSet/>
      <dgm:spPr/>
      <dgm:t>
        <a:bodyPr/>
        <a:lstStyle/>
        <a:p>
          <a:r>
            <a:rPr lang="en-US"/>
            <a:t>Started once again, this time from scratch</a:t>
          </a:r>
        </a:p>
      </dgm:t>
    </dgm:pt>
    <dgm:pt modelId="{03955048-BFA0-49A1-A954-6A6EE3E9F4EC}" type="parTrans" cxnId="{CDA2C575-03D8-41AC-A7FB-DBAB5E5179A0}">
      <dgm:prSet/>
      <dgm:spPr/>
      <dgm:t>
        <a:bodyPr/>
        <a:lstStyle/>
        <a:p>
          <a:endParaRPr lang="en-US"/>
        </a:p>
      </dgm:t>
    </dgm:pt>
    <dgm:pt modelId="{F1626C70-57B2-4CA5-9C5B-38BCFDBAC188}" type="sibTrans" cxnId="{CDA2C575-03D8-41AC-A7FB-DBAB5E5179A0}">
      <dgm:prSet/>
      <dgm:spPr/>
      <dgm:t>
        <a:bodyPr/>
        <a:lstStyle/>
        <a:p>
          <a:endParaRPr lang="en-US"/>
        </a:p>
      </dgm:t>
    </dgm:pt>
    <dgm:pt modelId="{163E6052-90CB-40D7-AFF2-0169E15439F2}">
      <dgm:prSet/>
      <dgm:spPr/>
      <dgm:t>
        <a:bodyPr/>
        <a:lstStyle/>
        <a:p>
          <a:r>
            <a:rPr lang="en-US" dirty="0"/>
            <a:t>Knew we could do the basic functionality</a:t>
          </a:r>
        </a:p>
      </dgm:t>
    </dgm:pt>
    <dgm:pt modelId="{B3A3FBEA-AE40-4934-A641-75A937E7CA6A}" type="parTrans" cxnId="{A93B3A07-CA46-4068-B75F-818AA2957DCF}">
      <dgm:prSet/>
      <dgm:spPr/>
      <dgm:t>
        <a:bodyPr/>
        <a:lstStyle/>
        <a:p>
          <a:endParaRPr lang="en-US"/>
        </a:p>
      </dgm:t>
    </dgm:pt>
    <dgm:pt modelId="{E8F4CABA-630E-42A5-97CD-8B6F704BE388}" type="sibTrans" cxnId="{A93B3A07-CA46-4068-B75F-818AA2957DCF}">
      <dgm:prSet/>
      <dgm:spPr/>
      <dgm:t>
        <a:bodyPr/>
        <a:lstStyle/>
        <a:p>
          <a:endParaRPr lang="en-US"/>
        </a:p>
      </dgm:t>
    </dgm:pt>
    <dgm:pt modelId="{39BF4BC9-0B4D-4811-93E6-5D69A45C7D52}">
      <dgm:prSet/>
      <dgm:spPr/>
      <dgm:t>
        <a:bodyPr/>
        <a:lstStyle/>
        <a:p>
          <a:r>
            <a:rPr lang="en-US" dirty="0"/>
            <a:t>Aimed for a good looking webpages</a:t>
          </a:r>
        </a:p>
      </dgm:t>
    </dgm:pt>
    <dgm:pt modelId="{13680194-89F3-4057-A5AA-DDA96CE983CF}" type="parTrans" cxnId="{F35C3D33-D0B1-47C0-9759-E74C28D82083}">
      <dgm:prSet/>
      <dgm:spPr/>
      <dgm:t>
        <a:bodyPr/>
        <a:lstStyle/>
        <a:p>
          <a:endParaRPr lang="en-GB"/>
        </a:p>
      </dgm:t>
    </dgm:pt>
    <dgm:pt modelId="{D2DFA0C6-1E8D-4911-8667-B672EDFEFF20}" type="sibTrans" cxnId="{F35C3D33-D0B1-47C0-9759-E74C28D82083}">
      <dgm:prSet/>
      <dgm:spPr/>
      <dgm:t>
        <a:bodyPr/>
        <a:lstStyle/>
        <a:p>
          <a:endParaRPr lang="en-GB"/>
        </a:p>
      </dgm:t>
    </dgm:pt>
    <dgm:pt modelId="{FCBDEBC9-8536-407F-B50C-1651FFC81E8A}" type="pres">
      <dgm:prSet presAssocID="{CF0CFAF3-16ED-4148-A802-A92B7FF5CB1A}" presName="Name0" presStyleCnt="0">
        <dgm:presLayoutVars>
          <dgm:dir/>
          <dgm:resizeHandles val="exact"/>
        </dgm:presLayoutVars>
      </dgm:prSet>
      <dgm:spPr/>
    </dgm:pt>
    <dgm:pt modelId="{E6E61106-0A19-4BAB-8C27-98849AD728E5}" type="pres">
      <dgm:prSet presAssocID="{5ACA7A6C-C59D-434F-A771-799506602CA5}" presName="node" presStyleLbl="node1" presStyleIdx="0" presStyleCnt="4">
        <dgm:presLayoutVars>
          <dgm:bulletEnabled val="1"/>
        </dgm:presLayoutVars>
      </dgm:prSet>
      <dgm:spPr/>
    </dgm:pt>
    <dgm:pt modelId="{5AC944FC-2102-497B-A2AA-053AE4CA0BB2}" type="pres">
      <dgm:prSet presAssocID="{E0C0CCDD-B867-4D7A-ABA7-F9252DF3A404}" presName="sibTrans" presStyleLbl="sibTrans1D1" presStyleIdx="0" presStyleCnt="3"/>
      <dgm:spPr/>
    </dgm:pt>
    <dgm:pt modelId="{8CA1281B-50DD-4261-8014-8A527136C3C0}" type="pres">
      <dgm:prSet presAssocID="{E0C0CCDD-B867-4D7A-ABA7-F9252DF3A404}" presName="connectorText" presStyleLbl="sibTrans1D1" presStyleIdx="0" presStyleCnt="3"/>
      <dgm:spPr/>
    </dgm:pt>
    <dgm:pt modelId="{637FE4C5-8885-466D-8EE5-9ADA809FB024}" type="pres">
      <dgm:prSet presAssocID="{B9BD225B-CDD1-4DCE-A8B0-4A63ECBFF001}" presName="node" presStyleLbl="node1" presStyleIdx="1" presStyleCnt="4">
        <dgm:presLayoutVars>
          <dgm:bulletEnabled val="1"/>
        </dgm:presLayoutVars>
      </dgm:prSet>
      <dgm:spPr/>
    </dgm:pt>
    <dgm:pt modelId="{633DC95D-8629-424F-9480-A025BF5A5ED9}" type="pres">
      <dgm:prSet presAssocID="{F1626C70-57B2-4CA5-9C5B-38BCFDBAC188}" presName="sibTrans" presStyleLbl="sibTrans1D1" presStyleIdx="1" presStyleCnt="3"/>
      <dgm:spPr/>
    </dgm:pt>
    <dgm:pt modelId="{5DC2A337-DEF1-4BF7-AD8F-DA416A4BEE20}" type="pres">
      <dgm:prSet presAssocID="{F1626C70-57B2-4CA5-9C5B-38BCFDBAC188}" presName="connectorText" presStyleLbl="sibTrans1D1" presStyleIdx="1" presStyleCnt="3"/>
      <dgm:spPr/>
    </dgm:pt>
    <dgm:pt modelId="{723D87FB-75B0-48BC-8182-1F4B12F0DFD9}" type="pres">
      <dgm:prSet presAssocID="{163E6052-90CB-40D7-AFF2-0169E15439F2}" presName="node" presStyleLbl="node1" presStyleIdx="2" presStyleCnt="4">
        <dgm:presLayoutVars>
          <dgm:bulletEnabled val="1"/>
        </dgm:presLayoutVars>
      </dgm:prSet>
      <dgm:spPr/>
    </dgm:pt>
    <dgm:pt modelId="{6D1D736A-73A7-4719-AB05-D8E21162BF3A}" type="pres">
      <dgm:prSet presAssocID="{E8F4CABA-630E-42A5-97CD-8B6F704BE388}" presName="sibTrans" presStyleLbl="sibTrans1D1" presStyleIdx="2" presStyleCnt="3"/>
      <dgm:spPr/>
    </dgm:pt>
    <dgm:pt modelId="{00580640-13F0-4EC4-A70D-2CDF1D0E4B3F}" type="pres">
      <dgm:prSet presAssocID="{E8F4CABA-630E-42A5-97CD-8B6F704BE388}" presName="connectorText" presStyleLbl="sibTrans1D1" presStyleIdx="2" presStyleCnt="3"/>
      <dgm:spPr/>
    </dgm:pt>
    <dgm:pt modelId="{8BAC1354-D10C-46EA-9479-74ED3A299B13}" type="pres">
      <dgm:prSet presAssocID="{39BF4BC9-0B4D-4811-93E6-5D69A45C7D52}" presName="node" presStyleLbl="node1" presStyleIdx="3" presStyleCnt="4">
        <dgm:presLayoutVars>
          <dgm:bulletEnabled val="1"/>
        </dgm:presLayoutVars>
      </dgm:prSet>
      <dgm:spPr/>
    </dgm:pt>
  </dgm:ptLst>
  <dgm:cxnLst>
    <dgm:cxn modelId="{A93B3A07-CA46-4068-B75F-818AA2957DCF}" srcId="{CF0CFAF3-16ED-4148-A802-A92B7FF5CB1A}" destId="{163E6052-90CB-40D7-AFF2-0169E15439F2}" srcOrd="2" destOrd="0" parTransId="{B3A3FBEA-AE40-4934-A641-75A937E7CA6A}" sibTransId="{E8F4CABA-630E-42A5-97CD-8B6F704BE388}"/>
    <dgm:cxn modelId="{AA6C8708-81D5-4E8F-A900-563A74B72737}" type="presOf" srcId="{F1626C70-57B2-4CA5-9C5B-38BCFDBAC188}" destId="{5DC2A337-DEF1-4BF7-AD8F-DA416A4BEE20}" srcOrd="1" destOrd="0" presId="urn:microsoft.com/office/officeart/2016/7/layout/RepeatingBendingProcessNew"/>
    <dgm:cxn modelId="{3A54EA0A-1EEF-485A-BB68-B3C34D8146C4}" srcId="{CF0CFAF3-16ED-4148-A802-A92B7FF5CB1A}" destId="{5ACA7A6C-C59D-434F-A771-799506602CA5}" srcOrd="0" destOrd="0" parTransId="{7C6A4219-26EF-4582-B288-0F5EBB9B988E}" sibTransId="{E0C0CCDD-B867-4D7A-ABA7-F9252DF3A404}"/>
    <dgm:cxn modelId="{7D904611-EA64-4E67-BB6D-02B225AF4C1C}" type="presOf" srcId="{163E6052-90CB-40D7-AFF2-0169E15439F2}" destId="{723D87FB-75B0-48BC-8182-1F4B12F0DFD9}" srcOrd="0" destOrd="0" presId="urn:microsoft.com/office/officeart/2016/7/layout/RepeatingBendingProcessNew"/>
    <dgm:cxn modelId="{F35C3D33-D0B1-47C0-9759-E74C28D82083}" srcId="{CF0CFAF3-16ED-4148-A802-A92B7FF5CB1A}" destId="{39BF4BC9-0B4D-4811-93E6-5D69A45C7D52}" srcOrd="3" destOrd="0" parTransId="{13680194-89F3-4057-A5AA-DDA96CE983CF}" sibTransId="{D2DFA0C6-1E8D-4911-8667-B672EDFEFF20}"/>
    <dgm:cxn modelId="{1583E733-D87E-43FC-A7B9-963CF9FE2E35}" type="presOf" srcId="{E0C0CCDD-B867-4D7A-ABA7-F9252DF3A404}" destId="{8CA1281B-50DD-4261-8014-8A527136C3C0}" srcOrd="1" destOrd="0" presId="urn:microsoft.com/office/officeart/2016/7/layout/RepeatingBendingProcessNew"/>
    <dgm:cxn modelId="{169C6439-B631-4796-9D90-3BE3831507CA}" type="presOf" srcId="{CF0CFAF3-16ED-4148-A802-A92B7FF5CB1A}" destId="{FCBDEBC9-8536-407F-B50C-1651FFC81E8A}" srcOrd="0" destOrd="0" presId="urn:microsoft.com/office/officeart/2016/7/layout/RepeatingBendingProcessNew"/>
    <dgm:cxn modelId="{853A3E5E-A3BF-4D63-A00D-2031CE0228DD}" type="presOf" srcId="{F1626C70-57B2-4CA5-9C5B-38BCFDBAC188}" destId="{633DC95D-8629-424F-9480-A025BF5A5ED9}" srcOrd="0" destOrd="0" presId="urn:microsoft.com/office/officeart/2016/7/layout/RepeatingBendingProcessNew"/>
    <dgm:cxn modelId="{BDEA9C6D-2520-4445-86C1-17CAB525C72F}" type="presOf" srcId="{E0C0CCDD-B867-4D7A-ABA7-F9252DF3A404}" destId="{5AC944FC-2102-497B-A2AA-053AE4CA0BB2}" srcOrd="0" destOrd="0" presId="urn:microsoft.com/office/officeart/2016/7/layout/RepeatingBendingProcessNew"/>
    <dgm:cxn modelId="{02BA9A6E-BF2E-439A-80DE-1B824AD67DF1}" type="presOf" srcId="{5ACA7A6C-C59D-434F-A771-799506602CA5}" destId="{E6E61106-0A19-4BAB-8C27-98849AD728E5}" srcOrd="0" destOrd="0" presId="urn:microsoft.com/office/officeart/2016/7/layout/RepeatingBendingProcessNew"/>
    <dgm:cxn modelId="{CDA2C575-03D8-41AC-A7FB-DBAB5E5179A0}" srcId="{CF0CFAF3-16ED-4148-A802-A92B7FF5CB1A}" destId="{B9BD225B-CDD1-4DCE-A8B0-4A63ECBFF001}" srcOrd="1" destOrd="0" parTransId="{03955048-BFA0-49A1-A954-6A6EE3E9F4EC}" sibTransId="{F1626C70-57B2-4CA5-9C5B-38BCFDBAC188}"/>
    <dgm:cxn modelId="{3AF13256-475D-4DD6-9D18-D59D1B46A217}" type="presOf" srcId="{E8F4CABA-630E-42A5-97CD-8B6F704BE388}" destId="{00580640-13F0-4EC4-A70D-2CDF1D0E4B3F}" srcOrd="1" destOrd="0" presId="urn:microsoft.com/office/officeart/2016/7/layout/RepeatingBendingProcessNew"/>
    <dgm:cxn modelId="{20E01659-6A8F-416F-8815-7EF921B3B03D}" type="presOf" srcId="{39BF4BC9-0B4D-4811-93E6-5D69A45C7D52}" destId="{8BAC1354-D10C-46EA-9479-74ED3A299B13}" srcOrd="0" destOrd="0" presId="urn:microsoft.com/office/officeart/2016/7/layout/RepeatingBendingProcessNew"/>
    <dgm:cxn modelId="{D2D03E84-9084-46AF-8EB6-A0E37772B15B}" type="presOf" srcId="{E8F4CABA-630E-42A5-97CD-8B6F704BE388}" destId="{6D1D736A-73A7-4719-AB05-D8E21162BF3A}" srcOrd="0" destOrd="0" presId="urn:microsoft.com/office/officeart/2016/7/layout/RepeatingBendingProcessNew"/>
    <dgm:cxn modelId="{648C158D-B59D-4723-B4B2-A5EAC3E080AB}" type="presOf" srcId="{B9BD225B-CDD1-4DCE-A8B0-4A63ECBFF001}" destId="{637FE4C5-8885-466D-8EE5-9ADA809FB024}" srcOrd="0" destOrd="0" presId="urn:microsoft.com/office/officeart/2016/7/layout/RepeatingBendingProcessNew"/>
    <dgm:cxn modelId="{5CA1B478-0064-46CA-8B72-B9A5A3784B5C}" type="presParOf" srcId="{FCBDEBC9-8536-407F-B50C-1651FFC81E8A}" destId="{E6E61106-0A19-4BAB-8C27-98849AD728E5}" srcOrd="0" destOrd="0" presId="urn:microsoft.com/office/officeart/2016/7/layout/RepeatingBendingProcessNew"/>
    <dgm:cxn modelId="{DAC21F5C-E1BA-405A-A6F6-56A6A73FD3BC}" type="presParOf" srcId="{FCBDEBC9-8536-407F-B50C-1651FFC81E8A}" destId="{5AC944FC-2102-497B-A2AA-053AE4CA0BB2}" srcOrd="1" destOrd="0" presId="urn:microsoft.com/office/officeart/2016/7/layout/RepeatingBendingProcessNew"/>
    <dgm:cxn modelId="{4956FA0A-40EC-445A-BF6E-B484E2636C9E}" type="presParOf" srcId="{5AC944FC-2102-497B-A2AA-053AE4CA0BB2}" destId="{8CA1281B-50DD-4261-8014-8A527136C3C0}" srcOrd="0" destOrd="0" presId="urn:microsoft.com/office/officeart/2016/7/layout/RepeatingBendingProcessNew"/>
    <dgm:cxn modelId="{C367CB5F-0EF4-4448-B114-7CF22BA06AAC}" type="presParOf" srcId="{FCBDEBC9-8536-407F-B50C-1651FFC81E8A}" destId="{637FE4C5-8885-466D-8EE5-9ADA809FB024}" srcOrd="2" destOrd="0" presId="urn:microsoft.com/office/officeart/2016/7/layout/RepeatingBendingProcessNew"/>
    <dgm:cxn modelId="{EE734306-614F-4236-80FB-FEE2FCDAC91E}" type="presParOf" srcId="{FCBDEBC9-8536-407F-B50C-1651FFC81E8A}" destId="{633DC95D-8629-424F-9480-A025BF5A5ED9}" srcOrd="3" destOrd="0" presId="urn:microsoft.com/office/officeart/2016/7/layout/RepeatingBendingProcessNew"/>
    <dgm:cxn modelId="{A0902E30-1A7F-4C57-9527-6F773FAA6A4B}" type="presParOf" srcId="{633DC95D-8629-424F-9480-A025BF5A5ED9}" destId="{5DC2A337-DEF1-4BF7-AD8F-DA416A4BEE20}" srcOrd="0" destOrd="0" presId="urn:microsoft.com/office/officeart/2016/7/layout/RepeatingBendingProcessNew"/>
    <dgm:cxn modelId="{EEC36D84-86DE-4437-9996-2F3D3C9F43E5}" type="presParOf" srcId="{FCBDEBC9-8536-407F-B50C-1651FFC81E8A}" destId="{723D87FB-75B0-48BC-8182-1F4B12F0DFD9}" srcOrd="4" destOrd="0" presId="urn:microsoft.com/office/officeart/2016/7/layout/RepeatingBendingProcessNew"/>
    <dgm:cxn modelId="{AB22C160-77AB-41A9-8F5D-8D222936A11A}" type="presParOf" srcId="{FCBDEBC9-8536-407F-B50C-1651FFC81E8A}" destId="{6D1D736A-73A7-4719-AB05-D8E21162BF3A}" srcOrd="5" destOrd="0" presId="urn:microsoft.com/office/officeart/2016/7/layout/RepeatingBendingProcessNew"/>
    <dgm:cxn modelId="{D5F909BF-8C85-4E67-8822-45443E08AC59}" type="presParOf" srcId="{6D1D736A-73A7-4719-AB05-D8E21162BF3A}" destId="{00580640-13F0-4EC4-A70D-2CDF1D0E4B3F}" srcOrd="0" destOrd="0" presId="urn:microsoft.com/office/officeart/2016/7/layout/RepeatingBendingProcessNew"/>
    <dgm:cxn modelId="{E8A22628-DE86-4D21-9FDC-8EE31343A3F1}" type="presParOf" srcId="{FCBDEBC9-8536-407F-B50C-1651FFC81E8A}" destId="{8BAC1354-D10C-46EA-9479-74ED3A299B1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F7EA-2CDA-4032-A351-0E7C79010474}">
      <dsp:nvSpPr>
        <dsp:cNvPr id="0" name=""/>
        <dsp:cNvSpPr/>
      </dsp:nvSpPr>
      <dsp:spPr>
        <a:xfrm>
          <a:off x="580951" y="409470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BCCB64-2F9F-4125-8ED1-5FBA83FECBB2}">
      <dsp:nvSpPr>
        <dsp:cNvPr id="0" name=""/>
        <dsp:cNvSpPr/>
      </dsp:nvSpPr>
      <dsp:spPr>
        <a:xfrm>
          <a:off x="924639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22CA7-6388-4033-B7C4-6ACF735EECE6}">
      <dsp:nvSpPr>
        <dsp:cNvPr id="0" name=""/>
        <dsp:cNvSpPr/>
      </dsp:nvSpPr>
      <dsp:spPr>
        <a:xfrm>
          <a:off x="65420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Started with an OpenSource forum</a:t>
          </a:r>
        </a:p>
      </dsp:txBody>
      <dsp:txXfrm>
        <a:off x="65420" y="2524470"/>
        <a:ext cx="2643750" cy="720000"/>
      </dsp:txXfrm>
    </dsp:sp>
    <dsp:sp modelId="{B6C0B424-9668-410A-8950-898DEA1F893C}">
      <dsp:nvSpPr>
        <dsp:cNvPr id="0" name=""/>
        <dsp:cNvSpPr/>
      </dsp:nvSpPr>
      <dsp:spPr>
        <a:xfrm>
          <a:off x="3687358" y="409470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20C06C-D400-46D9-8266-E406DF267F78}">
      <dsp:nvSpPr>
        <dsp:cNvPr id="0" name=""/>
        <dsp:cNvSpPr/>
      </dsp:nvSpPr>
      <dsp:spPr>
        <a:xfrm>
          <a:off x="4031045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54BCA1-76D5-4184-B770-599C18AB112F}">
      <dsp:nvSpPr>
        <dsp:cNvPr id="0" name=""/>
        <dsp:cNvSpPr/>
      </dsp:nvSpPr>
      <dsp:spPr>
        <a:xfrm>
          <a:off x="3171827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Tried to adapt it to our needs</a:t>
          </a:r>
        </a:p>
      </dsp:txBody>
      <dsp:txXfrm>
        <a:off x="3171827" y="2524470"/>
        <a:ext cx="2643750" cy="720000"/>
      </dsp:txXfrm>
    </dsp:sp>
    <dsp:sp modelId="{7FDC9A5D-06ED-466C-820F-713226D0A3B2}">
      <dsp:nvSpPr>
        <dsp:cNvPr id="0" name=""/>
        <dsp:cNvSpPr/>
      </dsp:nvSpPr>
      <dsp:spPr>
        <a:xfrm>
          <a:off x="6793764" y="409470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C6526E-FB3E-450B-97C7-075C3844E12F}">
      <dsp:nvSpPr>
        <dsp:cNvPr id="0" name=""/>
        <dsp:cNvSpPr/>
      </dsp:nvSpPr>
      <dsp:spPr>
        <a:xfrm>
          <a:off x="7137452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A6E51E-757D-4227-BEEE-C93418688224}">
      <dsp:nvSpPr>
        <dsp:cNvPr id="0" name=""/>
        <dsp:cNvSpPr/>
      </dsp:nvSpPr>
      <dsp:spPr>
        <a:xfrm>
          <a:off x="6278233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No luck!</a:t>
          </a:r>
        </a:p>
      </dsp:txBody>
      <dsp:txXfrm>
        <a:off x="6278233" y="2524470"/>
        <a:ext cx="26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944FC-2102-497B-A2AA-053AE4CA0BB2}">
      <dsp:nvSpPr>
        <dsp:cNvPr id="0" name=""/>
        <dsp:cNvSpPr/>
      </dsp:nvSpPr>
      <dsp:spPr>
        <a:xfrm>
          <a:off x="3062120" y="1315737"/>
          <a:ext cx="673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377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396" y="1357936"/>
        <a:ext cx="35218" cy="7043"/>
      </dsp:txXfrm>
    </dsp:sp>
    <dsp:sp modelId="{E6E61106-0A19-4BAB-8C27-98849AD728E5}">
      <dsp:nvSpPr>
        <dsp:cNvPr id="0" name=""/>
        <dsp:cNvSpPr/>
      </dsp:nvSpPr>
      <dsp:spPr>
        <a:xfrm>
          <a:off x="1434" y="442712"/>
          <a:ext cx="3062485" cy="18374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064" tIns="157519" rIns="150064" bIns="15751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9 hours into Code for Good, reality kicked in</a:t>
          </a:r>
        </a:p>
      </dsp:txBody>
      <dsp:txXfrm>
        <a:off x="1434" y="442712"/>
        <a:ext cx="3062485" cy="1837491"/>
      </dsp:txXfrm>
    </dsp:sp>
    <dsp:sp modelId="{633DC95D-8629-424F-9480-A025BF5A5ED9}">
      <dsp:nvSpPr>
        <dsp:cNvPr id="0" name=""/>
        <dsp:cNvSpPr/>
      </dsp:nvSpPr>
      <dsp:spPr>
        <a:xfrm>
          <a:off x="1532677" y="2278403"/>
          <a:ext cx="3766857" cy="673771"/>
        </a:xfrm>
        <a:custGeom>
          <a:avLst/>
          <a:gdLst/>
          <a:ahLst/>
          <a:cxnLst/>
          <a:rect l="0" t="0" r="0" b="0"/>
          <a:pathLst>
            <a:path>
              <a:moveTo>
                <a:pt x="3766857" y="0"/>
              </a:moveTo>
              <a:lnTo>
                <a:pt x="3766857" y="353985"/>
              </a:lnTo>
              <a:lnTo>
                <a:pt x="0" y="353985"/>
              </a:lnTo>
              <a:lnTo>
                <a:pt x="0" y="673771"/>
              </a:lnTo>
            </a:path>
          </a:pathLst>
        </a:custGeom>
        <a:noFill/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0302" y="2611767"/>
        <a:ext cx="191607" cy="7043"/>
      </dsp:txXfrm>
    </dsp:sp>
    <dsp:sp modelId="{637FE4C5-8885-466D-8EE5-9ADA809FB024}">
      <dsp:nvSpPr>
        <dsp:cNvPr id="0" name=""/>
        <dsp:cNvSpPr/>
      </dsp:nvSpPr>
      <dsp:spPr>
        <a:xfrm>
          <a:off x="3768291" y="442712"/>
          <a:ext cx="3062485" cy="1837491"/>
        </a:xfrm>
        <a:prstGeom prst="rect">
          <a:avLst/>
        </a:prstGeom>
        <a:solidFill>
          <a:schemeClr val="accent2">
            <a:hueOff val="151055"/>
            <a:satOff val="-15998"/>
            <a:lumOff val="-39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064" tIns="157519" rIns="150064" bIns="15751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Started once again, this time from scratch</a:t>
          </a:r>
        </a:p>
      </dsp:txBody>
      <dsp:txXfrm>
        <a:off x="3768291" y="442712"/>
        <a:ext cx="3062485" cy="1837491"/>
      </dsp:txXfrm>
    </dsp:sp>
    <dsp:sp modelId="{6D1D736A-73A7-4719-AB05-D8E21162BF3A}">
      <dsp:nvSpPr>
        <dsp:cNvPr id="0" name=""/>
        <dsp:cNvSpPr/>
      </dsp:nvSpPr>
      <dsp:spPr>
        <a:xfrm>
          <a:off x="3062120" y="3857601"/>
          <a:ext cx="673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3771" y="45720"/>
              </a:lnTo>
            </a:path>
          </a:pathLst>
        </a:custGeom>
        <a:noFill/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396" y="3899799"/>
        <a:ext cx="35218" cy="7043"/>
      </dsp:txXfrm>
    </dsp:sp>
    <dsp:sp modelId="{723D87FB-75B0-48BC-8182-1F4B12F0DFD9}">
      <dsp:nvSpPr>
        <dsp:cNvPr id="0" name=""/>
        <dsp:cNvSpPr/>
      </dsp:nvSpPr>
      <dsp:spPr>
        <a:xfrm>
          <a:off x="1434" y="2984575"/>
          <a:ext cx="3062485" cy="1837491"/>
        </a:xfrm>
        <a:prstGeom prst="rect">
          <a:avLst/>
        </a:prstGeom>
        <a:solidFill>
          <a:schemeClr val="accent2">
            <a:hueOff val="302110"/>
            <a:satOff val="-31995"/>
            <a:lumOff val="-78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064" tIns="157519" rIns="150064" bIns="15751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Knew we could do the basic functionality</a:t>
          </a:r>
        </a:p>
      </dsp:txBody>
      <dsp:txXfrm>
        <a:off x="1434" y="2984575"/>
        <a:ext cx="3062485" cy="1837491"/>
      </dsp:txXfrm>
    </dsp:sp>
    <dsp:sp modelId="{8BAC1354-D10C-46EA-9479-74ED3A299B13}">
      <dsp:nvSpPr>
        <dsp:cNvPr id="0" name=""/>
        <dsp:cNvSpPr/>
      </dsp:nvSpPr>
      <dsp:spPr>
        <a:xfrm>
          <a:off x="3768291" y="2984575"/>
          <a:ext cx="3062485" cy="1837491"/>
        </a:xfrm>
        <a:prstGeom prst="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064" tIns="157519" rIns="150064" bIns="15751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Aimed for a good looking webpages</a:t>
          </a:r>
        </a:p>
      </dsp:txBody>
      <dsp:txXfrm>
        <a:off x="3768291" y="2984575"/>
        <a:ext cx="3062485" cy="1837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1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1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11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085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186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0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1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7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5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56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75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3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229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0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BF9-90CA-4B90-9135-B697E2E24A7F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72B4C6-CCC3-4B38-A996-068BD41C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A899CED-6267-4B22-81F5-7203957C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526" y="4561660"/>
            <a:ext cx="3094895" cy="116242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10</a:t>
            </a:r>
            <a:endParaRPr lang="en-GB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6C8AB96-6954-40F5-8703-7739741E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1397" y="843247"/>
            <a:ext cx="3514864" cy="3602736"/>
          </a:xfrm>
          <a:prstGeom prst="rect">
            <a:avLst/>
          </a:prstGeom>
        </p:spPr>
      </p:pic>
      <p:sp>
        <p:nvSpPr>
          <p:cNvPr id="4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6855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D473-7B1A-4140-B823-C74E5944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96"/>
            <a:ext cx="4978940" cy="13255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AE2AF-163B-4A60-9333-FD16AD67A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95" y="1165495"/>
            <a:ext cx="10120009" cy="56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2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5AC-E2F4-41F7-9355-DF29731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for the future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595F-E6C9-4441-85BC-44401930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 have connected accounts with children</a:t>
            </a:r>
          </a:p>
          <a:p>
            <a:r>
              <a:rPr lang="en-US" dirty="0"/>
              <a:t>Parents have access to a simplified version of the forum</a:t>
            </a:r>
          </a:p>
          <a:p>
            <a:r>
              <a:rPr lang="en-US" dirty="0"/>
              <a:t>Build upon the existing post structure to incorporate media rich content</a:t>
            </a:r>
          </a:p>
          <a:p>
            <a:r>
              <a:rPr lang="en-US" dirty="0"/>
              <a:t>Tailored interface for age demographic</a:t>
            </a:r>
          </a:p>
          <a:p>
            <a:r>
              <a:rPr lang="en-US" dirty="0"/>
              <a:t>Forum filters to flag potentially inappropriate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2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BA9EC8-7170-4451-A815-26A351E4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93FE7-95DF-4DB1-8C9C-26E4D349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Our approach</a:t>
            </a:r>
            <a:endParaRPr lang="en-GB" sz="320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25B7-278B-4A62-AF1C-A22ECCE4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88" y="3130991"/>
            <a:ext cx="7145867" cy="16645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Concentrate on the child user</a:t>
            </a:r>
          </a:p>
          <a:p>
            <a:r>
              <a:rPr lang="en-US" dirty="0">
                <a:solidFill>
                  <a:srgbClr val="FEFFFF"/>
                </a:solidFill>
              </a:rPr>
              <a:t>Gamify it with a map and different rooms</a:t>
            </a:r>
          </a:p>
          <a:p>
            <a:r>
              <a:rPr lang="en-US" dirty="0">
                <a:solidFill>
                  <a:srgbClr val="FEFFFF"/>
                </a:solidFill>
              </a:rPr>
              <a:t>Encourage them to participate</a:t>
            </a:r>
          </a:p>
          <a:p>
            <a:r>
              <a:rPr lang="en-US" dirty="0">
                <a:solidFill>
                  <a:srgbClr val="FEFFFF"/>
                </a:solidFill>
              </a:rPr>
              <a:t>Base it on a forum and expand to a community</a:t>
            </a:r>
          </a:p>
          <a:p>
            <a:endParaRPr lang="en-GB" dirty="0">
              <a:solidFill>
                <a:srgbClr val="FEFFFF"/>
              </a:solidFill>
            </a:endParaRP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FC9F9248-4EEB-4D48-A689-2BC5835E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A8C68-199F-4A64-ACA0-4685E20E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How it all began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00E79E-1F43-4A42-B0AE-2BA8D5AAF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256108"/>
              </p:ext>
            </p:extLst>
          </p:nvPr>
        </p:nvGraphicFramePr>
        <p:xfrm>
          <a:off x="1602298" y="2119009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99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A6589-B9CC-4770-81B6-C553BAB6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it is now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6D904-B823-448E-87E7-62F1D9393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48464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22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A9A118BC-BA81-4C93-ACF2-98CA894F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7608143B-5494-482A-BCE4-588DC477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37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229599" y="3426234"/>
            <a:ext cx="3962401" cy="2766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>
            <a:extLst>
              <a:ext uri="{FF2B5EF4-FFF2-40B4-BE49-F238E27FC236}">
                <a16:creationId xmlns:a16="http://schemas.microsoft.com/office/drawing/2014/main" id="{637E1130-C53E-4FDB-8D84-886310389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6FD7DC0-5FF7-4A80-9AC3-9AA8CD001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5547-37A0-4E88-8BD8-E4630570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What we have</a:t>
            </a:r>
            <a:endParaRPr lang="en-GB" sz="3200" dirty="0">
              <a:solidFill>
                <a:srgbClr val="FE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2037B-1EFF-4A8A-A3FC-30038770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155"/>
            <a:ext cx="8644420" cy="4376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84628-1986-49CA-AFDA-440DE7E69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"/>
          <a:stretch/>
        </p:blipFill>
        <p:spPr>
          <a:xfrm>
            <a:off x="8229598" y="-5534"/>
            <a:ext cx="3962402" cy="3431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A489E-BF5B-46B6-9DD0-A70EC3ACC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86" r="19106" b="-2"/>
          <a:stretch/>
        </p:blipFill>
        <p:spPr>
          <a:xfrm>
            <a:off x="8229598" y="3426232"/>
            <a:ext cx="3962402" cy="343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9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B6B86-F55A-42EE-A26B-43272FA4C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18" y="640492"/>
            <a:ext cx="10808176" cy="56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4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93A5-0A13-4C9A-BA8C-F8CCB80D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20" y="591158"/>
            <a:ext cx="8911687" cy="1280890"/>
          </a:xfrm>
        </p:spPr>
        <p:txBody>
          <a:bodyPr/>
          <a:lstStyle/>
          <a:p>
            <a:r>
              <a:rPr lang="en-US" dirty="0"/>
              <a:t>Live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5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D473-7B1A-4140-B823-C74E5944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96"/>
            <a:ext cx="4978940" cy="1325563"/>
          </a:xfrm>
        </p:spPr>
        <p:txBody>
          <a:bodyPr>
            <a:normAutofit/>
          </a:bodyPr>
          <a:lstStyle/>
          <a:p>
            <a:r>
              <a:rPr lang="en-US" dirty="0"/>
              <a:t>What we envisioned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7BD030-3902-4E1C-ABE4-30A2AA4D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2" y="1017756"/>
            <a:ext cx="10382655" cy="58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1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D473-7B1A-4140-B823-C74E5944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96"/>
            <a:ext cx="4978940" cy="13255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175843-E695-4F6B-9FD4-F88207E8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237"/>
            <a:ext cx="6699776" cy="53437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61FD9E-2DCC-4853-BBA6-649FD5E84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31" y="0"/>
            <a:ext cx="5109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521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138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Team 10</vt:lpstr>
      <vt:lpstr>Our approach</vt:lpstr>
      <vt:lpstr>How it all began</vt:lpstr>
      <vt:lpstr>What it is now</vt:lpstr>
      <vt:lpstr>What we have</vt:lpstr>
      <vt:lpstr>PowerPoint Presentation</vt:lpstr>
      <vt:lpstr>Live demo</vt:lpstr>
      <vt:lpstr>What we envisioned</vt:lpstr>
      <vt:lpstr>PowerPoint Presentation</vt:lpstr>
      <vt:lpstr>PowerPoint Presentation</vt:lpstr>
      <vt:lpstr>Thoughts for the 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</dc:title>
  <dc:creator>Maggie Ivanova</dc:creator>
  <cp:lastModifiedBy>Maggie Ivanova</cp:lastModifiedBy>
  <cp:revision>6</cp:revision>
  <dcterms:created xsi:type="dcterms:W3CDTF">2018-10-28T08:27:47Z</dcterms:created>
  <dcterms:modified xsi:type="dcterms:W3CDTF">2018-10-28T10:25:53Z</dcterms:modified>
</cp:coreProperties>
</file>