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81" autoAdjust="0"/>
  </p:normalViewPr>
  <p:slideViewPr>
    <p:cSldViewPr snapToGrid="0">
      <p:cViewPr varScale="1">
        <p:scale>
          <a:sx n="79" d="100"/>
          <a:sy n="79" d="100"/>
        </p:scale>
        <p:origin x="1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63C74-1B85-4536-B97E-C868B8F47E7A}" type="datetimeFigureOut">
              <a:rPr lang="en-GB" smtClean="0"/>
              <a:t>28/10/2018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BD473-175F-4550-BD35-0F535DAB5A51}" type="slidenum">
              <a:rPr lang="en-GB" smtClean="0"/>
              <a:t>‹#›</a:t>
            </a:fld>
            <a:endParaRPr lang="en-GB"/>
          </a:p>
        </p:txBody>
      </p:sp>
    </p:spTree>
    <p:extLst>
      <p:ext uri="{BB962C8B-B14F-4D97-AF65-F5344CB8AC3E}">
        <p14:creationId xmlns:p14="http://schemas.microsoft.com/office/powerpoint/2010/main" val="402150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were employed by Children with Cancer UK, a charity that aims to ease the burden on families affected by childhood cancer. We were to create a software that allows families going through similar situations to connect and share advice and support each other through the challenges they face. This software is to make the situation easier for the children and the parents by offering this connectivity as well as professional advice and explanations.</a:t>
            </a:r>
          </a:p>
        </p:txBody>
      </p:sp>
      <p:sp>
        <p:nvSpPr>
          <p:cNvPr id="4" name="Slide Number Placeholder 3"/>
          <p:cNvSpPr>
            <a:spLocks noGrp="1"/>
          </p:cNvSpPr>
          <p:nvPr>
            <p:ph type="sldNum" sz="quarter" idx="5"/>
          </p:nvPr>
        </p:nvSpPr>
        <p:spPr/>
        <p:txBody>
          <a:bodyPr/>
          <a:lstStyle/>
          <a:p>
            <a:fld id="{F65BD473-175F-4550-BD35-0F535DAB5A51}" type="slidenum">
              <a:rPr lang="en-GB" smtClean="0"/>
              <a:t>1</a:t>
            </a:fld>
            <a:endParaRPr lang="en-GB"/>
          </a:p>
        </p:txBody>
      </p:sp>
    </p:spTree>
    <p:extLst>
      <p:ext uri="{BB962C8B-B14F-4D97-AF65-F5344CB8AC3E}">
        <p14:creationId xmlns:p14="http://schemas.microsoft.com/office/powerpoint/2010/main" val="182927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overview all the idea titles</a:t>
            </a:r>
          </a:p>
          <a:p>
            <a:r>
              <a:rPr lang="en-GB" dirty="0"/>
              <a:t>Focus on the ideas that we actually implemented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Intention to have four primary functional displays to allow the user to do different things, their opening dashboard, private messaging, the user’s profile and the discussion forums</a:t>
            </a:r>
          </a:p>
        </p:txBody>
      </p:sp>
      <p:sp>
        <p:nvSpPr>
          <p:cNvPr id="4" name="Slide Number Placeholder 3"/>
          <p:cNvSpPr>
            <a:spLocks noGrp="1"/>
          </p:cNvSpPr>
          <p:nvPr>
            <p:ph type="sldNum" sz="quarter" idx="5"/>
          </p:nvPr>
        </p:nvSpPr>
        <p:spPr/>
        <p:txBody>
          <a:bodyPr/>
          <a:lstStyle/>
          <a:p>
            <a:fld id="{F65BD473-175F-4550-BD35-0F535DAB5A51}" type="slidenum">
              <a:rPr lang="en-GB" smtClean="0"/>
              <a:t>2</a:t>
            </a:fld>
            <a:endParaRPr lang="en-GB"/>
          </a:p>
        </p:txBody>
      </p:sp>
    </p:spTree>
    <p:extLst>
      <p:ext uri="{BB962C8B-B14F-4D97-AF65-F5344CB8AC3E}">
        <p14:creationId xmlns:p14="http://schemas.microsoft.com/office/powerpoint/2010/main" val="362277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5BD473-175F-4550-BD35-0F535DAB5A51}" type="slidenum">
              <a:rPr lang="en-GB" smtClean="0"/>
              <a:t>5</a:t>
            </a:fld>
            <a:endParaRPr lang="en-GB"/>
          </a:p>
        </p:txBody>
      </p:sp>
    </p:spTree>
    <p:extLst>
      <p:ext uri="{BB962C8B-B14F-4D97-AF65-F5344CB8AC3E}">
        <p14:creationId xmlns:p14="http://schemas.microsoft.com/office/powerpoint/2010/main" val="183545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B2CB-9F26-4914-9975-C21BFD4B4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81A9D2-632E-4296-8AF5-AA893911F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EBE25F-D886-4CB2-A80C-DCCF7C4C8C76}"/>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8E47BECC-441A-43D2-A1D5-A31E703F9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9F449D-A4CD-41FD-89CC-2F787667DE02}"/>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5195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22FD-4F2C-45F8-BFFC-7096E7B4CC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900E42-BC6D-44EB-8E7C-E17A8B3637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E8380-E25A-40E4-8D5B-6D99266F8430}"/>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08D2F6AB-D29B-4AE6-9EDC-68F6F3F7A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C0B066-580B-4E42-A733-056C520C5721}"/>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126722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F7C32-1860-4B95-B48A-7775FE2939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4C96B1-7DD8-44AD-966D-C8594CE14F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53616-A918-4362-99E9-2ABAF85830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DFE0AA56-D290-4A77-8501-A2CE518BD9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43B355-D4A3-40D3-A442-3A6BA6ECBAD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38953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35A6-CDBD-4CEB-9EE7-9DF3C9BCC5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737170-AC92-4D2A-9EAA-B9A5020F2D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C959C5-0707-471F-97FF-C242F340CE48}"/>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36A56F1D-50A9-4383-AC7C-415F251B39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C001C3-3779-4933-AC5F-8FFB8CAEC9C3}"/>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3751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FE91-4349-4B21-9FE3-73FAE4489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EB1410-82C4-419D-9658-DFB828BA3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796E89-506C-49C8-9498-BFAFFB6A3AFC}"/>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A12BDD62-63BA-443F-A410-1BC353B5FA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043B0-07BC-47E8-B4F4-3C228E3DE754}"/>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17178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379-4D72-4096-A7A1-AC60D31AAC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A3563F-C871-47CA-A6F1-DA73D135F6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6143B2-3D65-4244-8C0F-6214E34B60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56B190-93FB-4E7E-9210-69EB59F740EB}"/>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3F4AA401-B933-446E-82B7-A0D2B0F164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E3EEB-EE24-45A3-9CB5-A0A0C0A4A0E5}"/>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51379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2E65-6ED4-40B4-863C-F052D64412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478005-0682-45BB-BDD0-DD45EA8C3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F2CB20-19F8-4D34-972D-7A9077ED8A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37F406-0442-4BAE-8FF5-A141105BC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89B407-2A47-4CCE-820A-2982DEC30B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7C077-0FC5-4591-9B11-0295443F57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8" name="Footer Placeholder 7">
            <a:extLst>
              <a:ext uri="{FF2B5EF4-FFF2-40B4-BE49-F238E27FC236}">
                <a16:creationId xmlns:a16="http://schemas.microsoft.com/office/drawing/2014/main" id="{10BE5723-90AC-475C-869D-863636DE01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5A8003-24AF-4F66-B116-59C99479058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70584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1451-A6BE-428F-900F-AC1D075652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AD8D566-8BAA-47E5-97DC-04455AF53BA2}"/>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4" name="Footer Placeholder 3">
            <a:extLst>
              <a:ext uri="{FF2B5EF4-FFF2-40B4-BE49-F238E27FC236}">
                <a16:creationId xmlns:a16="http://schemas.microsoft.com/office/drawing/2014/main" id="{42ACD9EA-91EE-43A0-A360-3C175FFC5C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0B7CB7-6D0A-4D38-9F1A-25001AD1AE78}"/>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4478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E0309-05CA-4E13-85BB-B0F8789A5F63}"/>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3" name="Footer Placeholder 2">
            <a:extLst>
              <a:ext uri="{FF2B5EF4-FFF2-40B4-BE49-F238E27FC236}">
                <a16:creationId xmlns:a16="http://schemas.microsoft.com/office/drawing/2014/main" id="{CE1A0248-19C5-4B73-BC51-ECE15A12C11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7A4F66-54CD-49FC-8BF5-2A16E1D0935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4286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FCDA-BE19-46CA-9A49-325B36AE1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06E529-1E87-46D0-AAF7-FCF0A37C6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776143-6F9C-4818-A649-0DCE516CF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931A95-2AFA-4CDC-AA54-9D3EA22BC67D}"/>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9EA3AE18-7D7F-4FD3-A617-DFD4FF13AA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54889F-37A7-4A92-82BB-B6F41B20DD09}"/>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68125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6AFD-4E38-4D59-B8FB-C32EE97F7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B0F7B7-4006-4280-B7F7-851D4A29E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8E7AF9-B097-4186-A0B4-FDC15DE4D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FAA962-1041-4A17-A677-55F38CAD49A4}"/>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DCF256C9-1B0F-49BE-873F-9005A28442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84944A-FA61-4B45-8031-BC2BDA87F48F}"/>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83192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3B49B-6262-471C-96B3-ADB47FD62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0F8C9F-C023-44F4-B4E9-6BD30DD48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8C1F9-D6AD-4E3F-836A-AE3ED525B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B41D6323-F247-4380-A528-8FCE0EAB2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833BFB-DB3C-496D-9E91-15E02EABC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66DD-AB9C-4633-8FB4-E1DC336250D9}" type="slidenum">
              <a:rPr lang="en-GB" smtClean="0"/>
              <a:t>‹#›</a:t>
            </a:fld>
            <a:endParaRPr lang="en-GB"/>
          </a:p>
        </p:txBody>
      </p:sp>
    </p:spTree>
    <p:extLst>
      <p:ext uri="{BB962C8B-B14F-4D97-AF65-F5344CB8AC3E}">
        <p14:creationId xmlns:p14="http://schemas.microsoft.com/office/powerpoint/2010/main" val="373355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66.media.tumblr.com/ea9f603c8d555a57318bfa761e5185d7/tumblr_ph9pxyj8Vp1wj3509o1_1280.png">
            <a:extLst>
              <a:ext uri="{FF2B5EF4-FFF2-40B4-BE49-F238E27FC236}">
                <a16:creationId xmlns:a16="http://schemas.microsoft.com/office/drawing/2014/main" id="{798D404D-53A1-42AB-9A0E-8BC1AFC61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09712"/>
            <a:ext cx="96012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7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AA42C-82F6-4719-9951-D45D2A7A2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24" y="236841"/>
            <a:ext cx="4788238" cy="6384317"/>
          </a:xfrm>
          <a:prstGeom prst="round2DiagRect">
            <a:avLst>
              <a:gd name="adj1" fmla="val 16667"/>
              <a:gd name="adj2" fmla="val 1324"/>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754856F5-0730-4802-ADCF-9FC524824DC6}"/>
              </a:ext>
            </a:extLst>
          </p:cNvPr>
          <p:cNvPicPr>
            <a:picLocks noChangeAspect="1"/>
          </p:cNvPicPr>
          <p:nvPr/>
        </p:nvPicPr>
        <p:blipFill rotWithShape="1">
          <a:blip r:embed="rId4">
            <a:extLst>
              <a:ext uri="{28A0092B-C50C-407E-A947-70E740481C1C}">
                <a14:useLocalDpi xmlns:a14="http://schemas.microsoft.com/office/drawing/2010/main" val="0"/>
              </a:ext>
            </a:extLst>
          </a:blip>
          <a:srcRect r="966"/>
          <a:stretch/>
        </p:blipFill>
        <p:spPr>
          <a:xfrm>
            <a:off x="5495944" y="992254"/>
            <a:ext cx="6435232" cy="48734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6381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51D9B-9A16-4C28-BACF-A84FF40B4984}"/>
              </a:ext>
            </a:extLst>
          </p:cNvPr>
          <p:cNvSpPr/>
          <p:nvPr/>
        </p:nvSpPr>
        <p:spPr>
          <a:xfrm>
            <a:off x="3930858" y="2497976"/>
            <a:ext cx="4330283" cy="1862048"/>
          </a:xfrm>
          <a:prstGeom prst="rect">
            <a:avLst/>
          </a:prstGeom>
          <a:noFill/>
        </p:spPr>
        <p:txBody>
          <a:bodyPr wrap="square" lIns="91440" tIns="45720" rIns="91440" bIns="45720">
            <a:spAutoFit/>
          </a:bodyPr>
          <a:lstStyle/>
          <a:p>
            <a:pPr algn="ctr"/>
            <a:r>
              <a:rPr lang="en-US" sz="11500" b="1" dirty="0">
                <a:ln w="22225">
                  <a:solidFill>
                    <a:schemeClr val="accent4">
                      <a:lumMod val="60000"/>
                      <a:lumOff val="40000"/>
                    </a:schemeClr>
                  </a:solidFill>
                  <a:prstDash val="solid"/>
                </a:ln>
                <a:solidFill>
                  <a:srgbClr val="C00000"/>
                </a:solidFill>
              </a:rPr>
              <a:t>Demo</a:t>
            </a:r>
          </a:p>
        </p:txBody>
      </p:sp>
    </p:spTree>
    <p:extLst>
      <p:ext uri="{BB962C8B-B14F-4D97-AF65-F5344CB8AC3E}">
        <p14:creationId xmlns:p14="http://schemas.microsoft.com/office/powerpoint/2010/main" val="383215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67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B896B9-79A3-4275-B907-4CB055419F96}"/>
              </a:ext>
            </a:extLst>
          </p:cNvPr>
          <p:cNvPicPr>
            <a:picLocks noChangeAspect="1"/>
          </p:cNvPicPr>
          <p:nvPr/>
        </p:nvPicPr>
        <p:blipFill rotWithShape="1">
          <a:blip r:embed="rId3"/>
          <a:srcRect t="3945" b="46181"/>
          <a:stretch/>
        </p:blipFill>
        <p:spPr>
          <a:xfrm>
            <a:off x="322634" y="3356042"/>
            <a:ext cx="11546732" cy="3239311"/>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3D836448-A4F2-4F86-A2DF-C74653083948}"/>
              </a:ext>
            </a:extLst>
          </p:cNvPr>
          <p:cNvPicPr>
            <a:picLocks noChangeAspect="1"/>
          </p:cNvPicPr>
          <p:nvPr/>
        </p:nvPicPr>
        <p:blipFill rotWithShape="1">
          <a:blip r:embed="rId4"/>
          <a:srcRect t="12127" r="49144" b="48927"/>
          <a:stretch/>
        </p:blipFill>
        <p:spPr>
          <a:xfrm>
            <a:off x="322634" y="125394"/>
            <a:ext cx="6200384" cy="2614808"/>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0C0BD2A1-7253-4A75-809A-17A709C6BEA1}"/>
              </a:ext>
            </a:extLst>
          </p:cNvPr>
          <p:cNvPicPr>
            <a:picLocks noChangeAspect="1"/>
          </p:cNvPicPr>
          <p:nvPr/>
        </p:nvPicPr>
        <p:blipFill>
          <a:blip r:embed="rId5"/>
          <a:stretch>
            <a:fillRect/>
          </a:stretch>
        </p:blipFill>
        <p:spPr>
          <a:xfrm>
            <a:off x="322634" y="3049249"/>
            <a:ext cx="6700635" cy="306793"/>
          </a:xfrm>
          <a:prstGeom prst="rect">
            <a:avLst/>
          </a:prstGeom>
        </p:spPr>
      </p:pic>
    </p:spTree>
    <p:extLst>
      <p:ext uri="{BB962C8B-B14F-4D97-AF65-F5344CB8AC3E}">
        <p14:creationId xmlns:p14="http://schemas.microsoft.com/office/powerpoint/2010/main" val="344612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Words>
  <Application>Microsoft Office PowerPoint</Application>
  <PresentationFormat>Widescreen</PresentationFormat>
  <Paragraphs>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Moreland</dc:creator>
  <cp:lastModifiedBy>Joanna Moreland</cp:lastModifiedBy>
  <cp:revision>13</cp:revision>
  <dcterms:created xsi:type="dcterms:W3CDTF">2018-10-28T08:08:16Z</dcterms:created>
  <dcterms:modified xsi:type="dcterms:W3CDTF">2018-10-28T10:20:22Z</dcterms:modified>
</cp:coreProperties>
</file>