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8" r:id="rId3"/>
    <p:sldId id="259" r:id="rId4"/>
    <p:sldId id="257" r:id="rId5"/>
    <p:sldId id="261" r:id="rId6"/>
    <p:sldId id="263"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1781" autoAdjust="0"/>
  </p:normalViewPr>
  <p:slideViewPr>
    <p:cSldViewPr snapToGrid="0">
      <p:cViewPr varScale="1">
        <p:scale>
          <a:sx n="79" d="100"/>
          <a:sy n="79" d="100"/>
        </p:scale>
        <p:origin x="85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F63C74-1B85-4536-B97E-C868B8F47E7A}" type="datetimeFigureOut">
              <a:rPr lang="en-GB" smtClean="0"/>
              <a:t>28/10/2018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5BD473-175F-4550-BD35-0F535DAB5A51}" type="slidenum">
              <a:rPr lang="en-GB" smtClean="0"/>
              <a:t>‹#›</a:t>
            </a:fld>
            <a:endParaRPr lang="en-GB"/>
          </a:p>
        </p:txBody>
      </p:sp>
    </p:spTree>
    <p:extLst>
      <p:ext uri="{BB962C8B-B14F-4D97-AF65-F5344CB8AC3E}">
        <p14:creationId xmlns:p14="http://schemas.microsoft.com/office/powerpoint/2010/main" val="40215092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were employed by Children with Cancer UK, a charity that aims to ease the burden on families affected by childhood cancer. We were to create a software that allows families going through similar situations to connect and share advice and support each other through the challenges they face. This software is to make the situation easier for the children and the parents by offering this connectivity as well as professional advice and explanations.</a:t>
            </a:r>
          </a:p>
        </p:txBody>
      </p:sp>
      <p:sp>
        <p:nvSpPr>
          <p:cNvPr id="4" name="Slide Number Placeholder 3"/>
          <p:cNvSpPr>
            <a:spLocks noGrp="1"/>
          </p:cNvSpPr>
          <p:nvPr>
            <p:ph type="sldNum" sz="quarter" idx="5"/>
          </p:nvPr>
        </p:nvSpPr>
        <p:spPr/>
        <p:txBody>
          <a:bodyPr/>
          <a:lstStyle/>
          <a:p>
            <a:fld id="{F65BD473-175F-4550-BD35-0F535DAB5A51}" type="slidenum">
              <a:rPr lang="en-GB" smtClean="0"/>
              <a:t>1</a:t>
            </a:fld>
            <a:endParaRPr lang="en-GB"/>
          </a:p>
        </p:txBody>
      </p:sp>
    </p:spTree>
    <p:extLst>
      <p:ext uri="{BB962C8B-B14F-4D97-AF65-F5344CB8AC3E}">
        <p14:creationId xmlns:p14="http://schemas.microsoft.com/office/powerpoint/2010/main" val="1829275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Briefly overview all the idea titles</a:t>
            </a:r>
          </a:p>
          <a:p>
            <a:r>
              <a:rPr lang="en-GB" dirty="0"/>
              <a:t>Focus on the ideas that we actually implemented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Intention to have four primary functional displays to allow the user to do different things, their opening dashboard, private messaging, the user’s profile and the discussion forums</a:t>
            </a:r>
          </a:p>
        </p:txBody>
      </p:sp>
      <p:sp>
        <p:nvSpPr>
          <p:cNvPr id="4" name="Slide Number Placeholder 3"/>
          <p:cNvSpPr>
            <a:spLocks noGrp="1"/>
          </p:cNvSpPr>
          <p:nvPr>
            <p:ph type="sldNum" sz="quarter" idx="5"/>
          </p:nvPr>
        </p:nvSpPr>
        <p:spPr/>
        <p:txBody>
          <a:bodyPr/>
          <a:lstStyle/>
          <a:p>
            <a:fld id="{F65BD473-175F-4550-BD35-0F535DAB5A51}" type="slidenum">
              <a:rPr lang="en-GB" smtClean="0"/>
              <a:t>2</a:t>
            </a:fld>
            <a:endParaRPr lang="en-GB"/>
          </a:p>
        </p:txBody>
      </p:sp>
    </p:spTree>
    <p:extLst>
      <p:ext uri="{BB962C8B-B14F-4D97-AF65-F5344CB8AC3E}">
        <p14:creationId xmlns:p14="http://schemas.microsoft.com/office/powerpoint/2010/main" val="3622775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65BD473-175F-4550-BD35-0F535DAB5A51}" type="slidenum">
              <a:rPr lang="en-GB" smtClean="0"/>
              <a:t>4</a:t>
            </a:fld>
            <a:endParaRPr lang="en-GB"/>
          </a:p>
        </p:txBody>
      </p:sp>
    </p:spTree>
    <p:extLst>
      <p:ext uri="{BB962C8B-B14F-4D97-AF65-F5344CB8AC3E}">
        <p14:creationId xmlns:p14="http://schemas.microsoft.com/office/powerpoint/2010/main" val="1835457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CB2CB-9F26-4914-9975-C21BFD4B49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381A9D2-632E-4296-8AF5-AA893911F1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BEBE25F-D886-4CB2-A80C-DCCF7C4C8C76}"/>
              </a:ext>
            </a:extLst>
          </p:cNvPr>
          <p:cNvSpPr>
            <a:spLocks noGrp="1"/>
          </p:cNvSpPr>
          <p:nvPr>
            <p:ph type="dt" sz="half" idx="10"/>
          </p:nvPr>
        </p:nvSpPr>
        <p:spPr/>
        <p:txBody>
          <a:bodyPr/>
          <a:lstStyle/>
          <a:p>
            <a:fld id="{8E8A0A8A-6EB1-4BBA-B63B-3B1D176D4E63}" type="datetimeFigureOut">
              <a:rPr lang="en-GB" smtClean="0"/>
              <a:t>28/10/2018</a:t>
            </a:fld>
            <a:endParaRPr lang="en-GB"/>
          </a:p>
        </p:txBody>
      </p:sp>
      <p:sp>
        <p:nvSpPr>
          <p:cNvPr id="5" name="Footer Placeholder 4">
            <a:extLst>
              <a:ext uri="{FF2B5EF4-FFF2-40B4-BE49-F238E27FC236}">
                <a16:creationId xmlns:a16="http://schemas.microsoft.com/office/drawing/2014/main" id="{8E47BECC-441A-43D2-A1D5-A31E703F944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99F449D-A4CD-41FD-89CC-2F787667DE02}"/>
              </a:ext>
            </a:extLst>
          </p:cNvPr>
          <p:cNvSpPr>
            <a:spLocks noGrp="1"/>
          </p:cNvSpPr>
          <p:nvPr>
            <p:ph type="sldNum" sz="quarter" idx="12"/>
          </p:nvPr>
        </p:nvSpPr>
        <p:spPr/>
        <p:txBody>
          <a:bodyPr/>
          <a:lstStyle/>
          <a:p>
            <a:fld id="{350E66DD-AB9C-4633-8FB4-E1DC336250D9}" type="slidenum">
              <a:rPr lang="en-GB" smtClean="0"/>
              <a:t>‹#›</a:t>
            </a:fld>
            <a:endParaRPr lang="en-GB"/>
          </a:p>
        </p:txBody>
      </p:sp>
    </p:spTree>
    <p:extLst>
      <p:ext uri="{BB962C8B-B14F-4D97-AF65-F5344CB8AC3E}">
        <p14:creationId xmlns:p14="http://schemas.microsoft.com/office/powerpoint/2010/main" val="2519510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A22FD-4F2C-45F8-BFFC-7096E7B4CC0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E900E42-BC6D-44EB-8E7C-E17A8B3637E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D9E8380-E25A-40E4-8D5B-6D99266F8430}"/>
              </a:ext>
            </a:extLst>
          </p:cNvPr>
          <p:cNvSpPr>
            <a:spLocks noGrp="1"/>
          </p:cNvSpPr>
          <p:nvPr>
            <p:ph type="dt" sz="half" idx="10"/>
          </p:nvPr>
        </p:nvSpPr>
        <p:spPr/>
        <p:txBody>
          <a:bodyPr/>
          <a:lstStyle/>
          <a:p>
            <a:fld id="{8E8A0A8A-6EB1-4BBA-B63B-3B1D176D4E63}" type="datetimeFigureOut">
              <a:rPr lang="en-GB" smtClean="0"/>
              <a:t>28/10/2018</a:t>
            </a:fld>
            <a:endParaRPr lang="en-GB"/>
          </a:p>
        </p:txBody>
      </p:sp>
      <p:sp>
        <p:nvSpPr>
          <p:cNvPr id="5" name="Footer Placeholder 4">
            <a:extLst>
              <a:ext uri="{FF2B5EF4-FFF2-40B4-BE49-F238E27FC236}">
                <a16:creationId xmlns:a16="http://schemas.microsoft.com/office/drawing/2014/main" id="{08D2F6AB-D29B-4AE6-9EDC-68F6F3F7A78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6C0B066-580B-4E42-A733-056C520C5721}"/>
              </a:ext>
            </a:extLst>
          </p:cNvPr>
          <p:cNvSpPr>
            <a:spLocks noGrp="1"/>
          </p:cNvSpPr>
          <p:nvPr>
            <p:ph type="sldNum" sz="quarter" idx="12"/>
          </p:nvPr>
        </p:nvSpPr>
        <p:spPr/>
        <p:txBody>
          <a:bodyPr/>
          <a:lstStyle/>
          <a:p>
            <a:fld id="{350E66DD-AB9C-4633-8FB4-E1DC336250D9}" type="slidenum">
              <a:rPr lang="en-GB" smtClean="0"/>
              <a:t>‹#›</a:t>
            </a:fld>
            <a:endParaRPr lang="en-GB"/>
          </a:p>
        </p:txBody>
      </p:sp>
    </p:spTree>
    <p:extLst>
      <p:ext uri="{BB962C8B-B14F-4D97-AF65-F5344CB8AC3E}">
        <p14:creationId xmlns:p14="http://schemas.microsoft.com/office/powerpoint/2010/main" val="1267221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CF7C32-1860-4B95-B48A-7775FE29390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54C96B1-7DD8-44AD-966D-C8594CE14F5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A553616-A918-4362-99E9-2ABAF8583025}"/>
              </a:ext>
            </a:extLst>
          </p:cNvPr>
          <p:cNvSpPr>
            <a:spLocks noGrp="1"/>
          </p:cNvSpPr>
          <p:nvPr>
            <p:ph type="dt" sz="half" idx="10"/>
          </p:nvPr>
        </p:nvSpPr>
        <p:spPr/>
        <p:txBody>
          <a:bodyPr/>
          <a:lstStyle/>
          <a:p>
            <a:fld id="{8E8A0A8A-6EB1-4BBA-B63B-3B1D176D4E63}" type="datetimeFigureOut">
              <a:rPr lang="en-GB" smtClean="0"/>
              <a:t>28/10/2018</a:t>
            </a:fld>
            <a:endParaRPr lang="en-GB"/>
          </a:p>
        </p:txBody>
      </p:sp>
      <p:sp>
        <p:nvSpPr>
          <p:cNvPr id="5" name="Footer Placeholder 4">
            <a:extLst>
              <a:ext uri="{FF2B5EF4-FFF2-40B4-BE49-F238E27FC236}">
                <a16:creationId xmlns:a16="http://schemas.microsoft.com/office/drawing/2014/main" id="{DFE0AA56-D290-4A77-8501-A2CE518BD9D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843B355-D4A3-40D3-A442-3A6BA6ECBADB}"/>
              </a:ext>
            </a:extLst>
          </p:cNvPr>
          <p:cNvSpPr>
            <a:spLocks noGrp="1"/>
          </p:cNvSpPr>
          <p:nvPr>
            <p:ph type="sldNum" sz="quarter" idx="12"/>
          </p:nvPr>
        </p:nvSpPr>
        <p:spPr/>
        <p:txBody>
          <a:bodyPr/>
          <a:lstStyle/>
          <a:p>
            <a:fld id="{350E66DD-AB9C-4633-8FB4-E1DC336250D9}" type="slidenum">
              <a:rPr lang="en-GB" smtClean="0"/>
              <a:t>‹#›</a:t>
            </a:fld>
            <a:endParaRPr lang="en-GB"/>
          </a:p>
        </p:txBody>
      </p:sp>
    </p:spTree>
    <p:extLst>
      <p:ext uri="{BB962C8B-B14F-4D97-AF65-F5344CB8AC3E}">
        <p14:creationId xmlns:p14="http://schemas.microsoft.com/office/powerpoint/2010/main" val="3895365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C35A6-CDBD-4CEB-9EE7-9DF3C9BCC50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8737170-AC92-4D2A-9EAA-B9A5020F2D7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4C959C5-0707-471F-97FF-C242F340CE48}"/>
              </a:ext>
            </a:extLst>
          </p:cNvPr>
          <p:cNvSpPr>
            <a:spLocks noGrp="1"/>
          </p:cNvSpPr>
          <p:nvPr>
            <p:ph type="dt" sz="half" idx="10"/>
          </p:nvPr>
        </p:nvSpPr>
        <p:spPr/>
        <p:txBody>
          <a:bodyPr/>
          <a:lstStyle/>
          <a:p>
            <a:fld id="{8E8A0A8A-6EB1-4BBA-B63B-3B1D176D4E63}" type="datetimeFigureOut">
              <a:rPr lang="en-GB" smtClean="0"/>
              <a:t>28/10/2018</a:t>
            </a:fld>
            <a:endParaRPr lang="en-GB"/>
          </a:p>
        </p:txBody>
      </p:sp>
      <p:sp>
        <p:nvSpPr>
          <p:cNvPr id="5" name="Footer Placeholder 4">
            <a:extLst>
              <a:ext uri="{FF2B5EF4-FFF2-40B4-BE49-F238E27FC236}">
                <a16:creationId xmlns:a16="http://schemas.microsoft.com/office/drawing/2014/main" id="{36A56F1D-50A9-4383-AC7C-415F251B394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FC001C3-3779-4933-AC5F-8FFB8CAEC9C3}"/>
              </a:ext>
            </a:extLst>
          </p:cNvPr>
          <p:cNvSpPr>
            <a:spLocks noGrp="1"/>
          </p:cNvSpPr>
          <p:nvPr>
            <p:ph type="sldNum" sz="quarter" idx="12"/>
          </p:nvPr>
        </p:nvSpPr>
        <p:spPr/>
        <p:txBody>
          <a:bodyPr/>
          <a:lstStyle/>
          <a:p>
            <a:fld id="{350E66DD-AB9C-4633-8FB4-E1DC336250D9}" type="slidenum">
              <a:rPr lang="en-GB" smtClean="0"/>
              <a:t>‹#›</a:t>
            </a:fld>
            <a:endParaRPr lang="en-GB"/>
          </a:p>
        </p:txBody>
      </p:sp>
    </p:spTree>
    <p:extLst>
      <p:ext uri="{BB962C8B-B14F-4D97-AF65-F5344CB8AC3E}">
        <p14:creationId xmlns:p14="http://schemas.microsoft.com/office/powerpoint/2010/main" val="2437516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FFE91-4349-4B21-9FE3-73FAE44892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5EB1410-82C4-419D-9658-DFB828BA3D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A796E89-506C-49C8-9498-BFAFFB6A3AFC}"/>
              </a:ext>
            </a:extLst>
          </p:cNvPr>
          <p:cNvSpPr>
            <a:spLocks noGrp="1"/>
          </p:cNvSpPr>
          <p:nvPr>
            <p:ph type="dt" sz="half" idx="10"/>
          </p:nvPr>
        </p:nvSpPr>
        <p:spPr/>
        <p:txBody>
          <a:bodyPr/>
          <a:lstStyle/>
          <a:p>
            <a:fld id="{8E8A0A8A-6EB1-4BBA-B63B-3B1D176D4E63}" type="datetimeFigureOut">
              <a:rPr lang="en-GB" smtClean="0"/>
              <a:t>28/10/2018</a:t>
            </a:fld>
            <a:endParaRPr lang="en-GB"/>
          </a:p>
        </p:txBody>
      </p:sp>
      <p:sp>
        <p:nvSpPr>
          <p:cNvPr id="5" name="Footer Placeholder 4">
            <a:extLst>
              <a:ext uri="{FF2B5EF4-FFF2-40B4-BE49-F238E27FC236}">
                <a16:creationId xmlns:a16="http://schemas.microsoft.com/office/drawing/2014/main" id="{A12BDD62-63BA-443F-A410-1BC353B5FAA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2D043B0-07BC-47E8-B4F4-3C228E3DE754}"/>
              </a:ext>
            </a:extLst>
          </p:cNvPr>
          <p:cNvSpPr>
            <a:spLocks noGrp="1"/>
          </p:cNvSpPr>
          <p:nvPr>
            <p:ph type="sldNum" sz="quarter" idx="12"/>
          </p:nvPr>
        </p:nvSpPr>
        <p:spPr/>
        <p:txBody>
          <a:bodyPr/>
          <a:lstStyle/>
          <a:p>
            <a:fld id="{350E66DD-AB9C-4633-8FB4-E1DC336250D9}" type="slidenum">
              <a:rPr lang="en-GB" smtClean="0"/>
              <a:t>‹#›</a:t>
            </a:fld>
            <a:endParaRPr lang="en-GB"/>
          </a:p>
        </p:txBody>
      </p:sp>
    </p:spTree>
    <p:extLst>
      <p:ext uri="{BB962C8B-B14F-4D97-AF65-F5344CB8AC3E}">
        <p14:creationId xmlns:p14="http://schemas.microsoft.com/office/powerpoint/2010/main" val="4171781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9D379-4D72-4096-A7A1-AC60D31AACD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FA3563F-C871-47CA-A6F1-DA73D135F6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66143B2-3D65-4244-8C0F-6214E34B609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556B190-93FB-4E7E-9210-69EB59F740EB}"/>
              </a:ext>
            </a:extLst>
          </p:cNvPr>
          <p:cNvSpPr>
            <a:spLocks noGrp="1"/>
          </p:cNvSpPr>
          <p:nvPr>
            <p:ph type="dt" sz="half" idx="10"/>
          </p:nvPr>
        </p:nvSpPr>
        <p:spPr/>
        <p:txBody>
          <a:bodyPr/>
          <a:lstStyle/>
          <a:p>
            <a:fld id="{8E8A0A8A-6EB1-4BBA-B63B-3B1D176D4E63}" type="datetimeFigureOut">
              <a:rPr lang="en-GB" smtClean="0"/>
              <a:t>28/10/2018</a:t>
            </a:fld>
            <a:endParaRPr lang="en-GB"/>
          </a:p>
        </p:txBody>
      </p:sp>
      <p:sp>
        <p:nvSpPr>
          <p:cNvPr id="6" name="Footer Placeholder 5">
            <a:extLst>
              <a:ext uri="{FF2B5EF4-FFF2-40B4-BE49-F238E27FC236}">
                <a16:creationId xmlns:a16="http://schemas.microsoft.com/office/drawing/2014/main" id="{3F4AA401-B933-446E-82B7-A0D2B0F1641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FDE3EEB-EE24-45A3-9CB5-A0A0C0A4A0E5}"/>
              </a:ext>
            </a:extLst>
          </p:cNvPr>
          <p:cNvSpPr>
            <a:spLocks noGrp="1"/>
          </p:cNvSpPr>
          <p:nvPr>
            <p:ph type="sldNum" sz="quarter" idx="12"/>
          </p:nvPr>
        </p:nvSpPr>
        <p:spPr/>
        <p:txBody>
          <a:bodyPr/>
          <a:lstStyle/>
          <a:p>
            <a:fld id="{350E66DD-AB9C-4633-8FB4-E1DC336250D9}" type="slidenum">
              <a:rPr lang="en-GB" smtClean="0"/>
              <a:t>‹#›</a:t>
            </a:fld>
            <a:endParaRPr lang="en-GB"/>
          </a:p>
        </p:txBody>
      </p:sp>
    </p:spTree>
    <p:extLst>
      <p:ext uri="{BB962C8B-B14F-4D97-AF65-F5344CB8AC3E}">
        <p14:creationId xmlns:p14="http://schemas.microsoft.com/office/powerpoint/2010/main" val="513790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42E65-6ED4-40B4-863C-F052D644128F}"/>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5478005-0682-45BB-BDD0-DD45EA8C3C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EF2CB20-19F8-4D34-972D-7A9077ED8A9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737F406-0442-4BAE-8FF5-A141105BC7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989B407-2A47-4CCE-820A-2982DEC30B0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567C077-0FC5-4591-9B11-0295443F5725}"/>
              </a:ext>
            </a:extLst>
          </p:cNvPr>
          <p:cNvSpPr>
            <a:spLocks noGrp="1"/>
          </p:cNvSpPr>
          <p:nvPr>
            <p:ph type="dt" sz="half" idx="10"/>
          </p:nvPr>
        </p:nvSpPr>
        <p:spPr/>
        <p:txBody>
          <a:bodyPr/>
          <a:lstStyle/>
          <a:p>
            <a:fld id="{8E8A0A8A-6EB1-4BBA-B63B-3B1D176D4E63}" type="datetimeFigureOut">
              <a:rPr lang="en-GB" smtClean="0"/>
              <a:t>28/10/2018</a:t>
            </a:fld>
            <a:endParaRPr lang="en-GB"/>
          </a:p>
        </p:txBody>
      </p:sp>
      <p:sp>
        <p:nvSpPr>
          <p:cNvPr id="8" name="Footer Placeholder 7">
            <a:extLst>
              <a:ext uri="{FF2B5EF4-FFF2-40B4-BE49-F238E27FC236}">
                <a16:creationId xmlns:a16="http://schemas.microsoft.com/office/drawing/2014/main" id="{10BE5723-90AC-475C-869D-863636DE016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65A8003-24AF-4F66-B116-59C99479058B}"/>
              </a:ext>
            </a:extLst>
          </p:cNvPr>
          <p:cNvSpPr>
            <a:spLocks noGrp="1"/>
          </p:cNvSpPr>
          <p:nvPr>
            <p:ph type="sldNum" sz="quarter" idx="12"/>
          </p:nvPr>
        </p:nvSpPr>
        <p:spPr/>
        <p:txBody>
          <a:bodyPr/>
          <a:lstStyle/>
          <a:p>
            <a:fld id="{350E66DD-AB9C-4633-8FB4-E1DC336250D9}" type="slidenum">
              <a:rPr lang="en-GB" smtClean="0"/>
              <a:t>‹#›</a:t>
            </a:fld>
            <a:endParaRPr lang="en-GB"/>
          </a:p>
        </p:txBody>
      </p:sp>
    </p:spTree>
    <p:extLst>
      <p:ext uri="{BB962C8B-B14F-4D97-AF65-F5344CB8AC3E}">
        <p14:creationId xmlns:p14="http://schemas.microsoft.com/office/powerpoint/2010/main" val="705848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31451-A6BE-428F-900F-AC1D0756520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AD8D566-8BAA-47E5-97DC-04455AF53BA2}"/>
              </a:ext>
            </a:extLst>
          </p:cNvPr>
          <p:cNvSpPr>
            <a:spLocks noGrp="1"/>
          </p:cNvSpPr>
          <p:nvPr>
            <p:ph type="dt" sz="half" idx="10"/>
          </p:nvPr>
        </p:nvSpPr>
        <p:spPr/>
        <p:txBody>
          <a:bodyPr/>
          <a:lstStyle/>
          <a:p>
            <a:fld id="{8E8A0A8A-6EB1-4BBA-B63B-3B1D176D4E63}" type="datetimeFigureOut">
              <a:rPr lang="en-GB" smtClean="0"/>
              <a:t>28/10/2018</a:t>
            </a:fld>
            <a:endParaRPr lang="en-GB"/>
          </a:p>
        </p:txBody>
      </p:sp>
      <p:sp>
        <p:nvSpPr>
          <p:cNvPr id="4" name="Footer Placeholder 3">
            <a:extLst>
              <a:ext uri="{FF2B5EF4-FFF2-40B4-BE49-F238E27FC236}">
                <a16:creationId xmlns:a16="http://schemas.microsoft.com/office/drawing/2014/main" id="{42ACD9EA-91EE-43A0-A360-3C175FFC5C2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30B7CB7-6D0A-4D38-9F1A-25001AD1AE78}"/>
              </a:ext>
            </a:extLst>
          </p:cNvPr>
          <p:cNvSpPr>
            <a:spLocks noGrp="1"/>
          </p:cNvSpPr>
          <p:nvPr>
            <p:ph type="sldNum" sz="quarter" idx="12"/>
          </p:nvPr>
        </p:nvSpPr>
        <p:spPr/>
        <p:txBody>
          <a:bodyPr/>
          <a:lstStyle/>
          <a:p>
            <a:fld id="{350E66DD-AB9C-4633-8FB4-E1DC336250D9}" type="slidenum">
              <a:rPr lang="en-GB" smtClean="0"/>
              <a:t>‹#›</a:t>
            </a:fld>
            <a:endParaRPr lang="en-GB"/>
          </a:p>
        </p:txBody>
      </p:sp>
    </p:spTree>
    <p:extLst>
      <p:ext uri="{BB962C8B-B14F-4D97-AF65-F5344CB8AC3E}">
        <p14:creationId xmlns:p14="http://schemas.microsoft.com/office/powerpoint/2010/main" val="444789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CE0309-05CA-4E13-85BB-B0F8789A5F63}"/>
              </a:ext>
            </a:extLst>
          </p:cNvPr>
          <p:cNvSpPr>
            <a:spLocks noGrp="1"/>
          </p:cNvSpPr>
          <p:nvPr>
            <p:ph type="dt" sz="half" idx="10"/>
          </p:nvPr>
        </p:nvSpPr>
        <p:spPr/>
        <p:txBody>
          <a:bodyPr/>
          <a:lstStyle/>
          <a:p>
            <a:fld id="{8E8A0A8A-6EB1-4BBA-B63B-3B1D176D4E63}" type="datetimeFigureOut">
              <a:rPr lang="en-GB" smtClean="0"/>
              <a:t>28/10/2018</a:t>
            </a:fld>
            <a:endParaRPr lang="en-GB"/>
          </a:p>
        </p:txBody>
      </p:sp>
      <p:sp>
        <p:nvSpPr>
          <p:cNvPr id="3" name="Footer Placeholder 2">
            <a:extLst>
              <a:ext uri="{FF2B5EF4-FFF2-40B4-BE49-F238E27FC236}">
                <a16:creationId xmlns:a16="http://schemas.microsoft.com/office/drawing/2014/main" id="{CE1A0248-19C5-4B73-BC51-ECE15A12C11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57A4F66-54CD-49FC-8BF5-2A16E1D0935B}"/>
              </a:ext>
            </a:extLst>
          </p:cNvPr>
          <p:cNvSpPr>
            <a:spLocks noGrp="1"/>
          </p:cNvSpPr>
          <p:nvPr>
            <p:ph type="sldNum" sz="quarter" idx="12"/>
          </p:nvPr>
        </p:nvSpPr>
        <p:spPr/>
        <p:txBody>
          <a:bodyPr/>
          <a:lstStyle/>
          <a:p>
            <a:fld id="{350E66DD-AB9C-4633-8FB4-E1DC336250D9}" type="slidenum">
              <a:rPr lang="en-GB" smtClean="0"/>
              <a:t>‹#›</a:t>
            </a:fld>
            <a:endParaRPr lang="en-GB"/>
          </a:p>
        </p:txBody>
      </p:sp>
    </p:spTree>
    <p:extLst>
      <p:ext uri="{BB962C8B-B14F-4D97-AF65-F5344CB8AC3E}">
        <p14:creationId xmlns:p14="http://schemas.microsoft.com/office/powerpoint/2010/main" val="2442866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7FCDA-BE19-46CA-9A49-325B36AE16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206E529-1E87-46D0-AAF7-FCF0A37C6C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5776143-6F9C-4818-A649-0DCE516CFA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9931A95-2AFA-4CDC-AA54-9D3EA22BC67D}"/>
              </a:ext>
            </a:extLst>
          </p:cNvPr>
          <p:cNvSpPr>
            <a:spLocks noGrp="1"/>
          </p:cNvSpPr>
          <p:nvPr>
            <p:ph type="dt" sz="half" idx="10"/>
          </p:nvPr>
        </p:nvSpPr>
        <p:spPr/>
        <p:txBody>
          <a:bodyPr/>
          <a:lstStyle/>
          <a:p>
            <a:fld id="{8E8A0A8A-6EB1-4BBA-B63B-3B1D176D4E63}" type="datetimeFigureOut">
              <a:rPr lang="en-GB" smtClean="0"/>
              <a:t>28/10/2018</a:t>
            </a:fld>
            <a:endParaRPr lang="en-GB"/>
          </a:p>
        </p:txBody>
      </p:sp>
      <p:sp>
        <p:nvSpPr>
          <p:cNvPr id="6" name="Footer Placeholder 5">
            <a:extLst>
              <a:ext uri="{FF2B5EF4-FFF2-40B4-BE49-F238E27FC236}">
                <a16:creationId xmlns:a16="http://schemas.microsoft.com/office/drawing/2014/main" id="{9EA3AE18-7D7F-4FD3-A617-DFD4FF13AAC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354889F-37A7-4A92-82BB-B6F41B20DD09}"/>
              </a:ext>
            </a:extLst>
          </p:cNvPr>
          <p:cNvSpPr>
            <a:spLocks noGrp="1"/>
          </p:cNvSpPr>
          <p:nvPr>
            <p:ph type="sldNum" sz="quarter" idx="12"/>
          </p:nvPr>
        </p:nvSpPr>
        <p:spPr/>
        <p:txBody>
          <a:bodyPr/>
          <a:lstStyle/>
          <a:p>
            <a:fld id="{350E66DD-AB9C-4633-8FB4-E1DC336250D9}" type="slidenum">
              <a:rPr lang="en-GB" smtClean="0"/>
              <a:t>‹#›</a:t>
            </a:fld>
            <a:endParaRPr lang="en-GB"/>
          </a:p>
        </p:txBody>
      </p:sp>
    </p:spTree>
    <p:extLst>
      <p:ext uri="{BB962C8B-B14F-4D97-AF65-F5344CB8AC3E}">
        <p14:creationId xmlns:p14="http://schemas.microsoft.com/office/powerpoint/2010/main" val="2681259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96AFD-4E38-4D59-B8FB-C32EE97F73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2B0F7B7-4006-4280-B7F7-851D4A29EC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28E7AF9-B097-4186-A0B4-FDC15DE4DE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DFAA962-1041-4A17-A677-55F38CAD49A4}"/>
              </a:ext>
            </a:extLst>
          </p:cNvPr>
          <p:cNvSpPr>
            <a:spLocks noGrp="1"/>
          </p:cNvSpPr>
          <p:nvPr>
            <p:ph type="dt" sz="half" idx="10"/>
          </p:nvPr>
        </p:nvSpPr>
        <p:spPr/>
        <p:txBody>
          <a:bodyPr/>
          <a:lstStyle/>
          <a:p>
            <a:fld id="{8E8A0A8A-6EB1-4BBA-B63B-3B1D176D4E63}" type="datetimeFigureOut">
              <a:rPr lang="en-GB" smtClean="0"/>
              <a:t>28/10/2018</a:t>
            </a:fld>
            <a:endParaRPr lang="en-GB"/>
          </a:p>
        </p:txBody>
      </p:sp>
      <p:sp>
        <p:nvSpPr>
          <p:cNvPr id="6" name="Footer Placeholder 5">
            <a:extLst>
              <a:ext uri="{FF2B5EF4-FFF2-40B4-BE49-F238E27FC236}">
                <a16:creationId xmlns:a16="http://schemas.microsoft.com/office/drawing/2014/main" id="{DCF256C9-1B0F-49BE-873F-9005A284426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084944A-FA61-4B45-8031-BC2BDA87F48F}"/>
              </a:ext>
            </a:extLst>
          </p:cNvPr>
          <p:cNvSpPr>
            <a:spLocks noGrp="1"/>
          </p:cNvSpPr>
          <p:nvPr>
            <p:ph type="sldNum" sz="quarter" idx="12"/>
          </p:nvPr>
        </p:nvSpPr>
        <p:spPr/>
        <p:txBody>
          <a:bodyPr/>
          <a:lstStyle/>
          <a:p>
            <a:fld id="{350E66DD-AB9C-4633-8FB4-E1DC336250D9}" type="slidenum">
              <a:rPr lang="en-GB" smtClean="0"/>
              <a:t>‹#›</a:t>
            </a:fld>
            <a:endParaRPr lang="en-GB"/>
          </a:p>
        </p:txBody>
      </p:sp>
    </p:spTree>
    <p:extLst>
      <p:ext uri="{BB962C8B-B14F-4D97-AF65-F5344CB8AC3E}">
        <p14:creationId xmlns:p14="http://schemas.microsoft.com/office/powerpoint/2010/main" val="2831926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53B49B-6262-471C-96B3-ADB47FD623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F0F8C9F-C023-44F4-B4E9-6BD30DD48F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C88C1F9-D6AD-4E3F-836A-AE3ED525B0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8A0A8A-6EB1-4BBA-B63B-3B1D176D4E63}" type="datetimeFigureOut">
              <a:rPr lang="en-GB" smtClean="0"/>
              <a:t>28/10/2018</a:t>
            </a:fld>
            <a:endParaRPr lang="en-GB"/>
          </a:p>
        </p:txBody>
      </p:sp>
      <p:sp>
        <p:nvSpPr>
          <p:cNvPr id="5" name="Footer Placeholder 4">
            <a:extLst>
              <a:ext uri="{FF2B5EF4-FFF2-40B4-BE49-F238E27FC236}">
                <a16:creationId xmlns:a16="http://schemas.microsoft.com/office/drawing/2014/main" id="{B41D6323-F247-4380-A528-8FCE0EAB27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A833BFB-DB3C-496D-9E91-15E02EABC0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0E66DD-AB9C-4633-8FB4-E1DC336250D9}" type="slidenum">
              <a:rPr lang="en-GB" smtClean="0"/>
              <a:t>‹#›</a:t>
            </a:fld>
            <a:endParaRPr lang="en-GB"/>
          </a:p>
        </p:txBody>
      </p:sp>
    </p:spTree>
    <p:extLst>
      <p:ext uri="{BB962C8B-B14F-4D97-AF65-F5344CB8AC3E}">
        <p14:creationId xmlns:p14="http://schemas.microsoft.com/office/powerpoint/2010/main" val="3733552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66.media.tumblr.com/ea9f603c8d555a57318bfa761e5185d7/tumblr_ph9pxyj8Vp1wj3509o1_1280.png">
            <a:extLst>
              <a:ext uri="{FF2B5EF4-FFF2-40B4-BE49-F238E27FC236}">
                <a16:creationId xmlns:a16="http://schemas.microsoft.com/office/drawing/2014/main" id="{798D404D-53A1-42AB-9A0E-8BC1AFC617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509712"/>
            <a:ext cx="9601200" cy="3838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3979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CAAA42C-82F6-4719-9951-D45D2A7A29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824" y="236841"/>
            <a:ext cx="4788238" cy="6384317"/>
          </a:xfrm>
          <a:prstGeom prst="round2DiagRect">
            <a:avLst>
              <a:gd name="adj1" fmla="val 16667"/>
              <a:gd name="adj2" fmla="val 1324"/>
            </a:avLst>
          </a:prstGeom>
          <a:ln w="88900" cap="sq">
            <a:solidFill>
              <a:srgbClr val="FFFFFF"/>
            </a:solidFill>
            <a:miter lim="800000"/>
          </a:ln>
          <a:effectLst>
            <a:outerShdw blurRad="254000" algn="tl" rotWithShape="0">
              <a:srgbClr val="000000">
                <a:alpha val="43000"/>
              </a:srgbClr>
            </a:outerShdw>
          </a:effectLst>
        </p:spPr>
      </p:pic>
      <p:pic>
        <p:nvPicPr>
          <p:cNvPr id="10" name="Picture 9">
            <a:extLst>
              <a:ext uri="{FF2B5EF4-FFF2-40B4-BE49-F238E27FC236}">
                <a16:creationId xmlns:a16="http://schemas.microsoft.com/office/drawing/2014/main" id="{754856F5-0730-4802-ADCF-9FC524824DC6}"/>
              </a:ext>
            </a:extLst>
          </p:cNvPr>
          <p:cNvPicPr>
            <a:picLocks noChangeAspect="1"/>
          </p:cNvPicPr>
          <p:nvPr/>
        </p:nvPicPr>
        <p:blipFill rotWithShape="1">
          <a:blip r:embed="rId4">
            <a:extLst>
              <a:ext uri="{28A0092B-C50C-407E-A947-70E740481C1C}">
                <a14:useLocalDpi xmlns:a14="http://schemas.microsoft.com/office/drawing/2010/main" val="0"/>
              </a:ext>
            </a:extLst>
          </a:blip>
          <a:srcRect r="966"/>
          <a:stretch/>
        </p:blipFill>
        <p:spPr>
          <a:xfrm>
            <a:off x="5495944" y="992254"/>
            <a:ext cx="6435232" cy="4873489"/>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563813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0"/>
                <a:lumOff val="100000"/>
              </a:schemeClr>
            </a:gs>
            <a:gs pos="35000">
              <a:schemeClr val="accent5">
                <a:lumMod val="0"/>
                <a:lumOff val="100000"/>
              </a:schemeClr>
            </a:gs>
            <a:gs pos="100000">
              <a:srgbClr val="0070C0"/>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BA51D9B-9A16-4C28-BACF-A84FF40B4984}"/>
              </a:ext>
            </a:extLst>
          </p:cNvPr>
          <p:cNvSpPr/>
          <p:nvPr/>
        </p:nvSpPr>
        <p:spPr>
          <a:xfrm>
            <a:off x="3930858" y="2497976"/>
            <a:ext cx="4330283" cy="1862048"/>
          </a:xfrm>
          <a:prstGeom prst="rect">
            <a:avLst/>
          </a:prstGeom>
          <a:noFill/>
        </p:spPr>
        <p:txBody>
          <a:bodyPr wrap="square" lIns="91440" tIns="45720" rIns="91440" bIns="45720">
            <a:spAutoFit/>
          </a:bodyPr>
          <a:lstStyle/>
          <a:p>
            <a:pPr algn="ctr"/>
            <a:r>
              <a:rPr lang="en-US" sz="11500" b="1" dirty="0">
                <a:ln w="22225">
                  <a:solidFill>
                    <a:schemeClr val="accent4">
                      <a:lumMod val="60000"/>
                      <a:lumOff val="40000"/>
                    </a:schemeClr>
                  </a:solidFill>
                  <a:prstDash val="solid"/>
                </a:ln>
                <a:solidFill>
                  <a:srgbClr val="C00000"/>
                </a:solidFill>
              </a:rPr>
              <a:t>Demo</a:t>
            </a:r>
          </a:p>
        </p:txBody>
      </p:sp>
    </p:spTree>
    <p:extLst>
      <p:ext uri="{BB962C8B-B14F-4D97-AF65-F5344CB8AC3E}">
        <p14:creationId xmlns:p14="http://schemas.microsoft.com/office/powerpoint/2010/main" val="3832150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7B896B9-79A3-4275-B907-4CB055419F96}"/>
              </a:ext>
            </a:extLst>
          </p:cNvPr>
          <p:cNvPicPr>
            <a:picLocks noChangeAspect="1"/>
          </p:cNvPicPr>
          <p:nvPr/>
        </p:nvPicPr>
        <p:blipFill rotWithShape="1">
          <a:blip r:embed="rId3"/>
          <a:srcRect t="3945" b="46181"/>
          <a:stretch/>
        </p:blipFill>
        <p:spPr>
          <a:xfrm>
            <a:off x="322634" y="3356042"/>
            <a:ext cx="11546732" cy="3239311"/>
          </a:xfrm>
          <a:prstGeom prst="rect">
            <a:avLst/>
          </a:prstGeom>
          <a:ln>
            <a:noFill/>
          </a:ln>
          <a:effectLst>
            <a:outerShdw blurRad="292100" dist="139700" dir="2700000" algn="tl" rotWithShape="0">
              <a:srgbClr val="333333">
                <a:alpha val="65000"/>
              </a:srgbClr>
            </a:outerShdw>
          </a:effectLst>
        </p:spPr>
      </p:pic>
      <p:pic>
        <p:nvPicPr>
          <p:cNvPr id="3" name="Picture 2">
            <a:extLst>
              <a:ext uri="{FF2B5EF4-FFF2-40B4-BE49-F238E27FC236}">
                <a16:creationId xmlns:a16="http://schemas.microsoft.com/office/drawing/2014/main" id="{3D836448-A4F2-4F86-A2DF-C74653083948}"/>
              </a:ext>
            </a:extLst>
          </p:cNvPr>
          <p:cNvPicPr>
            <a:picLocks noChangeAspect="1"/>
          </p:cNvPicPr>
          <p:nvPr/>
        </p:nvPicPr>
        <p:blipFill rotWithShape="1">
          <a:blip r:embed="rId4"/>
          <a:srcRect t="12127" r="49144" b="48927"/>
          <a:stretch/>
        </p:blipFill>
        <p:spPr>
          <a:xfrm>
            <a:off x="5668982" y="174032"/>
            <a:ext cx="6200384" cy="2614808"/>
          </a:xfrm>
          <a:prstGeom prst="rect">
            <a:avLst/>
          </a:prstGeom>
          <a:ln>
            <a:noFill/>
          </a:ln>
          <a:effectLst>
            <a:outerShdw blurRad="292100" dist="139700" dir="2700000" algn="tl" rotWithShape="0">
              <a:srgbClr val="333333">
                <a:alpha val="65000"/>
              </a:srgbClr>
            </a:outerShdw>
          </a:effectLst>
        </p:spPr>
      </p:pic>
      <p:pic>
        <p:nvPicPr>
          <p:cNvPr id="4" name="Picture 3">
            <a:extLst>
              <a:ext uri="{FF2B5EF4-FFF2-40B4-BE49-F238E27FC236}">
                <a16:creationId xmlns:a16="http://schemas.microsoft.com/office/drawing/2014/main" id="{0C0BD2A1-7253-4A75-809A-17A709C6BEA1}"/>
              </a:ext>
            </a:extLst>
          </p:cNvPr>
          <p:cNvPicPr>
            <a:picLocks noChangeAspect="1"/>
          </p:cNvPicPr>
          <p:nvPr/>
        </p:nvPicPr>
        <p:blipFill>
          <a:blip r:embed="rId5"/>
          <a:stretch>
            <a:fillRect/>
          </a:stretch>
        </p:blipFill>
        <p:spPr>
          <a:xfrm>
            <a:off x="322634" y="3049249"/>
            <a:ext cx="6700635" cy="306793"/>
          </a:xfrm>
          <a:prstGeom prst="rect">
            <a:avLst/>
          </a:prstGeom>
        </p:spPr>
      </p:pic>
      <p:pic>
        <p:nvPicPr>
          <p:cNvPr id="5" name="Picture 4">
            <a:extLst>
              <a:ext uri="{FF2B5EF4-FFF2-40B4-BE49-F238E27FC236}">
                <a16:creationId xmlns:a16="http://schemas.microsoft.com/office/drawing/2014/main" id="{8C8AB4DB-0DAE-4421-80DE-7D248588F308}"/>
              </a:ext>
            </a:extLst>
          </p:cNvPr>
          <p:cNvPicPr>
            <a:picLocks noChangeAspect="1"/>
          </p:cNvPicPr>
          <p:nvPr/>
        </p:nvPicPr>
        <p:blipFill>
          <a:blip r:embed="rId6"/>
          <a:stretch>
            <a:fillRect/>
          </a:stretch>
        </p:blipFill>
        <p:spPr>
          <a:xfrm>
            <a:off x="322634" y="174031"/>
            <a:ext cx="4463375" cy="266839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46127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scontent-lhr3-1.xx.fbcdn.net/v/t1.15752-9/44908290_2221296021481444_2495273589775794176_n.png?_nc_cat=110&amp;_nc_ht=scontent-lhr3-1.xx&amp;oh=313e51a6902fc632349fe224ca73ff39&amp;oe=5C503764">
            <a:extLst>
              <a:ext uri="{FF2B5EF4-FFF2-40B4-BE49-F238E27FC236}">
                <a16:creationId xmlns:a16="http://schemas.microsoft.com/office/drawing/2014/main" id="{E02EE947-1FF7-4FE1-A70D-E3A408C269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560" y="426690"/>
            <a:ext cx="10674879" cy="6004619"/>
          </a:xfrm>
          <a:prstGeom prst="rect">
            <a:avLst/>
          </a:prstGeom>
          <a:ln w="127000" cap="sq">
            <a:solidFill>
              <a:srgbClr val="000000"/>
            </a:solidFill>
            <a:miter lim="800000"/>
          </a:ln>
          <a:effectLst>
            <a:outerShdw blurRad="57150" dist="50800" dir="2700000" algn="tl" rotWithShape="0">
              <a:srgbClr val="000000">
                <a:alpha val="4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5928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https://scontent-lhr3-1.xx.fbcdn.net/v/t1.15752-9/44902209_258162801566503_3029625456212049920_n.png?_nc_cat=110&amp;_nc_ht=scontent-lhr3-1.xx&amp;oh=c254488b4da8925039bbe3f8050ec12e&amp;oe=5C86CCBB">
            <a:extLst>
              <a:ext uri="{FF2B5EF4-FFF2-40B4-BE49-F238E27FC236}">
                <a16:creationId xmlns:a16="http://schemas.microsoft.com/office/drawing/2014/main" id="{AFD5E6CC-6B61-4043-A530-B33FD99EE0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2" y="560081"/>
            <a:ext cx="5426764" cy="242847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052" name="Picture 4" descr="https://scontent-lhr3-1.xx.fbcdn.net/v/t1.15752-9/44882440_318382195614747_8033352868192845824_n.png?_nc_cat=100&amp;_nc_ht=scontent-lhr3-1.xx&amp;oh=5dd816d13ccb2308ea0c92e16bc8501c&amp;oe=5C448CEA">
            <a:extLst>
              <a:ext uri="{FF2B5EF4-FFF2-40B4-BE49-F238E27FC236}">
                <a16:creationId xmlns:a16="http://schemas.microsoft.com/office/drawing/2014/main" id="{BA4A5616-497B-4DCB-A41D-E155EE156D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1" y="4075260"/>
            <a:ext cx="5426764" cy="187223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id="{799448F2-0E5B-42DA-B2D1-11A14E947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4E8A7552-20E1-4F34-ADAB-C1DB6634D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4" name="Picture 6" descr="https://scontent-lhr3-1.xx.fbcdn.net/v/t1.15752-9/44946871_332977074144516_9030214485536669696_n.png?_nc_cat=100&amp;_nc_ht=scontent-lhr3-1.xx&amp;oh=d3e3b4b089f72b2a46407475bea33d52&amp;oe=5C51D178">
            <a:extLst>
              <a:ext uri="{FF2B5EF4-FFF2-40B4-BE49-F238E27FC236}">
                <a16:creationId xmlns:a16="http://schemas.microsoft.com/office/drawing/2014/main" id="{9152E572-7FF7-40C6-8E8F-5B67B93C57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8034" y="2027138"/>
            <a:ext cx="5426764" cy="265911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4061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0"/>
                <a:lumOff val="100000"/>
              </a:schemeClr>
            </a:gs>
            <a:gs pos="35000">
              <a:schemeClr val="accent5">
                <a:lumMod val="0"/>
                <a:lumOff val="100000"/>
              </a:schemeClr>
            </a:gs>
            <a:gs pos="100000">
              <a:srgbClr val="0070C0"/>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BA51D9B-9A16-4C28-BACF-A84FF40B4984}"/>
              </a:ext>
            </a:extLst>
          </p:cNvPr>
          <p:cNvSpPr/>
          <p:nvPr/>
        </p:nvSpPr>
        <p:spPr>
          <a:xfrm>
            <a:off x="2876586" y="2497976"/>
            <a:ext cx="6438827" cy="1862048"/>
          </a:xfrm>
          <a:prstGeom prst="rect">
            <a:avLst/>
          </a:prstGeom>
          <a:noFill/>
        </p:spPr>
        <p:txBody>
          <a:bodyPr wrap="square" lIns="91440" tIns="45720" rIns="91440" bIns="45720">
            <a:spAutoFit/>
          </a:bodyPr>
          <a:lstStyle/>
          <a:p>
            <a:pPr algn="ctr"/>
            <a:r>
              <a:rPr lang="en-US" sz="11500" b="1" dirty="0">
                <a:ln w="22225">
                  <a:solidFill>
                    <a:schemeClr val="accent4">
                      <a:lumMod val="60000"/>
                      <a:lumOff val="40000"/>
                    </a:schemeClr>
                  </a:solidFill>
                  <a:prstDash val="solid"/>
                </a:ln>
                <a:solidFill>
                  <a:srgbClr val="C00000"/>
                </a:solidFill>
              </a:rPr>
              <a:t>Questions</a:t>
            </a:r>
          </a:p>
        </p:txBody>
      </p:sp>
    </p:spTree>
    <p:extLst>
      <p:ext uri="{BB962C8B-B14F-4D97-AF65-F5344CB8AC3E}">
        <p14:creationId xmlns:p14="http://schemas.microsoft.com/office/powerpoint/2010/main" val="19710146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127</Words>
  <Application>Microsoft Office PowerPoint</Application>
  <PresentationFormat>Widescreen</PresentationFormat>
  <Paragraphs>9</Paragraphs>
  <Slides>7</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Joanna Moreland</dc:creator>
  <cp:lastModifiedBy>Joanna Moreland</cp:lastModifiedBy>
  <cp:revision>18</cp:revision>
  <dcterms:created xsi:type="dcterms:W3CDTF">2018-10-28T08:08:16Z</dcterms:created>
  <dcterms:modified xsi:type="dcterms:W3CDTF">2018-10-28T11:45:43Z</dcterms:modified>
</cp:coreProperties>
</file>