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5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3578-7E01-4606-A2D6-C900443D5041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4E68-D3D9-4DDD-B009-7CE9DF865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3578-7E01-4606-A2D6-C900443D5041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4E68-D3D9-4DDD-B009-7CE9DF865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5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3578-7E01-4606-A2D6-C900443D5041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4E68-D3D9-4DDD-B009-7CE9DF865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79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3578-7E01-4606-A2D6-C900443D5041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4E68-D3D9-4DDD-B009-7CE9DF865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97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3578-7E01-4606-A2D6-C900443D5041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4E68-D3D9-4DDD-B009-7CE9DF865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44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3578-7E01-4606-A2D6-C900443D5041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4E68-D3D9-4DDD-B009-7CE9DF865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10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3578-7E01-4606-A2D6-C900443D5041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4E68-D3D9-4DDD-B009-7CE9DF865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55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3578-7E01-4606-A2D6-C900443D5041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4E68-D3D9-4DDD-B009-7CE9DF865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1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3578-7E01-4606-A2D6-C900443D5041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4E68-D3D9-4DDD-B009-7CE9DF865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68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3578-7E01-4606-A2D6-C900443D5041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4E68-D3D9-4DDD-B009-7CE9DF865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8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3578-7E01-4606-A2D6-C900443D5041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4E68-D3D9-4DDD-B009-7CE9DF865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77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73578-7E01-4606-A2D6-C900443D5041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64E68-D3D9-4DDD-B009-7CE9DF865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2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BlackDragon14\Desktop\bk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Team-16</a:t>
            </a:r>
            <a:br>
              <a:rPr lang="en-GB" dirty="0" smtClean="0"/>
            </a:br>
            <a:r>
              <a:rPr lang="en-GB" dirty="0" smtClean="0"/>
              <a:t>Maggie’s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21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BlackDragon14\Desktop\bk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Fingerprint Verification</a:t>
            </a:r>
          </a:p>
          <a:p>
            <a:r>
              <a:rPr lang="en-GB" dirty="0" smtClean="0"/>
              <a:t>Time-saving Application</a:t>
            </a:r>
          </a:p>
          <a:p>
            <a:r>
              <a:rPr lang="en-GB" dirty="0" smtClean="0"/>
              <a:t>Accurate information</a:t>
            </a:r>
          </a:p>
          <a:p>
            <a:r>
              <a:rPr lang="en-GB" dirty="0" smtClean="0"/>
              <a:t>Provide Quick Tips to User</a:t>
            </a:r>
          </a:p>
          <a:p>
            <a:r>
              <a:rPr lang="en-GB" dirty="0" smtClean="0"/>
              <a:t>Insert multiple records in 1 click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309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BlackDragon14\Desktop\bk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Provide Quick Tips to User</a:t>
            </a:r>
            <a:endParaRPr lang="en-GB" dirty="0"/>
          </a:p>
        </p:txBody>
      </p:sp>
      <p:pic>
        <p:nvPicPr>
          <p:cNvPr id="8" name="Picture 8" descr="C:\Users\BlackDragon14\Desktop\Screenshot from 2016-11-06 09_10_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" y="1340768"/>
            <a:ext cx="9138248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Callout 10"/>
          <p:cNvSpPr/>
          <p:nvPr/>
        </p:nvSpPr>
        <p:spPr>
          <a:xfrm>
            <a:off x="5436096" y="2420888"/>
            <a:ext cx="1728192" cy="93610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Please specify the type of person who visited this facility</a:t>
            </a:r>
            <a:endParaRPr lang="en-GB" sz="1200" dirty="0"/>
          </a:p>
        </p:txBody>
      </p:sp>
      <p:sp>
        <p:nvSpPr>
          <p:cNvPr id="12" name="Oval Callout 11"/>
          <p:cNvSpPr/>
          <p:nvPr/>
        </p:nvSpPr>
        <p:spPr>
          <a:xfrm>
            <a:off x="5740088" y="4869160"/>
            <a:ext cx="1770504" cy="10081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Select type of visit. </a:t>
            </a:r>
            <a:r>
              <a:rPr lang="en-GB" sz="1200" dirty="0" err="1" smtClean="0"/>
              <a:t>E.x</a:t>
            </a:r>
            <a:r>
              <a:rPr lang="en-GB" sz="1200" dirty="0" smtClean="0"/>
              <a:t> Has the user booked an appointment in advance?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96552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C:\Users\BlackDragon14\Desktop\bk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0" y="0"/>
            <a:ext cx="9138248" cy="695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C:\Users\BlackDragon14\Desktop\Screenshot from 2016-11-06 09_10_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0" y="1340767"/>
            <a:ext cx="9138248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 flipH="1">
            <a:off x="3955892" y="2531881"/>
            <a:ext cx="117726" cy="1177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419872" y="2452246"/>
            <a:ext cx="653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Group</a:t>
            </a:r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588" y="245224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Single </a:t>
            </a:r>
            <a:endParaRPr lang="en-GB" sz="1400" dirty="0"/>
          </a:p>
        </p:txBody>
      </p:sp>
      <p:sp>
        <p:nvSpPr>
          <p:cNvPr id="9" name="Oval 8"/>
          <p:cNvSpPr/>
          <p:nvPr/>
        </p:nvSpPr>
        <p:spPr>
          <a:xfrm flipH="1">
            <a:off x="5174942" y="2531881"/>
            <a:ext cx="117726" cy="1177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loud Callout 9"/>
          <p:cNvSpPr/>
          <p:nvPr/>
        </p:nvSpPr>
        <p:spPr>
          <a:xfrm>
            <a:off x="5292668" y="1084767"/>
            <a:ext cx="2304256" cy="121992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Insert single record or multiple</a:t>
            </a:r>
            <a:endParaRPr lang="en-GB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Multiple Records Functionality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0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BlackDragon14\Desktop\Team16\SpringBoot\Maggies\src\main\resources\static\bk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page- Login page</a:t>
            </a:r>
            <a:endParaRPr lang="en-GB" dirty="0"/>
          </a:p>
        </p:txBody>
      </p:sp>
      <p:pic>
        <p:nvPicPr>
          <p:cNvPr id="1027" name="Picture 3" descr="C:\Users\BlackDragon14\Desktop\MaggiesM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72816"/>
            <a:ext cx="9144000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5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lackDragon14\Desktop\bk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" y="4376"/>
            <a:ext cx="9138248" cy="695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Form</a:t>
            </a:r>
            <a:endParaRPr lang="en-GB" dirty="0"/>
          </a:p>
        </p:txBody>
      </p:sp>
      <p:pic>
        <p:nvPicPr>
          <p:cNvPr id="2056" name="Picture 8" descr="C:\Users\BlackDragon14\Desktop\Screenshot from 2016-11-06 09_10_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" y="1340768"/>
            <a:ext cx="9138248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8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lackDragon14\Desktop\bk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Input Form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5"/>
            <a:ext cx="8229600" cy="3384376"/>
          </a:xfrm>
        </p:spPr>
        <p:txBody>
          <a:bodyPr>
            <a:normAutofit/>
          </a:bodyPr>
          <a:lstStyle/>
          <a:p>
            <a:r>
              <a:rPr lang="en-GB" sz="2800" dirty="0" smtClean="0"/>
              <a:t>User is able to select and edit an entry from the database that have been logged the same day</a:t>
            </a:r>
          </a:p>
          <a:p>
            <a:r>
              <a:rPr lang="en-GB" sz="2800" dirty="0" smtClean="0"/>
              <a:t>Once edited the user submits and the entry is replaced with the current one</a:t>
            </a:r>
          </a:p>
          <a:p>
            <a:r>
              <a:rPr lang="en-GB" sz="2800" dirty="0" smtClean="0"/>
              <a:t>If a user identifies a duplication of a person can merge the data into one entry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201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lackDragon14\Desktop\bk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Daily 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764903"/>
          </a:xfrm>
        </p:spPr>
        <p:txBody>
          <a:bodyPr/>
          <a:lstStyle/>
          <a:p>
            <a:r>
              <a:rPr lang="en-GB" dirty="0" smtClean="0"/>
              <a:t>At the end of the day a user can see everything that has been logged as a final form</a:t>
            </a:r>
          </a:p>
          <a:p>
            <a:r>
              <a:rPr lang="en-GB" dirty="0" smtClean="0"/>
              <a:t>A user can also see who was the one to last to modify an entry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512119"/>
              </p:ext>
            </p:extLst>
          </p:nvPr>
        </p:nvGraphicFramePr>
        <p:xfrm>
          <a:off x="683568" y="4005064"/>
          <a:ext cx="806489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149"/>
                <a:gridCol w="1344149"/>
                <a:gridCol w="1344149"/>
                <a:gridCol w="1344149"/>
                <a:gridCol w="1344149"/>
                <a:gridCol w="134414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Visit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Gender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Cancer Site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Journey Stage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Nature</a:t>
                      </a:r>
                      <a:r>
                        <a:rPr lang="en-GB" baseline="0" dirty="0" smtClean="0"/>
                        <a:t> of Visit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Activity(1,2,3)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Returning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Breast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Post Treatment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Booked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1.Nutrition</a:t>
                      </a:r>
                    </a:p>
                    <a:p>
                      <a:r>
                        <a:rPr lang="en-GB" dirty="0" smtClean="0"/>
                        <a:t>2.</a:t>
                      </a:r>
                      <a:r>
                        <a:rPr lang="en-GB" baseline="0" dirty="0" smtClean="0"/>
                        <a:t>Manage Stress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04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BlackDragon14\Desktop\bk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988840"/>
            <a:ext cx="8229600" cy="1143000"/>
          </a:xfrm>
        </p:spPr>
        <p:txBody>
          <a:bodyPr>
            <a:normAutofit/>
          </a:bodyPr>
          <a:lstStyle/>
          <a:p>
            <a:r>
              <a:rPr lang="en-GB" sz="4800" dirty="0" smtClean="0"/>
              <a:t>Thank you!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8228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176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Team-16 Maggie’s Project</vt:lpstr>
      <vt:lpstr>Aims</vt:lpstr>
      <vt:lpstr>Provide Quick Tips to User</vt:lpstr>
      <vt:lpstr>PowerPoint Presentation</vt:lpstr>
      <vt:lpstr>Main page- Login page</vt:lpstr>
      <vt:lpstr>Quick Form</vt:lpstr>
      <vt:lpstr>Input Form</vt:lpstr>
      <vt:lpstr>Daily Log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Team-16 Maggie’s Project</dc:title>
  <dc:creator>Stephanos Konstantinou</dc:creator>
  <cp:lastModifiedBy>Stephanos Konstantinou</cp:lastModifiedBy>
  <cp:revision>19</cp:revision>
  <dcterms:created xsi:type="dcterms:W3CDTF">2016-11-06T06:43:02Z</dcterms:created>
  <dcterms:modified xsi:type="dcterms:W3CDTF">2016-11-06T11:29:37Z</dcterms:modified>
</cp:coreProperties>
</file>