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0625" cy="7559675"/>
  <p:notesSz cx="7559675" cy="10691813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swald" panose="020B0604020202020204" charset="0"/>
      <p:regular r:id="rId16"/>
      <p:bold r:id="rId17"/>
    </p:embeddedFont>
    <p:embeddedFont>
      <p:font typeface="Average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3" d="100"/>
          <a:sy n="113" d="100"/>
        </p:scale>
        <p:origin x="122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795960" y="4196655"/>
            <a:ext cx="489042" cy="155250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111975" tIns="111975" rIns="111975" bIns="1119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111975" tIns="111975" rIns="111975" bIns="1119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111975" tIns="111975" rIns="111975" bIns="1119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40014" y="1456231"/>
            <a:ext cx="8600700" cy="2542800"/>
          </a:xfrm>
          <a:prstGeom prst="rect">
            <a:avLst/>
          </a:prstGeom>
        </p:spPr>
        <p:txBody>
          <a:bodyPr lIns="111975" tIns="111975" rIns="111975" bIns="111975" anchor="b" anchorCtr="0"/>
          <a:lstStyle>
            <a:lvl1pPr lvl="0" algn="ctr" rtl="0">
              <a:spcBef>
                <a:spcPts val="0"/>
              </a:spcBef>
              <a:buSzPct val="100000"/>
              <a:defRPr sz="5900"/>
            </a:lvl1pPr>
            <a:lvl2pPr lvl="1" algn="ctr" rtl="0">
              <a:spcBef>
                <a:spcPts val="0"/>
              </a:spcBef>
              <a:buSzPct val="100000"/>
              <a:defRPr sz="5900"/>
            </a:lvl2pPr>
            <a:lvl3pPr lvl="2" algn="ctr" rtl="0">
              <a:spcBef>
                <a:spcPts val="0"/>
              </a:spcBef>
              <a:buSzPct val="100000"/>
              <a:defRPr sz="5900"/>
            </a:lvl3pPr>
            <a:lvl4pPr lvl="3" algn="ctr" rtl="0">
              <a:spcBef>
                <a:spcPts val="0"/>
              </a:spcBef>
              <a:buSzPct val="100000"/>
              <a:defRPr sz="5900"/>
            </a:lvl4pPr>
            <a:lvl5pPr lvl="4" algn="ctr" rtl="0">
              <a:spcBef>
                <a:spcPts val="0"/>
              </a:spcBef>
              <a:buSzPct val="100000"/>
              <a:defRPr sz="5900"/>
            </a:lvl5pPr>
            <a:lvl6pPr lvl="5" algn="ctr" rtl="0">
              <a:spcBef>
                <a:spcPts val="0"/>
              </a:spcBef>
              <a:buSzPct val="100000"/>
              <a:defRPr sz="5900"/>
            </a:lvl6pPr>
            <a:lvl7pPr lvl="6" algn="ctr" rtl="0">
              <a:spcBef>
                <a:spcPts val="0"/>
              </a:spcBef>
              <a:buSzPct val="100000"/>
              <a:defRPr sz="5900"/>
            </a:lvl7pPr>
            <a:lvl8pPr lvl="7" algn="ctr" rtl="0">
              <a:spcBef>
                <a:spcPts val="0"/>
              </a:spcBef>
              <a:buSzPct val="100000"/>
              <a:defRPr sz="5900"/>
            </a:lvl8pPr>
            <a:lvl9pPr lvl="8" algn="ctr" rtl="0">
              <a:spcBef>
                <a:spcPts val="0"/>
              </a:spcBef>
              <a:buSzPct val="100000"/>
              <a:defRPr sz="59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40006" y="4666283"/>
            <a:ext cx="8600700" cy="1164900"/>
          </a:xfrm>
          <a:prstGeom prst="rect">
            <a:avLst/>
          </a:prstGeom>
        </p:spPr>
        <p:txBody>
          <a:bodyPr lIns="111975" tIns="111975" rIns="111975" bIns="11197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9359911" y="6879927"/>
            <a:ext cx="604800" cy="578400"/>
          </a:xfrm>
          <a:prstGeom prst="rect">
            <a:avLst/>
          </a:prstGeom>
        </p:spPr>
        <p:txBody>
          <a:bodyPr lIns="111975" tIns="111975" rIns="111975" bIns="1119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43627" y="1844944"/>
            <a:ext cx="9393300" cy="2778600"/>
          </a:xfrm>
          <a:prstGeom prst="rect">
            <a:avLst/>
          </a:prstGeom>
        </p:spPr>
        <p:txBody>
          <a:bodyPr lIns="111975" tIns="111975" rIns="111975" bIns="111975" anchor="b" anchorCtr="0"/>
          <a:lstStyle>
            <a:lvl1pPr lvl="0" algn="ctr" rtl="0">
              <a:spcBef>
                <a:spcPts val="0"/>
              </a:spcBef>
              <a:buSzPct val="100000"/>
              <a:defRPr sz="14700"/>
            </a:lvl1pPr>
            <a:lvl2pPr lvl="1" algn="ctr" rtl="0">
              <a:spcBef>
                <a:spcPts val="0"/>
              </a:spcBef>
              <a:buSzPct val="100000"/>
              <a:defRPr sz="14700"/>
            </a:lvl2pPr>
            <a:lvl3pPr lvl="2" algn="ctr" rtl="0">
              <a:spcBef>
                <a:spcPts val="0"/>
              </a:spcBef>
              <a:buSzPct val="100000"/>
              <a:defRPr sz="14700"/>
            </a:lvl3pPr>
            <a:lvl4pPr lvl="3" algn="ctr" rtl="0">
              <a:spcBef>
                <a:spcPts val="0"/>
              </a:spcBef>
              <a:buSzPct val="100000"/>
              <a:defRPr sz="14700"/>
            </a:lvl4pPr>
            <a:lvl5pPr lvl="4" algn="ctr" rtl="0">
              <a:spcBef>
                <a:spcPts val="0"/>
              </a:spcBef>
              <a:buSzPct val="100000"/>
              <a:defRPr sz="14700"/>
            </a:lvl5pPr>
            <a:lvl6pPr lvl="5" algn="ctr" rtl="0">
              <a:spcBef>
                <a:spcPts val="0"/>
              </a:spcBef>
              <a:buSzPct val="100000"/>
              <a:defRPr sz="14700"/>
            </a:lvl6pPr>
            <a:lvl7pPr lvl="6" algn="ctr" rtl="0">
              <a:spcBef>
                <a:spcPts val="0"/>
              </a:spcBef>
              <a:buSzPct val="100000"/>
              <a:defRPr sz="14700"/>
            </a:lvl7pPr>
            <a:lvl8pPr lvl="7" algn="ctr" rtl="0">
              <a:spcBef>
                <a:spcPts val="0"/>
              </a:spcBef>
              <a:buSzPct val="100000"/>
              <a:defRPr sz="14700"/>
            </a:lvl8pPr>
            <a:lvl9pPr lvl="8" algn="ctr" rtl="0">
              <a:spcBef>
                <a:spcPts val="0"/>
              </a:spcBef>
              <a:buSzPct val="100000"/>
              <a:defRPr sz="147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43627" y="4744987"/>
            <a:ext cx="9393300" cy="1911900"/>
          </a:xfrm>
          <a:prstGeom prst="rect">
            <a:avLst/>
          </a:prstGeom>
        </p:spPr>
        <p:txBody>
          <a:bodyPr lIns="111975" tIns="111975" rIns="111975" bIns="11197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9359911" y="6879927"/>
            <a:ext cx="604800" cy="578400"/>
          </a:xfrm>
          <a:prstGeom prst="rect">
            <a:avLst/>
          </a:prstGeom>
        </p:spPr>
        <p:txBody>
          <a:bodyPr lIns="111975" tIns="111975" rIns="111975" bIns="1119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9359911" y="6879927"/>
            <a:ext cx="604800" cy="578400"/>
          </a:xfrm>
          <a:prstGeom prst="rect">
            <a:avLst/>
          </a:prstGeom>
        </p:spPr>
        <p:txBody>
          <a:bodyPr lIns="111975" tIns="111975" rIns="111975" bIns="1119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lIns="111975" tIns="111975" rIns="111975" bIns="11197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  <a:noFill/>
          <a:ln>
            <a:noFill/>
          </a:ln>
        </p:spPr>
        <p:txBody>
          <a:bodyPr lIns="111975" tIns="111975" rIns="111975" bIns="11197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lIns="111975" tIns="111975" rIns="111975" bIns="11197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  <a:noFill/>
          <a:ln>
            <a:noFill/>
          </a:ln>
        </p:spPr>
        <p:txBody>
          <a:bodyPr lIns="111975" tIns="111975" rIns="111975" bIns="11197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40006" y="3147108"/>
            <a:ext cx="8656500" cy="1265400"/>
          </a:xfrm>
          <a:prstGeom prst="rect">
            <a:avLst/>
          </a:prstGeom>
        </p:spPr>
        <p:txBody>
          <a:bodyPr lIns="111975" tIns="111975" rIns="111975" bIns="111975" anchor="ctr" anchorCtr="0"/>
          <a:lstStyle>
            <a:lvl1pPr lvl="0" algn="ctr" rtl="0">
              <a:spcBef>
                <a:spcPts val="0"/>
              </a:spcBef>
              <a:buSzPct val="100000"/>
              <a:defRPr sz="4400"/>
            </a:lvl1pPr>
            <a:lvl2pPr lvl="1" algn="ctr" rtl="0">
              <a:spcBef>
                <a:spcPts val="0"/>
              </a:spcBef>
              <a:buSzPct val="100000"/>
              <a:defRPr sz="4400"/>
            </a:lvl2pPr>
            <a:lvl3pPr lvl="2" algn="ctr" rtl="0">
              <a:spcBef>
                <a:spcPts val="0"/>
              </a:spcBef>
              <a:buSzPct val="100000"/>
              <a:defRPr sz="4400"/>
            </a:lvl3pPr>
            <a:lvl4pPr lvl="3" algn="ctr" rtl="0">
              <a:spcBef>
                <a:spcPts val="0"/>
              </a:spcBef>
              <a:buSzPct val="100000"/>
              <a:defRPr sz="4400"/>
            </a:lvl4pPr>
            <a:lvl5pPr lvl="4" algn="ctr" rtl="0">
              <a:spcBef>
                <a:spcPts val="0"/>
              </a:spcBef>
              <a:buSzPct val="100000"/>
              <a:defRPr sz="4400"/>
            </a:lvl5pPr>
            <a:lvl6pPr lvl="5" algn="ctr" rtl="0">
              <a:spcBef>
                <a:spcPts val="0"/>
              </a:spcBef>
              <a:buSzPct val="100000"/>
              <a:defRPr sz="4400"/>
            </a:lvl6pPr>
            <a:lvl7pPr lvl="6" algn="ctr" rtl="0">
              <a:spcBef>
                <a:spcPts val="0"/>
              </a:spcBef>
              <a:buSzPct val="100000"/>
              <a:defRPr sz="4400"/>
            </a:lvl7pPr>
            <a:lvl8pPr lvl="7" algn="ctr" rtl="0">
              <a:spcBef>
                <a:spcPts val="0"/>
              </a:spcBef>
              <a:buSzPct val="100000"/>
              <a:defRPr sz="4400"/>
            </a:lvl8pPr>
            <a:lvl9pPr lvl="8" algn="ctr" rtl="0">
              <a:spcBef>
                <a:spcPts val="0"/>
              </a:spcBef>
              <a:buSzPct val="100000"/>
              <a:defRPr sz="4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9359911" y="6879927"/>
            <a:ext cx="604800" cy="578400"/>
          </a:xfrm>
          <a:prstGeom prst="rect">
            <a:avLst/>
          </a:prstGeom>
        </p:spPr>
        <p:txBody>
          <a:bodyPr lIns="111975" tIns="111975" rIns="111975" bIns="1119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43627" y="654076"/>
            <a:ext cx="9393300" cy="841800"/>
          </a:xfrm>
          <a:prstGeom prst="rect">
            <a:avLst/>
          </a:prstGeom>
        </p:spPr>
        <p:txBody>
          <a:bodyPr lIns="111975" tIns="111975" rIns="111975" bIns="11197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43627" y="1693853"/>
            <a:ext cx="9393300" cy="5021400"/>
          </a:xfrm>
          <a:prstGeom prst="rect">
            <a:avLst/>
          </a:prstGeom>
        </p:spPr>
        <p:txBody>
          <a:bodyPr lIns="111975" tIns="111975" rIns="111975" bIns="11197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9359911" y="6879927"/>
            <a:ext cx="604800" cy="578400"/>
          </a:xfrm>
          <a:prstGeom prst="rect">
            <a:avLst/>
          </a:prstGeom>
        </p:spPr>
        <p:txBody>
          <a:bodyPr lIns="111975" tIns="111975" rIns="111975" bIns="1119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43627" y="654076"/>
            <a:ext cx="9393300" cy="841800"/>
          </a:xfrm>
          <a:prstGeom prst="rect">
            <a:avLst/>
          </a:prstGeom>
        </p:spPr>
        <p:txBody>
          <a:bodyPr lIns="111975" tIns="111975" rIns="111975" bIns="11197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43627" y="1693853"/>
            <a:ext cx="4409700" cy="5021400"/>
          </a:xfrm>
          <a:prstGeom prst="rect">
            <a:avLst/>
          </a:prstGeom>
        </p:spPr>
        <p:txBody>
          <a:bodyPr lIns="111975" tIns="111975" rIns="111975" bIns="111975" anchor="t" anchorCtr="0"/>
          <a:lstStyle>
            <a:lvl1pPr lvl="0" rtl="0">
              <a:spcBef>
                <a:spcPts val="0"/>
              </a:spcBef>
              <a:buSzPct val="100000"/>
              <a:defRPr sz="1700"/>
            </a:lvl1pPr>
            <a:lvl2pPr lvl="1" rtl="0">
              <a:spcBef>
                <a:spcPts val="0"/>
              </a:spcBef>
              <a:buSzPct val="100000"/>
              <a:defRPr sz="1500"/>
            </a:lvl2pPr>
            <a:lvl3pPr lvl="2" rtl="0">
              <a:spcBef>
                <a:spcPts val="0"/>
              </a:spcBef>
              <a:buSzPct val="100000"/>
              <a:defRPr sz="1500"/>
            </a:lvl3pPr>
            <a:lvl4pPr lvl="3" rtl="0">
              <a:spcBef>
                <a:spcPts val="0"/>
              </a:spcBef>
              <a:buSzPct val="100000"/>
              <a:defRPr sz="1500"/>
            </a:lvl4pPr>
            <a:lvl5pPr lvl="4" rtl="0">
              <a:spcBef>
                <a:spcPts val="0"/>
              </a:spcBef>
              <a:buSzPct val="100000"/>
              <a:defRPr sz="1500"/>
            </a:lvl5pPr>
            <a:lvl6pPr lvl="5" rtl="0">
              <a:spcBef>
                <a:spcPts val="0"/>
              </a:spcBef>
              <a:buSzPct val="100000"/>
              <a:defRPr sz="1500"/>
            </a:lvl6pPr>
            <a:lvl7pPr lvl="6" rtl="0">
              <a:spcBef>
                <a:spcPts val="0"/>
              </a:spcBef>
              <a:buSzPct val="100000"/>
              <a:defRPr sz="1500"/>
            </a:lvl7pPr>
            <a:lvl8pPr lvl="7" rtl="0">
              <a:spcBef>
                <a:spcPts val="0"/>
              </a:spcBef>
              <a:buSzPct val="100000"/>
              <a:defRPr sz="1500"/>
            </a:lvl8pPr>
            <a:lvl9pPr lvl="8" rtl="0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5327385" y="1693853"/>
            <a:ext cx="4409700" cy="5021400"/>
          </a:xfrm>
          <a:prstGeom prst="rect">
            <a:avLst/>
          </a:prstGeom>
        </p:spPr>
        <p:txBody>
          <a:bodyPr lIns="111975" tIns="111975" rIns="111975" bIns="111975" anchor="t" anchorCtr="0"/>
          <a:lstStyle>
            <a:lvl1pPr lvl="0" rtl="0">
              <a:spcBef>
                <a:spcPts val="0"/>
              </a:spcBef>
              <a:buSzPct val="100000"/>
              <a:defRPr sz="1700"/>
            </a:lvl1pPr>
            <a:lvl2pPr lvl="1" rtl="0">
              <a:spcBef>
                <a:spcPts val="0"/>
              </a:spcBef>
              <a:buSzPct val="100000"/>
              <a:defRPr sz="1500"/>
            </a:lvl2pPr>
            <a:lvl3pPr lvl="2" rtl="0">
              <a:spcBef>
                <a:spcPts val="0"/>
              </a:spcBef>
              <a:buSzPct val="100000"/>
              <a:defRPr sz="1500"/>
            </a:lvl3pPr>
            <a:lvl4pPr lvl="3" rtl="0">
              <a:spcBef>
                <a:spcPts val="0"/>
              </a:spcBef>
              <a:buSzPct val="100000"/>
              <a:defRPr sz="1500"/>
            </a:lvl4pPr>
            <a:lvl5pPr lvl="4" rtl="0">
              <a:spcBef>
                <a:spcPts val="0"/>
              </a:spcBef>
              <a:buSzPct val="100000"/>
              <a:defRPr sz="1500"/>
            </a:lvl5pPr>
            <a:lvl6pPr lvl="5" rtl="0">
              <a:spcBef>
                <a:spcPts val="0"/>
              </a:spcBef>
              <a:buSzPct val="100000"/>
              <a:defRPr sz="1500"/>
            </a:lvl6pPr>
            <a:lvl7pPr lvl="6" rtl="0">
              <a:spcBef>
                <a:spcPts val="0"/>
              </a:spcBef>
              <a:buSzPct val="100000"/>
              <a:defRPr sz="1500"/>
            </a:lvl7pPr>
            <a:lvl8pPr lvl="7" rtl="0">
              <a:spcBef>
                <a:spcPts val="0"/>
              </a:spcBef>
              <a:buSzPct val="100000"/>
              <a:defRPr sz="1500"/>
            </a:lvl8pPr>
            <a:lvl9pPr lvl="8" rtl="0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9359911" y="6879927"/>
            <a:ext cx="604800" cy="578400"/>
          </a:xfrm>
          <a:prstGeom prst="rect">
            <a:avLst/>
          </a:prstGeom>
        </p:spPr>
        <p:txBody>
          <a:bodyPr lIns="111975" tIns="111975" rIns="111975" bIns="1119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43627" y="654076"/>
            <a:ext cx="9393300" cy="841800"/>
          </a:xfrm>
          <a:prstGeom prst="rect">
            <a:avLst/>
          </a:prstGeom>
        </p:spPr>
        <p:txBody>
          <a:bodyPr lIns="111975" tIns="111975" rIns="111975" bIns="11197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9359911" y="6879927"/>
            <a:ext cx="604800" cy="578400"/>
          </a:xfrm>
          <a:prstGeom prst="rect">
            <a:avLst/>
          </a:prstGeom>
        </p:spPr>
        <p:txBody>
          <a:bodyPr lIns="111975" tIns="111975" rIns="111975" bIns="1119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43627" y="816594"/>
            <a:ext cx="3095700" cy="1110600"/>
          </a:xfrm>
          <a:prstGeom prst="rect">
            <a:avLst/>
          </a:prstGeom>
        </p:spPr>
        <p:txBody>
          <a:bodyPr lIns="111975" tIns="111975" rIns="111975" bIns="111975" anchor="b" anchorCtr="0"/>
          <a:lstStyle>
            <a:lvl1pPr lvl="0" rtl="0">
              <a:spcBef>
                <a:spcPts val="0"/>
              </a:spcBef>
              <a:buSzPct val="100000"/>
              <a:defRPr sz="2900"/>
            </a:lvl1pPr>
            <a:lvl2pPr lvl="1" rtl="0">
              <a:spcBef>
                <a:spcPts val="0"/>
              </a:spcBef>
              <a:buSzPct val="100000"/>
              <a:defRPr sz="2900"/>
            </a:lvl2pPr>
            <a:lvl3pPr lvl="2" rtl="0">
              <a:spcBef>
                <a:spcPts val="0"/>
              </a:spcBef>
              <a:buSzPct val="100000"/>
              <a:defRPr sz="2900"/>
            </a:lvl3pPr>
            <a:lvl4pPr lvl="3" rtl="0">
              <a:spcBef>
                <a:spcPts val="0"/>
              </a:spcBef>
              <a:buSzPct val="100000"/>
              <a:defRPr sz="2900"/>
            </a:lvl4pPr>
            <a:lvl5pPr lvl="4" rtl="0">
              <a:spcBef>
                <a:spcPts val="0"/>
              </a:spcBef>
              <a:buSzPct val="100000"/>
              <a:defRPr sz="2900"/>
            </a:lvl5pPr>
            <a:lvl6pPr lvl="5" rtl="0">
              <a:spcBef>
                <a:spcPts val="0"/>
              </a:spcBef>
              <a:buSzPct val="100000"/>
              <a:defRPr sz="2900"/>
            </a:lvl6pPr>
            <a:lvl7pPr lvl="6" rtl="0">
              <a:spcBef>
                <a:spcPts val="0"/>
              </a:spcBef>
              <a:buSzPct val="100000"/>
              <a:defRPr sz="2900"/>
            </a:lvl7pPr>
            <a:lvl8pPr lvl="7" rtl="0">
              <a:spcBef>
                <a:spcPts val="0"/>
              </a:spcBef>
              <a:buSzPct val="100000"/>
              <a:defRPr sz="2900"/>
            </a:lvl8pPr>
            <a:lvl9pPr lvl="8" rtl="0">
              <a:spcBef>
                <a:spcPts val="0"/>
              </a:spcBef>
              <a:buSzPct val="100000"/>
              <a:defRPr sz="29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43627" y="2042368"/>
            <a:ext cx="3095700" cy="4672800"/>
          </a:xfrm>
          <a:prstGeom prst="rect">
            <a:avLst/>
          </a:prstGeom>
        </p:spPr>
        <p:txBody>
          <a:bodyPr lIns="111975" tIns="111975" rIns="111975" bIns="111975" anchor="t" anchorCtr="0"/>
          <a:lstStyle>
            <a:lvl1pPr lvl="0" rtl="0">
              <a:spcBef>
                <a:spcPts val="0"/>
              </a:spcBef>
              <a:buSzPct val="100000"/>
              <a:defRPr sz="1500"/>
            </a:lvl1pPr>
            <a:lvl2pPr lvl="1" rtl="0">
              <a:spcBef>
                <a:spcPts val="0"/>
              </a:spcBef>
              <a:buSzPct val="100000"/>
              <a:defRPr sz="1500"/>
            </a:lvl2pPr>
            <a:lvl3pPr lvl="2" rtl="0">
              <a:spcBef>
                <a:spcPts val="0"/>
              </a:spcBef>
              <a:buSzPct val="100000"/>
              <a:defRPr sz="1500"/>
            </a:lvl3pPr>
            <a:lvl4pPr lvl="3" rtl="0">
              <a:spcBef>
                <a:spcPts val="0"/>
              </a:spcBef>
              <a:buSzPct val="100000"/>
              <a:defRPr sz="1500"/>
            </a:lvl4pPr>
            <a:lvl5pPr lvl="4" rtl="0">
              <a:spcBef>
                <a:spcPts val="0"/>
              </a:spcBef>
              <a:buSzPct val="100000"/>
              <a:defRPr sz="1500"/>
            </a:lvl5pPr>
            <a:lvl6pPr lvl="5" rtl="0">
              <a:spcBef>
                <a:spcPts val="0"/>
              </a:spcBef>
              <a:buSzPct val="100000"/>
              <a:defRPr sz="1500"/>
            </a:lvl6pPr>
            <a:lvl7pPr lvl="6" rtl="0">
              <a:spcBef>
                <a:spcPts val="0"/>
              </a:spcBef>
              <a:buSzPct val="100000"/>
              <a:defRPr sz="1500"/>
            </a:lvl7pPr>
            <a:lvl8pPr lvl="7" rtl="0">
              <a:spcBef>
                <a:spcPts val="0"/>
              </a:spcBef>
              <a:buSzPct val="100000"/>
              <a:defRPr sz="1500"/>
            </a:lvl8pPr>
            <a:lvl9pPr lvl="8" rtl="0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9359911" y="6879927"/>
            <a:ext cx="604800" cy="578400"/>
          </a:xfrm>
          <a:prstGeom prst="rect">
            <a:avLst/>
          </a:prstGeom>
        </p:spPr>
        <p:txBody>
          <a:bodyPr lIns="111975" tIns="111975" rIns="111975" bIns="1119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540466" y="773604"/>
            <a:ext cx="6864900" cy="6012600"/>
          </a:xfrm>
          <a:prstGeom prst="rect">
            <a:avLst/>
          </a:prstGeom>
        </p:spPr>
        <p:txBody>
          <a:bodyPr lIns="111975" tIns="111975" rIns="111975" bIns="11197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5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5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5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5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5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5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5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5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5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9359911" y="6879927"/>
            <a:ext cx="604800" cy="578400"/>
          </a:xfrm>
          <a:prstGeom prst="rect">
            <a:avLst/>
          </a:prstGeom>
        </p:spPr>
        <p:txBody>
          <a:bodyPr lIns="111975" tIns="111975" rIns="111975" bIns="1119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5040312" y="0"/>
            <a:ext cx="5040300" cy="755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111975" tIns="111975" rIns="111975" bIns="1119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544867" y="6607275"/>
            <a:ext cx="516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92695" y="1589390"/>
            <a:ext cx="4459500" cy="2513700"/>
          </a:xfrm>
          <a:prstGeom prst="rect">
            <a:avLst/>
          </a:prstGeom>
        </p:spPr>
        <p:txBody>
          <a:bodyPr lIns="111975" tIns="111975" rIns="111975" bIns="111975" anchor="b" anchorCtr="0"/>
          <a:lstStyle>
            <a:lvl1pPr lvl="0" algn="ctr" rtl="0">
              <a:spcBef>
                <a:spcPts val="0"/>
              </a:spcBef>
              <a:buSzPct val="100000"/>
              <a:defRPr sz="5100"/>
            </a:lvl1pPr>
            <a:lvl2pPr lvl="1" algn="ctr" rtl="0">
              <a:spcBef>
                <a:spcPts val="0"/>
              </a:spcBef>
              <a:buSzPct val="100000"/>
              <a:defRPr sz="5100"/>
            </a:lvl2pPr>
            <a:lvl3pPr lvl="2" algn="ctr" rtl="0">
              <a:spcBef>
                <a:spcPts val="0"/>
              </a:spcBef>
              <a:buSzPct val="100000"/>
              <a:defRPr sz="5100"/>
            </a:lvl3pPr>
            <a:lvl4pPr lvl="3" algn="ctr" rtl="0">
              <a:spcBef>
                <a:spcPts val="0"/>
              </a:spcBef>
              <a:buSzPct val="100000"/>
              <a:defRPr sz="5100"/>
            </a:lvl4pPr>
            <a:lvl5pPr lvl="4" algn="ctr" rtl="0">
              <a:spcBef>
                <a:spcPts val="0"/>
              </a:spcBef>
              <a:buSzPct val="100000"/>
              <a:defRPr sz="5100"/>
            </a:lvl5pPr>
            <a:lvl6pPr lvl="5" algn="ctr" rtl="0">
              <a:spcBef>
                <a:spcPts val="0"/>
              </a:spcBef>
              <a:buSzPct val="100000"/>
              <a:defRPr sz="5100"/>
            </a:lvl6pPr>
            <a:lvl7pPr lvl="6" algn="ctr" rtl="0">
              <a:spcBef>
                <a:spcPts val="0"/>
              </a:spcBef>
              <a:buSzPct val="100000"/>
              <a:defRPr sz="5100"/>
            </a:lvl7pPr>
            <a:lvl8pPr lvl="7" algn="ctr" rtl="0">
              <a:spcBef>
                <a:spcPts val="0"/>
              </a:spcBef>
              <a:buSzPct val="100000"/>
              <a:defRPr sz="5100"/>
            </a:lvl8pPr>
            <a:lvl9pPr lvl="8" algn="ctr" rtl="0">
              <a:spcBef>
                <a:spcPts val="0"/>
              </a:spcBef>
              <a:buSzPct val="100000"/>
              <a:defRPr sz="5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92695" y="4181742"/>
            <a:ext cx="4459500" cy="1977600"/>
          </a:xfrm>
          <a:prstGeom prst="rect">
            <a:avLst/>
          </a:prstGeom>
        </p:spPr>
        <p:txBody>
          <a:bodyPr lIns="111975" tIns="111975" rIns="111975" bIns="11197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5445455" y="1064395"/>
            <a:ext cx="4230000" cy="5430900"/>
          </a:xfrm>
          <a:prstGeom prst="rect">
            <a:avLst/>
          </a:prstGeom>
        </p:spPr>
        <p:txBody>
          <a:bodyPr lIns="111975" tIns="111975" rIns="111975" bIns="11197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9359911" y="6879927"/>
            <a:ext cx="604800" cy="578400"/>
          </a:xfrm>
          <a:prstGeom prst="rect">
            <a:avLst/>
          </a:prstGeom>
        </p:spPr>
        <p:txBody>
          <a:bodyPr lIns="111975" tIns="111975" rIns="111975" bIns="1119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43627" y="6217900"/>
            <a:ext cx="6613200" cy="889200"/>
          </a:xfrm>
          <a:prstGeom prst="rect">
            <a:avLst/>
          </a:prstGeom>
        </p:spPr>
        <p:txBody>
          <a:bodyPr lIns="111975" tIns="111975" rIns="111975" bIns="11197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9359911" y="6879927"/>
            <a:ext cx="604800" cy="578400"/>
          </a:xfrm>
          <a:prstGeom prst="rect">
            <a:avLst/>
          </a:prstGeom>
        </p:spPr>
        <p:txBody>
          <a:bodyPr lIns="111975" tIns="111975" rIns="111975" bIns="1119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43627" y="654076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lIns="111975" tIns="111975" rIns="111975" bIns="11197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43627" y="1693853"/>
            <a:ext cx="9393300" cy="5021400"/>
          </a:xfrm>
          <a:prstGeom prst="rect">
            <a:avLst/>
          </a:prstGeom>
          <a:noFill/>
          <a:ln>
            <a:noFill/>
          </a:ln>
        </p:spPr>
        <p:txBody>
          <a:bodyPr lIns="111975" tIns="111975" rIns="111975" bIns="11197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accent3"/>
              </a:buClr>
              <a:buSzPct val="100000"/>
              <a:buFont typeface="Average"/>
              <a:defRPr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accent3"/>
              </a:buClr>
              <a:buSzPct val="100000"/>
              <a:buFont typeface="Average"/>
              <a:defRPr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accent3"/>
              </a:buClr>
              <a:buSzPct val="100000"/>
              <a:buFont typeface="Average"/>
              <a:defRPr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accent3"/>
              </a:buClr>
              <a:buSzPct val="100000"/>
              <a:buFont typeface="Average"/>
              <a:defRPr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accent3"/>
              </a:buClr>
              <a:buSzPct val="100000"/>
              <a:buFont typeface="Average"/>
              <a:defRPr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accent3"/>
              </a:buClr>
              <a:buSzPct val="100000"/>
              <a:buFont typeface="Average"/>
              <a:defRPr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accent3"/>
              </a:buClr>
              <a:buSzPct val="100000"/>
              <a:buFont typeface="Average"/>
              <a:defRPr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accent3"/>
              </a:buClr>
              <a:buSzPct val="100000"/>
              <a:buFont typeface="Average"/>
              <a:defRPr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accent3"/>
              </a:buClr>
              <a:buSzPct val="100000"/>
              <a:buFont typeface="Average"/>
              <a:defRPr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359911" y="687992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lIns="111975" tIns="111975" rIns="111975" bIns="11197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GB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-GB"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504487" y="2750344"/>
            <a:ext cx="9071700" cy="1262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6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Maggie’s Centres Challenge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504000" y="4158250"/>
            <a:ext cx="9071700" cy="1995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Triple Threat, 2016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Ben Jackson, Isaac Jordan, Thomas Fletcher, Lily Roberts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504000" y="301319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Aims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504000" y="1769040"/>
            <a:ext cx="9071700" cy="4384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1999" marR="0" lvl="0" indent="-330399" algn="l" rtl="0">
              <a:spcBef>
                <a:spcPts val="0"/>
              </a:spcBef>
              <a:buClr>
                <a:srgbClr val="FFFFFF"/>
              </a:buClr>
              <a:buSzPct val="45000"/>
              <a:buFont typeface="Calibri"/>
              <a:buChar char="●"/>
            </a:pPr>
            <a:r>
              <a:rPr lang="en-GB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Create a secure, modern replacement for the charity</a:t>
            </a:r>
            <a:r>
              <a:rPr lang="en-GB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’s </a:t>
            </a:r>
            <a:r>
              <a:rPr lang="en-GB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current Excel based data system</a:t>
            </a:r>
          </a:p>
          <a:p>
            <a:pPr marR="0" lvl="0" algn="l" rtl="0">
              <a:spcBef>
                <a:spcPts val="0"/>
              </a:spcBef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999" marR="0" lvl="0" indent="-330399" algn="l" rtl="0">
              <a:spcBef>
                <a:spcPts val="0"/>
              </a:spcBef>
              <a:buClr>
                <a:srgbClr val="FFFFFF"/>
              </a:buClr>
              <a:buSzPct val="45000"/>
              <a:buFont typeface="Calibri"/>
              <a:buChar char="●"/>
            </a:pPr>
            <a:r>
              <a:rPr lang="en-GB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Reduce problems with double-counting visitors by multiple staff</a:t>
            </a:r>
          </a:p>
          <a:p>
            <a:pPr marR="0" lvl="0" algn="l" rtl="0">
              <a:spcBef>
                <a:spcPts val="0"/>
              </a:spcBef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999" marR="0" lvl="0" indent="-330399" algn="l" rtl="0">
              <a:spcBef>
                <a:spcPts val="0"/>
              </a:spcBef>
              <a:buClr>
                <a:srgbClr val="FFFFFF"/>
              </a:buClr>
              <a:buSzPct val="45000"/>
              <a:buFont typeface="Calibri"/>
              <a:buChar char="●"/>
            </a:pPr>
            <a:r>
              <a:rPr lang="en-GB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Eas</a:t>
            </a:r>
            <a:r>
              <a:rPr lang="en-GB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ier</a:t>
            </a:r>
            <a:r>
              <a:rPr lang="en-GB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to use </a:t>
            </a:r>
            <a:r>
              <a:rPr lang="en-GB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GB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non-technical staff</a:t>
            </a:r>
          </a:p>
          <a:p>
            <a:pPr marR="0" lvl="0" algn="l" rtl="0">
              <a:spcBef>
                <a:spcPts val="0"/>
              </a:spcBef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999" lvl="0" indent="-330399" rtl="0">
              <a:spcBef>
                <a:spcPts val="0"/>
              </a:spcBef>
              <a:buClr>
                <a:srgbClr val="FFFFFF"/>
              </a:buClr>
              <a:buSzPct val="45000"/>
              <a:buFont typeface="Calibri"/>
              <a:buChar char="●"/>
            </a:pPr>
            <a:r>
              <a:rPr lang="en-GB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Dynamic reporting</a:t>
            </a:r>
          </a:p>
          <a:p>
            <a:pPr marR="0" lvl="0" algn="l" rtl="0">
              <a:spcBef>
                <a:spcPts val="0"/>
              </a:spcBef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504000" y="301319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Our Solution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504025" y="1505415"/>
            <a:ext cx="9071700" cy="4384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1999" marR="0" lvl="0" indent="-330399" algn="l" rtl="0">
              <a:spcBef>
                <a:spcPts val="0"/>
              </a:spcBef>
              <a:buClr>
                <a:srgbClr val="FFFFFF"/>
              </a:buClr>
              <a:buSzPct val="45000"/>
              <a:buFont typeface="Calibri"/>
              <a:buChar char="●"/>
            </a:pPr>
            <a:r>
              <a:rPr lang="en-GB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Python Django based web application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3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999" marR="0" lvl="0" indent="-330399" algn="l" rtl="0">
              <a:spcBef>
                <a:spcPts val="0"/>
              </a:spcBef>
              <a:buClr>
                <a:srgbClr val="FFFFFF"/>
              </a:buClr>
              <a:buSzPct val="45000"/>
              <a:buFont typeface="Calibri"/>
              <a:buChar char="●"/>
            </a:pPr>
            <a:r>
              <a:rPr lang="en-GB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 friendly interface</a:t>
            </a:r>
          </a:p>
          <a:p>
            <a:pPr marR="0" lvl="0" algn="l" rtl="0">
              <a:spcBef>
                <a:spcPts val="0"/>
              </a:spcBef>
              <a:buNone/>
            </a:pPr>
            <a:endParaRPr sz="3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999" marR="0" lvl="0" indent="-330399" algn="l" rtl="0">
              <a:spcBef>
                <a:spcPts val="0"/>
              </a:spcBef>
              <a:buClr>
                <a:srgbClr val="FFFFFF"/>
              </a:buClr>
              <a:buSzPct val="45000"/>
              <a:buFont typeface="Calibri"/>
              <a:buChar char="●"/>
            </a:pPr>
            <a:r>
              <a:rPr lang="en-GB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Secure authentication system</a:t>
            </a:r>
          </a:p>
          <a:p>
            <a:pPr marR="0" lvl="0" algn="l" rtl="0">
              <a:spcBef>
                <a:spcPts val="0"/>
              </a:spcBef>
              <a:buNone/>
            </a:pPr>
            <a:endParaRPr sz="3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999" marR="0" lvl="0" indent="-330399" algn="l" rtl="0">
              <a:spcBef>
                <a:spcPts val="0"/>
              </a:spcBef>
              <a:buClr>
                <a:srgbClr val="FFFFFF"/>
              </a:buClr>
              <a:buSzPct val="45000"/>
              <a:buFont typeface="Calibri"/>
              <a:buChar char="●"/>
            </a:pPr>
            <a:r>
              <a:rPr lang="en-GB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Autofill feature for speed and accuracy</a:t>
            </a:r>
          </a:p>
          <a:p>
            <a:pPr marR="0" lvl="0" algn="l" rtl="0">
              <a:spcBef>
                <a:spcPts val="0"/>
              </a:spcBef>
              <a:buNone/>
            </a:pPr>
            <a:endParaRPr sz="3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999" marR="0" lvl="0" indent="-330399" algn="l" rtl="0">
              <a:spcBef>
                <a:spcPts val="0"/>
              </a:spcBef>
              <a:buClr>
                <a:srgbClr val="FFFFFF"/>
              </a:buClr>
              <a:buSzPct val="45000"/>
              <a:buFont typeface="Calibri"/>
              <a:buChar char="●"/>
            </a:pPr>
            <a:r>
              <a:rPr lang="en-GB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Automatic time-based </a:t>
            </a:r>
            <a:r>
              <a:rPr lang="en-GB" sz="32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anonymisation</a:t>
            </a:r>
            <a:endParaRPr lang="en-GB" sz="3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3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2000" marR="0" lvl="0" indent="-330400" algn="l" rtl="0">
              <a:spcBef>
                <a:spcPts val="0"/>
              </a:spcBef>
              <a:buClr>
                <a:srgbClr val="FFFFFF"/>
              </a:buClr>
              <a:buSzPct val="45000"/>
              <a:buFont typeface="Calibri"/>
              <a:buChar char="●"/>
            </a:pPr>
            <a:r>
              <a:rPr lang="en-GB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Dynamic r</a:t>
            </a:r>
            <a:r>
              <a:rPr lang="en-GB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eporting feature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Reduced Double Counting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1999" marR="0" lvl="0" indent="-330399" algn="l" rtl="0">
              <a:spcBef>
                <a:spcPts val="0"/>
              </a:spcBef>
              <a:buClr>
                <a:srgbClr val="FFFFFF"/>
              </a:buClr>
              <a:buSzPct val="45000"/>
              <a:buFont typeface="Calibri"/>
              <a:buChar char="●"/>
            </a:pPr>
            <a:r>
              <a:rPr lang="en-GB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GB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easure to reduce double counting uses the first name of each visitor</a:t>
            </a:r>
          </a:p>
          <a:p>
            <a:pPr marR="0" lvl="0" algn="l" rtl="0">
              <a:spcBef>
                <a:spcPts val="0"/>
              </a:spcBef>
              <a:buNone/>
            </a:pPr>
            <a:endParaRPr sz="3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999" marR="0" lvl="0" indent="-330399" algn="l" rtl="0">
              <a:spcBef>
                <a:spcPts val="0"/>
              </a:spcBef>
              <a:buClr>
                <a:srgbClr val="FFFFFF"/>
              </a:buClr>
              <a:buSzPct val="45000"/>
              <a:buFont typeface="Calibri"/>
              <a:buChar char="●"/>
            </a:pPr>
            <a:r>
              <a:rPr lang="en-GB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 the first name field is filled, suggestions are offered from other entries that day</a:t>
            </a:r>
          </a:p>
          <a:p>
            <a:pPr marR="0" lvl="0" algn="l" rtl="0">
              <a:spcBef>
                <a:spcPts val="0"/>
              </a:spcBef>
              <a:buNone/>
            </a:pPr>
            <a:endParaRPr sz="3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999" lvl="0" indent="-330399" rtl="0">
              <a:spcBef>
                <a:spcPts val="0"/>
              </a:spcBef>
              <a:buClr>
                <a:srgbClr val="FFFFFF"/>
              </a:buClr>
              <a:buSzPct val="45000"/>
              <a:buFont typeface="Calibri"/>
              <a:buChar char="●"/>
            </a:pPr>
            <a:r>
              <a:rPr lang="en-GB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the user clicks on a suggested entry, the data from that entry will autofill into the form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Reduced Double Counting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1999" marR="0" lvl="0" indent="-330399" algn="l" rtl="0">
              <a:spcBef>
                <a:spcPts val="0"/>
              </a:spcBef>
              <a:buClr>
                <a:srgbClr val="FFFFFF"/>
              </a:buClr>
              <a:buSzPct val="45000"/>
              <a:buFont typeface="Calibri"/>
              <a:buChar char="●"/>
            </a:pPr>
            <a:r>
              <a:rPr lang="en-GB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the user submits</a:t>
            </a:r>
            <a:r>
              <a:rPr lang="en-GB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2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autofilled</a:t>
            </a:r>
            <a:r>
              <a:rPr lang="en-GB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data, will not add a new entry for the same visitor</a:t>
            </a:r>
          </a:p>
          <a:p>
            <a:pPr marL="431999" marR="0" lvl="0" indent="-330399" algn="l" rtl="0">
              <a:spcBef>
                <a:spcPts val="0"/>
              </a:spcBef>
              <a:buClr>
                <a:srgbClr val="FFFFFF"/>
              </a:buClr>
              <a:buSzPct val="45000"/>
              <a:buFont typeface="Calibri"/>
              <a:buChar char="●"/>
            </a:pPr>
            <a:endParaRPr lang="en-GB" sz="3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999" marR="0" lvl="0" indent="-330399" algn="l" rtl="0">
              <a:spcBef>
                <a:spcPts val="0"/>
              </a:spcBef>
              <a:buClr>
                <a:srgbClr val="FFFFFF"/>
              </a:buClr>
              <a:buSzPct val="45000"/>
              <a:buFont typeface="Calibri"/>
              <a:buChar char="●"/>
            </a:pPr>
            <a:r>
              <a:rPr lang="en-GB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nstead adds the new activity to the same entry</a:t>
            </a:r>
          </a:p>
          <a:p>
            <a:pPr marR="0" lvl="0" algn="l" rtl="0">
              <a:spcBef>
                <a:spcPts val="0"/>
              </a:spcBef>
              <a:buNone/>
            </a:pPr>
            <a:endParaRPr sz="3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2000" marR="0" lvl="0" indent="-330400" algn="l" rtl="0">
              <a:spcBef>
                <a:spcPts val="0"/>
              </a:spcBef>
              <a:buClr>
                <a:srgbClr val="FFFFFF"/>
              </a:buClr>
              <a:buSzPct val="45000"/>
              <a:buFont typeface="Calibri"/>
              <a:buChar char="●"/>
            </a:pPr>
            <a:r>
              <a:rPr lang="en-GB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GB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ot only reduces the double counting of visitors, but can speed up data entry for the user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Anonymisation of Data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504000" y="1479915"/>
            <a:ext cx="9071700" cy="4384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1999" marR="0" lvl="0" indent="-330399" algn="l" rtl="0">
              <a:spcBef>
                <a:spcPts val="0"/>
              </a:spcBef>
              <a:buClr>
                <a:srgbClr val="FFFFFF"/>
              </a:buClr>
              <a:buSzPct val="45000"/>
              <a:buFont typeface="Calibri"/>
              <a:buChar char="●"/>
            </a:pPr>
            <a:r>
              <a:rPr lang="en-GB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Important to the charity to reduce double-counting, but also to keep data anonymous</a:t>
            </a:r>
          </a:p>
          <a:p>
            <a:pPr marR="0" lvl="0" algn="l" rtl="0">
              <a:spcBef>
                <a:spcPts val="0"/>
              </a:spcBef>
              <a:buNone/>
            </a:pPr>
            <a:endParaRPr sz="3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999" marR="0" lvl="0" indent="-330399" algn="l" rtl="0">
              <a:spcBef>
                <a:spcPts val="0"/>
              </a:spcBef>
              <a:buClr>
                <a:srgbClr val="FFFFFF"/>
              </a:buClr>
              <a:buSzPct val="45000"/>
              <a:buFont typeface="Calibri"/>
              <a:buChar char="●"/>
            </a:pPr>
            <a:r>
              <a:rPr lang="en-GB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GB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irst name of each visitor used to give them a semi-unique identifier to track their activities</a:t>
            </a:r>
          </a:p>
          <a:p>
            <a:pPr marR="0" lvl="0" algn="l" rtl="0">
              <a:spcBef>
                <a:spcPts val="0"/>
              </a:spcBef>
              <a:buNone/>
            </a:pPr>
            <a:endParaRPr sz="3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2000" marR="0" lvl="0" indent="-330400" algn="l" rtl="0">
              <a:spcBef>
                <a:spcPts val="0"/>
              </a:spcBef>
              <a:buClr>
                <a:srgbClr val="FFFFFF"/>
              </a:buClr>
              <a:buSzPct val="45000"/>
              <a:buFont typeface="Calibri"/>
              <a:buChar char="●"/>
            </a:pPr>
            <a:r>
              <a:rPr lang="en-GB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GB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ata is then anonymised at midnight by fully erasing the </a:t>
            </a:r>
            <a:r>
              <a:rPr lang="en-GB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visitors’ identifiers</a:t>
            </a:r>
            <a:endParaRPr lang="en-GB" sz="3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Reporting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1999" marR="0" lvl="0" indent="-330399" algn="l" rtl="0">
              <a:spcBef>
                <a:spcPts val="0"/>
              </a:spcBef>
              <a:buClr>
                <a:srgbClr val="FFFFFF"/>
              </a:buClr>
              <a:buSzPct val="45000"/>
              <a:buFont typeface="Calibri"/>
              <a:buChar char="●"/>
            </a:pPr>
            <a:r>
              <a:rPr lang="en-GB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he client currently analyses their data and produces graphs manually using Excel</a:t>
            </a:r>
          </a:p>
          <a:p>
            <a:pPr marR="0" lvl="0" algn="l" rtl="0">
              <a:spcBef>
                <a:spcPts val="0"/>
              </a:spcBef>
              <a:buNone/>
            </a:pPr>
            <a:endParaRPr sz="3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999" marR="0" lvl="0" indent="-330399" algn="l" rtl="0">
              <a:spcBef>
                <a:spcPts val="0"/>
              </a:spcBef>
              <a:buClr>
                <a:srgbClr val="FFFFFF"/>
              </a:buClr>
              <a:buSzPct val="45000"/>
              <a:buFont typeface="Calibri"/>
              <a:buChar char="●"/>
            </a:pPr>
            <a:r>
              <a:rPr lang="en-GB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GB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aborious process that can be</a:t>
            </a:r>
            <a:r>
              <a:rPr lang="en-GB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automated to streamline the system</a:t>
            </a:r>
          </a:p>
          <a:p>
            <a:pPr marR="0" lvl="0" algn="l" rtl="0">
              <a:spcBef>
                <a:spcPts val="0"/>
              </a:spcBef>
              <a:buNone/>
            </a:pPr>
            <a:endParaRPr sz="3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2000" marR="0" lvl="0" indent="-330400" algn="l" rtl="0">
              <a:spcBef>
                <a:spcPts val="0"/>
              </a:spcBef>
              <a:buClr>
                <a:srgbClr val="FFFFFF"/>
              </a:buClr>
              <a:buSzPct val="45000"/>
              <a:buFont typeface="Calibri"/>
              <a:buChar char="●"/>
            </a:pPr>
            <a:r>
              <a:rPr lang="en-GB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mplemented a reporting feature which takes the data from the database and can produce</a:t>
            </a:r>
            <a:r>
              <a:rPr lang="en-GB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tables and graphs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4400" b="0" i="0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1999" marR="0" lvl="0" indent="-330399" algn="l" rtl="0">
              <a:spcBef>
                <a:spcPts val="0"/>
              </a:spcBef>
              <a:buClr>
                <a:srgbClr val="FFFFFF"/>
              </a:buClr>
              <a:buSzPct val="45000"/>
              <a:buFont typeface="Calibri"/>
              <a:buChar char="●"/>
            </a:pPr>
            <a:r>
              <a:rPr lang="en-GB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mplemented a secure accounts system </a:t>
            </a:r>
            <a:r>
              <a:rPr lang="en-GB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which uses standard hashing and salting</a:t>
            </a:r>
            <a:endParaRPr lang="en-GB" sz="3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3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999" marR="0" lvl="0" indent="-330399" algn="l" rtl="0">
              <a:spcBef>
                <a:spcPts val="0"/>
              </a:spcBef>
              <a:buClr>
                <a:srgbClr val="FFFFFF"/>
              </a:buClr>
              <a:buSzPct val="45000"/>
              <a:buFont typeface="Calibri"/>
              <a:buChar char="●"/>
            </a:pPr>
            <a:r>
              <a:rPr lang="en-GB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GB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llows better attribution of work to staff and staff groups, and adds a layer of security</a:t>
            </a:r>
          </a:p>
          <a:p>
            <a:pPr marR="0" lvl="0" algn="l" rtl="0">
              <a:spcBef>
                <a:spcPts val="0"/>
              </a:spcBef>
              <a:buNone/>
            </a:pPr>
            <a:endParaRPr sz="3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2000" marR="0" lvl="0" indent="-330400" algn="l" rtl="0">
              <a:spcBef>
                <a:spcPts val="0"/>
              </a:spcBef>
              <a:buClr>
                <a:srgbClr val="FFFFFF"/>
              </a:buClr>
              <a:buSzPct val="45000"/>
              <a:buFont typeface="Calibri"/>
              <a:buChar char="●"/>
            </a:pPr>
            <a:r>
              <a:rPr lang="en-GB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Inbuilt </a:t>
            </a:r>
            <a:r>
              <a:rPr lang="en-GB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Django auth</a:t>
            </a:r>
            <a:r>
              <a:rPr lang="en-GB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entication</a:t>
            </a:r>
            <a:r>
              <a:rPr lang="en-GB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system used to create, add and remove accounts</a:t>
            </a:r>
            <a:r>
              <a:rPr lang="en-GB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; the</a:t>
            </a:r>
            <a:r>
              <a:rPr lang="en-GB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admin panel can be operated without </a:t>
            </a:r>
            <a:r>
              <a:rPr lang="en-GB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significant</a:t>
            </a:r>
            <a:r>
              <a:rPr lang="en-GB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knowledge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Future Improvements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04000" y="1769040"/>
            <a:ext cx="9071700" cy="4384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1999" lvl="0" indent="-330399" rtl="0">
              <a:spcBef>
                <a:spcPts val="0"/>
              </a:spcBef>
              <a:buClr>
                <a:srgbClr val="FFFFFF"/>
              </a:buClr>
              <a:buSzPct val="45000"/>
              <a:buFont typeface="Calibri"/>
              <a:buChar char="●"/>
            </a:pPr>
            <a:r>
              <a:rPr lang="en-GB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Database structure more in-depth than current UI functionality displays, covering all situations</a:t>
            </a:r>
          </a:p>
          <a:p>
            <a:pPr lvl="0" rtl="0">
              <a:spcBef>
                <a:spcPts val="0"/>
              </a:spcBef>
              <a:buNone/>
            </a:pPr>
            <a:endParaRPr sz="3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999" lvl="0" indent="-330399" rtl="0">
              <a:spcBef>
                <a:spcPts val="0"/>
              </a:spcBef>
              <a:buClr>
                <a:srgbClr val="FFFFFF"/>
              </a:buClr>
              <a:buSzPct val="45000"/>
              <a:buFont typeface="Calibri"/>
              <a:buChar char="●"/>
            </a:pPr>
            <a:r>
              <a:rPr lang="en-GB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Opportunity for further data collection, better visitor profiles, advanced data correlation</a:t>
            </a:r>
          </a:p>
          <a:p>
            <a:pPr lvl="0" rtl="0">
              <a:spcBef>
                <a:spcPts val="0"/>
              </a:spcBef>
              <a:buNone/>
            </a:pPr>
            <a:endParaRPr sz="3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999" lvl="0" indent="-330399" rtl="0">
              <a:spcBef>
                <a:spcPts val="0"/>
              </a:spcBef>
              <a:buClr>
                <a:srgbClr val="FFFFFF"/>
              </a:buClr>
              <a:buSzPct val="45000"/>
              <a:buFont typeface="Calibri"/>
              <a:buChar char="●"/>
            </a:pPr>
            <a:r>
              <a:rPr lang="en-GB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More dynamic reporting feature - different queries and graphs, interactive generation, etc.</a:t>
            </a:r>
          </a:p>
          <a:p>
            <a:pPr lvl="0" rtl="0">
              <a:spcBef>
                <a:spcPts val="0"/>
              </a:spcBef>
              <a:buNone/>
            </a:pPr>
            <a:endParaRPr sz="3200" dirty="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endParaRPr sz="3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351</Words>
  <Application>Microsoft Office PowerPoint</Application>
  <PresentationFormat>Custom</PresentationFormat>
  <Paragraphs>59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Oswald</vt:lpstr>
      <vt:lpstr>Average</vt:lpstr>
      <vt:lpstr>Arial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Thomas Fletcher</cp:lastModifiedBy>
  <cp:revision>8</cp:revision>
  <dcterms:modified xsi:type="dcterms:W3CDTF">2016-11-06T10:22:41Z</dcterms:modified>
</cp:coreProperties>
</file>