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0369" y="5307457"/>
            <a:ext cx="443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Team 2, Code for Good 2016</a:t>
            </a:r>
          </a:p>
        </p:txBody>
      </p:sp>
      <p:pic>
        <p:nvPicPr>
          <p:cNvPr id="1028" name="Picture 4" descr="http://www.noscan.scot.nhs.uk/Support/Maggies/PublishingImages/maggies_12994345301.jp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21" y="1298967"/>
            <a:ext cx="6226064" cy="20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8008" y="3780525"/>
            <a:ext cx="105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A web app to help staff log visitors while not requiring obtrusive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509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design goals and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772" y="2047957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method for staff at cancer care centres to log visitors more accurately while keeping them anonymous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Preventing visitors from experiencing a hospital-like environment with forms and imposing 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Quick and easy data entry for staff members with no technical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Allow scaling as Maggie’s grows to facilitate continued easy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630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our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42" y="2065542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web app that also works on mobile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Built using Python, Django, PostgreSQL and Materialize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simple, obvious and user-friendly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scalable database system that allows exporting data for specified periods of time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Predictive form filling based on previous statistics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3708693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52</TotalTime>
  <Words>129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PowerPoint Presentation</vt:lpstr>
      <vt:lpstr>design goals and requirements:</vt:lpstr>
      <vt:lpstr>our solution: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Miles</dc:creator>
  <cp:lastModifiedBy>Gabriella Georgieva</cp:lastModifiedBy>
  <cp:revision>13</cp:revision>
  <dcterms:created xsi:type="dcterms:W3CDTF">2016-11-06T10:16:43Z</dcterms:created>
  <dcterms:modified xsi:type="dcterms:W3CDTF">2016-11-06T11:17:14Z</dcterms:modified>
</cp:coreProperties>
</file>