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F4A5-C123-474B-A181-6FAD30EB1860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CBB8-5624-47C6-A19B-750E24984DE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87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F4A5-C123-474B-A181-6FAD30EB1860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CBB8-5624-47C6-A19B-750E2498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46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F4A5-C123-474B-A181-6FAD30EB1860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CBB8-5624-47C6-A19B-750E2498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62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F4A5-C123-474B-A181-6FAD30EB1860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CBB8-5624-47C6-A19B-750E2498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36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F4A5-C123-474B-A181-6FAD30EB1860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CBB8-5624-47C6-A19B-750E24984DE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87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F4A5-C123-474B-A181-6FAD30EB1860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CBB8-5624-47C6-A19B-750E2498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71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F4A5-C123-474B-A181-6FAD30EB1860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CBB8-5624-47C6-A19B-750E2498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93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F4A5-C123-474B-A181-6FAD30EB1860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CBB8-5624-47C6-A19B-750E2498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F4A5-C123-474B-A181-6FAD30EB1860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CBB8-5624-47C6-A19B-750E2498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8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35EF4A5-C123-474B-A181-6FAD30EB1860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F2CBB8-5624-47C6-A19B-750E2498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52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F4A5-C123-474B-A181-6FAD30EB1860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CBB8-5624-47C6-A19B-750E2498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6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35EF4A5-C123-474B-A181-6FAD30EB1860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F2CBB8-5624-47C6-A19B-750E24984DE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48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5077" y="3786387"/>
            <a:ext cx="1057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  A web app to help staff log visitors while not requiring obtrusive data collection</a:t>
            </a:r>
          </a:p>
        </p:txBody>
      </p:sp>
      <p:pic>
        <p:nvPicPr>
          <p:cNvPr id="1028" name="Picture 4" descr="http://www.noscan.scot.nhs.uk/Support/Maggies/PublishingImages/maggies_12994345301.jpg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221" y="1298967"/>
            <a:ext cx="6226064" cy="204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02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goals: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Requirements: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 method for staff at cancer care centres to more accurately log visitors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Prevent visitors from experiencing a hospital-like environment with forms and imposing questions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Data entry must be quick and easy for staff members with no technical experience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Allow for scaling as Maggie’s grows to allow for continued easy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46301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solution: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 web app that works on mobile devices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Built using Django, PostgreSQL and Materialize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 simple, obvious interface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 scalable database system that allows for exporting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Predictive form filling based on previous statistics</a:t>
            </a:r>
          </a:p>
        </p:txBody>
      </p:sp>
    </p:spTree>
    <p:extLst>
      <p:ext uri="{BB962C8B-B14F-4D97-AF65-F5344CB8AC3E}">
        <p14:creationId xmlns:p14="http://schemas.microsoft.com/office/powerpoint/2010/main" val="6381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10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demo: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6931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34</TotalTime>
  <Words>112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Retrospect</vt:lpstr>
      <vt:lpstr>PowerPoint Presentation</vt:lpstr>
      <vt:lpstr>design goals:</vt:lpstr>
      <vt:lpstr>our solution:</vt:lpstr>
      <vt:lpstr>PowerPoint Presentation</vt:lpstr>
      <vt:lpstr>demo: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Alistair Miles</dc:creator>
  <cp:lastModifiedBy>Gabriella Georgieva</cp:lastModifiedBy>
  <cp:revision>10</cp:revision>
  <dcterms:created xsi:type="dcterms:W3CDTF">2016-11-06T10:16:43Z</dcterms:created>
  <dcterms:modified xsi:type="dcterms:W3CDTF">2016-11-06T10:58:55Z</dcterms:modified>
</cp:coreProperties>
</file>