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38" y="1282715"/>
            <a:ext cx="3180966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Improvements/Extensions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Brief</vt:lpstr>
      <vt:lpstr>The Idea</vt:lpstr>
      <vt:lpstr>The Requirements</vt:lpstr>
      <vt:lpstr>App Design</vt:lpstr>
      <vt:lpstr>Post Design</vt:lpstr>
      <vt:lpstr>Possible 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13</cp:revision>
  <dcterms:created xsi:type="dcterms:W3CDTF">2016-11-05T20:29:51Z</dcterms:created>
  <dcterms:modified xsi:type="dcterms:W3CDTF">2016-11-06T02:25:33Z</dcterms:modified>
</cp:coreProperties>
</file>