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8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73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7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06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1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37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5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85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6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3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3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3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98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4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51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754607" y="274749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dirty="0" smtClean="0"/>
              <a:t>Falkirk Community Trust</a:t>
            </a:r>
          </a:p>
          <a:p>
            <a:pPr algn="l"/>
            <a:r>
              <a:rPr lang="en-GB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5-Code For Good 2016</a:t>
            </a:r>
            <a:endParaRPr lang="en-GB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27261"/>
            <a:ext cx="8596668" cy="1329586"/>
          </a:xfrm>
        </p:spPr>
        <p:txBody>
          <a:bodyPr/>
          <a:lstStyle/>
          <a:p>
            <a:r>
              <a:rPr lang="en-GB" dirty="0"/>
              <a:t>To create </a:t>
            </a:r>
            <a:r>
              <a:rPr lang="en-GB" dirty="0" smtClean="0"/>
              <a:t>a </a:t>
            </a:r>
            <a:r>
              <a:rPr lang="en-GB" dirty="0"/>
              <a:t>smart park </a:t>
            </a:r>
            <a:r>
              <a:rPr lang="en-GB" dirty="0" smtClean="0"/>
              <a:t>experience by making use of </a:t>
            </a:r>
            <a:r>
              <a:rPr lang="en-GB" dirty="0"/>
              <a:t>interactive “</a:t>
            </a:r>
            <a:r>
              <a:rPr lang="en-GB" dirty="0" smtClean="0"/>
              <a:t>posts”. Visitors </a:t>
            </a:r>
            <a:r>
              <a:rPr lang="en-GB" dirty="0"/>
              <a:t>will be able communicate with </a:t>
            </a:r>
            <a:r>
              <a:rPr lang="en-GB" dirty="0" smtClean="0"/>
              <a:t>these </a:t>
            </a:r>
            <a:r>
              <a:rPr lang="en-GB" dirty="0"/>
              <a:t>posts directly or indirectly. The posts can gather their own data from their attached equipment, the internet or visitors smart phones</a:t>
            </a:r>
            <a:r>
              <a:rPr lang="en-GB" dirty="0" smtClean="0"/>
              <a:t>, </a:t>
            </a:r>
            <a:r>
              <a:rPr lang="en-GB" dirty="0"/>
              <a:t>and do something interesting with it.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84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Idea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611350"/>
            <a:ext cx="8596668" cy="1651557"/>
          </a:xfrm>
        </p:spPr>
        <p:txBody>
          <a:bodyPr/>
          <a:lstStyle/>
          <a:p>
            <a:r>
              <a:rPr lang="en-GB" dirty="0" smtClean="0"/>
              <a:t>A QR-Code based treasure hunt.</a:t>
            </a:r>
          </a:p>
          <a:p>
            <a:r>
              <a:rPr lang="en-GB" dirty="0" smtClean="0"/>
              <a:t>Pre-planned routes joinable at any point directing Visitors to various different attractions within the Helix.</a:t>
            </a:r>
          </a:p>
          <a:p>
            <a:r>
              <a:rPr lang="en-GB" dirty="0" smtClean="0"/>
              <a:t>Interactive ‘posts’ that provide information and enable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9063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Posts</a:t>
            </a:r>
          </a:p>
          <a:p>
            <a:pPr lvl="1"/>
            <a:r>
              <a:rPr lang="en-GB" dirty="0" smtClean="0"/>
              <a:t>Must be able to display unique dynamic QR codes.</a:t>
            </a:r>
          </a:p>
          <a:p>
            <a:pPr lvl="1"/>
            <a:r>
              <a:rPr lang="en-GB" dirty="0" smtClean="0"/>
              <a:t>Must be able to tell when a Visitor is nearby so it can generate a valid QR Code.</a:t>
            </a:r>
          </a:p>
          <a:p>
            <a:pPr lvl="1"/>
            <a:r>
              <a:rPr lang="en-GB" dirty="0" smtClean="0"/>
              <a:t>These QR codes must link to the appropriate page on the app.</a:t>
            </a:r>
          </a:p>
          <a:p>
            <a:r>
              <a:rPr lang="en-GB" dirty="0" smtClean="0"/>
              <a:t>The App</a:t>
            </a:r>
          </a:p>
          <a:p>
            <a:pPr lvl="1"/>
            <a:r>
              <a:rPr lang="en-GB" dirty="0" smtClean="0"/>
              <a:t>Must store relevant user information.</a:t>
            </a:r>
          </a:p>
          <a:p>
            <a:pPr lvl="1"/>
            <a:r>
              <a:rPr lang="en-GB" dirty="0" smtClean="0"/>
              <a:t>Must be able to Scan the QR Codes.</a:t>
            </a:r>
          </a:p>
          <a:p>
            <a:pPr lvl="1"/>
            <a:r>
              <a:rPr lang="en-GB" dirty="0" smtClean="0"/>
              <a:t>Manage Achievements.</a:t>
            </a:r>
          </a:p>
          <a:p>
            <a:pPr lvl="1"/>
            <a:r>
              <a:rPr lang="en-GB" dirty="0" smtClean="0"/>
              <a:t>Create </a:t>
            </a:r>
            <a:r>
              <a:rPr lang="en-GB" smtClean="0"/>
              <a:t>and Track Routes.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4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Design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38" y="1282715"/>
            <a:ext cx="3180966" cy="53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66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Improvements/Extensions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4002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173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Brief</vt:lpstr>
      <vt:lpstr>The Idea</vt:lpstr>
      <vt:lpstr>The Requirements</vt:lpstr>
      <vt:lpstr>App Design</vt:lpstr>
      <vt:lpstr>Post Design</vt:lpstr>
      <vt:lpstr>Possible Improvements/Extensions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Rachel-Anne Hollywood</dc:creator>
  <cp:lastModifiedBy>Rachel-Anne Hollywood</cp:lastModifiedBy>
  <cp:revision>16</cp:revision>
  <dcterms:created xsi:type="dcterms:W3CDTF">2016-11-05T20:29:51Z</dcterms:created>
  <dcterms:modified xsi:type="dcterms:W3CDTF">2016-11-06T03:12:41Z</dcterms:modified>
</cp:coreProperties>
</file>