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3" r:id="rId6"/>
    <p:sldId id="257" r:id="rId7"/>
    <p:sldId id="258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C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18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91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1739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471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4068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118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937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52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85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66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03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3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63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98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43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04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B22A9-0E83-4290-85DE-03AE20A6F059}" type="datetimeFigureOut">
              <a:rPr lang="en-GB" smtClean="0"/>
              <a:t>05/11/2016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33BBC1-3CC6-43D4-945E-840ED53B7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251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 txBox="1">
            <a:spLocks/>
          </p:cNvSpPr>
          <p:nvPr/>
        </p:nvSpPr>
        <p:spPr>
          <a:xfrm>
            <a:off x="754607" y="274749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dirty="0" smtClean="0"/>
              <a:t>Falkirk Community Trust</a:t>
            </a:r>
          </a:p>
          <a:p>
            <a:pPr algn="l"/>
            <a:r>
              <a:rPr lang="en-GB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Team 5-Code For Good 2016</a:t>
            </a:r>
            <a:endParaRPr lang="en-GB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Brief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727261"/>
            <a:ext cx="8596668" cy="1329586"/>
          </a:xfrm>
        </p:spPr>
        <p:txBody>
          <a:bodyPr/>
          <a:lstStyle/>
          <a:p>
            <a:r>
              <a:rPr lang="en-GB" dirty="0"/>
              <a:t>To create </a:t>
            </a:r>
            <a:r>
              <a:rPr lang="en-GB" dirty="0" smtClean="0"/>
              <a:t>a </a:t>
            </a:r>
            <a:r>
              <a:rPr lang="en-GB" dirty="0"/>
              <a:t>smart park </a:t>
            </a:r>
            <a:r>
              <a:rPr lang="en-GB" dirty="0" smtClean="0"/>
              <a:t>experience by making use of </a:t>
            </a:r>
            <a:r>
              <a:rPr lang="en-GB" dirty="0"/>
              <a:t>interactive “</a:t>
            </a:r>
            <a:r>
              <a:rPr lang="en-GB" dirty="0" smtClean="0"/>
              <a:t>posts”. Visitors </a:t>
            </a:r>
            <a:r>
              <a:rPr lang="en-GB" dirty="0"/>
              <a:t>will be able communicate with </a:t>
            </a:r>
            <a:r>
              <a:rPr lang="en-GB" dirty="0" smtClean="0"/>
              <a:t>these </a:t>
            </a:r>
            <a:r>
              <a:rPr lang="en-GB" dirty="0"/>
              <a:t>posts directly or indirectly. The posts can gather their own data from their attached equipment, the internet or visitors smart phones</a:t>
            </a:r>
            <a:r>
              <a:rPr lang="en-GB" dirty="0" smtClean="0"/>
              <a:t>, </a:t>
            </a:r>
            <a:r>
              <a:rPr lang="en-GB" dirty="0"/>
              <a:t>and do something interesting with it.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84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Idea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4" y="2611350"/>
            <a:ext cx="8596668" cy="1651557"/>
          </a:xfrm>
        </p:spPr>
        <p:txBody>
          <a:bodyPr/>
          <a:lstStyle/>
          <a:p>
            <a:r>
              <a:rPr lang="en-GB" dirty="0" smtClean="0"/>
              <a:t>A QR-Code based treasure hunt.</a:t>
            </a:r>
          </a:p>
          <a:p>
            <a:r>
              <a:rPr lang="en-GB" dirty="0" smtClean="0"/>
              <a:t>Pre-planned routes joinable at any point directing Visitors to various different attractions within the Helix.</a:t>
            </a:r>
          </a:p>
          <a:p>
            <a:r>
              <a:rPr lang="en-GB" dirty="0" smtClean="0"/>
              <a:t>Interactive ‘posts’ that provide information and enable interactivity.</a:t>
            </a:r>
          </a:p>
        </p:txBody>
      </p:sp>
    </p:spTree>
    <p:extLst>
      <p:ext uri="{BB962C8B-B14F-4D97-AF65-F5344CB8AC3E}">
        <p14:creationId xmlns:p14="http://schemas.microsoft.com/office/powerpoint/2010/main" val="90635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Requirements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Posts</a:t>
            </a:r>
          </a:p>
          <a:p>
            <a:pPr lvl="1"/>
            <a:r>
              <a:rPr lang="en-GB" dirty="0" smtClean="0"/>
              <a:t>Must be able to display unique dynamic QR codes.</a:t>
            </a:r>
          </a:p>
          <a:p>
            <a:pPr lvl="1"/>
            <a:r>
              <a:rPr lang="en-GB" dirty="0" smtClean="0"/>
              <a:t>Must be able to tell when a Visitor is nearby so it can generate a valid QR Code.</a:t>
            </a:r>
          </a:p>
          <a:p>
            <a:pPr lvl="1"/>
            <a:r>
              <a:rPr lang="en-GB" dirty="0" smtClean="0"/>
              <a:t>These QR codes must link to the appropriate page on the app.</a:t>
            </a:r>
          </a:p>
          <a:p>
            <a:r>
              <a:rPr lang="en-GB" dirty="0" smtClean="0"/>
              <a:t>The App</a:t>
            </a:r>
          </a:p>
          <a:p>
            <a:pPr lvl="1"/>
            <a:r>
              <a:rPr lang="en-GB" dirty="0" smtClean="0"/>
              <a:t>Must be able to store and retrieve relevant user information.</a:t>
            </a:r>
          </a:p>
          <a:p>
            <a:pPr lvl="1"/>
            <a:r>
              <a:rPr lang="en-GB" dirty="0" smtClean="0"/>
              <a:t>Must be able to Scan the QR Codes.</a:t>
            </a:r>
          </a:p>
          <a:p>
            <a:pPr lvl="1"/>
            <a:r>
              <a:rPr lang="en-GB" dirty="0" smtClean="0"/>
              <a:t>Manage Achievements.</a:t>
            </a:r>
          </a:p>
          <a:p>
            <a:pPr lvl="1"/>
            <a:r>
              <a:rPr lang="en-GB" dirty="0" smtClean="0"/>
              <a:t>Create and Track Routes.</a:t>
            </a:r>
          </a:p>
          <a:p>
            <a:pPr lvl="1"/>
            <a:r>
              <a:rPr lang="en-GB" dirty="0" smtClean="0"/>
              <a:t>Share achievements on </a:t>
            </a:r>
            <a:r>
              <a:rPr lang="en-GB" dirty="0"/>
              <a:t>S</a:t>
            </a:r>
            <a:r>
              <a:rPr lang="en-GB" dirty="0" smtClean="0"/>
              <a:t>ocial Media.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441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482562"/>
            <a:ext cx="8596668" cy="2540200"/>
          </a:xfrm>
        </p:spPr>
        <p:txBody>
          <a:bodyPr/>
          <a:lstStyle/>
          <a:p>
            <a:r>
              <a:rPr lang="en-GB" dirty="0" smtClean="0"/>
              <a:t>We utilised:</a:t>
            </a:r>
          </a:p>
          <a:p>
            <a:r>
              <a:rPr lang="en-GB" dirty="0" smtClean="0"/>
              <a:t>A Raspberry Pi 3 along with a motion sensor.</a:t>
            </a:r>
          </a:p>
          <a:p>
            <a:r>
              <a:rPr lang="en-GB" dirty="0" smtClean="0"/>
              <a:t>Python, for basic functions.</a:t>
            </a:r>
          </a:p>
          <a:p>
            <a:r>
              <a:rPr lang="en-GB" dirty="0" smtClean="0"/>
              <a:t>HTML5, to design the layout of the web app.</a:t>
            </a:r>
          </a:p>
          <a:p>
            <a:r>
              <a:rPr lang="en-GB" dirty="0" smtClean="0"/>
              <a:t>Amazon EC2 to host the web app.</a:t>
            </a:r>
          </a:p>
          <a:p>
            <a:r>
              <a:rPr lang="en-GB" dirty="0" smtClean="0"/>
              <a:t>Flask to support the dynamic features of the web pages.</a:t>
            </a:r>
          </a:p>
        </p:txBody>
      </p:sp>
    </p:spTree>
    <p:extLst>
      <p:ext uri="{BB962C8B-B14F-4D97-AF65-F5344CB8AC3E}">
        <p14:creationId xmlns:p14="http://schemas.microsoft.com/office/powerpoint/2010/main" val="410061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 Design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3141711"/>
            <a:ext cx="3997697" cy="1600042"/>
          </a:xfrm>
        </p:spPr>
        <p:txBody>
          <a:bodyPr/>
          <a:lstStyle/>
          <a:p>
            <a:r>
              <a:rPr lang="en-GB" dirty="0" smtClean="0"/>
              <a:t>Simple Intuitive Design.</a:t>
            </a:r>
          </a:p>
          <a:p>
            <a:r>
              <a:rPr lang="en-GB" dirty="0" smtClean="0"/>
              <a:t>Consistent with The Helix’s official website.</a:t>
            </a:r>
          </a:p>
          <a:p>
            <a:r>
              <a:rPr lang="en-GB" dirty="0" smtClean="0"/>
              <a:t>Implements Google Maps.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031" y="1269999"/>
            <a:ext cx="3180966" cy="5343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438" y="1269998"/>
            <a:ext cx="3248264" cy="534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 Design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3559815" cy="3880773"/>
          </a:xfrm>
        </p:spPr>
        <p:txBody>
          <a:bodyPr/>
          <a:lstStyle/>
          <a:p>
            <a:r>
              <a:rPr lang="en-GB" dirty="0" smtClean="0"/>
              <a:t>Modern materials such as brushed steel and Perspex to fit with the aesthetic of the Kelpies.</a:t>
            </a:r>
          </a:p>
          <a:p>
            <a:r>
              <a:rPr lang="en-GB" dirty="0" smtClean="0"/>
              <a:t>Small screen run by a raspberry pie to allow the post to be kept as small as possible.</a:t>
            </a:r>
          </a:p>
          <a:p>
            <a:r>
              <a:rPr lang="en-GB" dirty="0" smtClean="0"/>
              <a:t>Motion sensor positioned above screen to prevent being set off by local wildlife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66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Improvements/Extensions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Constructing a database to store User details would be a functional requirement because of the large numbers of possible users.</a:t>
            </a:r>
          </a:p>
          <a:p>
            <a:r>
              <a:rPr lang="en-GB" dirty="0" smtClean="0"/>
              <a:t>GPS could be used to track your position on the route when you are </a:t>
            </a:r>
            <a:r>
              <a:rPr lang="en-GB" dirty="0" err="1" smtClean="0"/>
              <a:t>outwith</a:t>
            </a:r>
            <a:r>
              <a:rPr lang="en-GB" dirty="0" smtClean="0"/>
              <a:t> the vicinity of the posts.</a:t>
            </a:r>
          </a:p>
          <a:p>
            <a:r>
              <a:rPr lang="en-GB" dirty="0" smtClean="0"/>
              <a:t>Posts could gather weather information and send alerts to Visitor’s apps advising them on courses of action.</a:t>
            </a:r>
          </a:p>
          <a:p>
            <a:pPr lvl="1"/>
            <a:r>
              <a:rPr lang="en-GB" dirty="0" smtClean="0"/>
              <a:t>E.g. “It’s going to Rain! How about heading to the café?” or “It’s sunny today, perfect for kayaking at the Helix Lagoon.”</a:t>
            </a:r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3640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431</TotalTime>
  <Words>388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PowerPoint Presentation</vt:lpstr>
      <vt:lpstr>Brief</vt:lpstr>
      <vt:lpstr>The Idea</vt:lpstr>
      <vt:lpstr>The Requirements</vt:lpstr>
      <vt:lpstr>What We Used</vt:lpstr>
      <vt:lpstr>App Design</vt:lpstr>
      <vt:lpstr>Post Design</vt:lpstr>
      <vt:lpstr>Improvements/Extensions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Rachel-Anne Hollywood</dc:creator>
  <cp:lastModifiedBy>Rachel-Anne Hollywood</cp:lastModifiedBy>
  <cp:revision>21</cp:revision>
  <dcterms:created xsi:type="dcterms:W3CDTF">2016-11-05T20:29:51Z</dcterms:created>
  <dcterms:modified xsi:type="dcterms:W3CDTF">2016-11-06T04:00:14Z</dcterms:modified>
</cp:coreProperties>
</file>