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27261"/>
            <a:ext cx="8596668" cy="1329586"/>
          </a:xfrm>
        </p:spPr>
        <p:txBody>
          <a:bodyPr/>
          <a:lstStyle/>
          <a:p>
            <a:r>
              <a:rPr lang="en-GB" dirty="0"/>
              <a:t>To create </a:t>
            </a:r>
            <a:r>
              <a:rPr lang="en-GB" dirty="0" smtClean="0"/>
              <a:t>a </a:t>
            </a:r>
            <a:r>
              <a:rPr lang="en-GB" dirty="0"/>
              <a:t>smart park </a:t>
            </a:r>
            <a:r>
              <a:rPr lang="en-GB" dirty="0" smtClean="0"/>
              <a:t>experience by making use of </a:t>
            </a:r>
            <a:r>
              <a:rPr lang="en-GB" dirty="0"/>
              <a:t>interactive “</a:t>
            </a:r>
            <a:r>
              <a:rPr lang="en-GB" dirty="0" smtClean="0"/>
              <a:t>posts”. Visitors </a:t>
            </a:r>
            <a:r>
              <a:rPr lang="en-GB" dirty="0"/>
              <a:t>will be able communicate with </a:t>
            </a:r>
            <a:r>
              <a:rPr lang="en-GB" dirty="0" smtClean="0"/>
              <a:t>these </a:t>
            </a:r>
            <a:r>
              <a:rPr lang="en-GB" dirty="0"/>
              <a:t>posts directly or indirectly. The posts can gather their own data from their attached equipment, the internet or visitors smart phones</a:t>
            </a:r>
            <a:r>
              <a:rPr lang="en-GB" dirty="0" smtClean="0"/>
              <a:t>, </a:t>
            </a:r>
            <a:r>
              <a:rPr lang="en-GB" dirty="0"/>
              <a:t>and do something interesting with it. </a:t>
            </a:r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611350"/>
            <a:ext cx="8596668" cy="1651557"/>
          </a:xfrm>
        </p:spPr>
        <p:txBody>
          <a:bodyPr/>
          <a:lstStyle/>
          <a:p>
            <a:r>
              <a:rPr lang="en-GB" dirty="0" smtClean="0"/>
              <a:t>A QR-Code based treasure hunt.</a:t>
            </a:r>
          </a:p>
          <a:p>
            <a:r>
              <a:rPr lang="en-GB" dirty="0" smtClean="0"/>
              <a:t>Pre-planned routes joinable at any point directing Visitors to various different attractions within the Helix.</a:t>
            </a:r>
          </a:p>
          <a:p>
            <a:r>
              <a:rPr lang="en-GB" dirty="0" smtClean="0"/>
              <a:t>Interactive ‘posts’ that provide information and enable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Posts</a:t>
            </a:r>
          </a:p>
          <a:p>
            <a:pPr lvl="1"/>
            <a:r>
              <a:rPr lang="en-GB" dirty="0" smtClean="0"/>
              <a:t>Must be able to display unique dynamic QR codes.</a:t>
            </a:r>
          </a:p>
          <a:p>
            <a:pPr lvl="1"/>
            <a:r>
              <a:rPr lang="en-GB" dirty="0" smtClean="0"/>
              <a:t>Must be able to tell when a Visitor is nearby so it can generate a valid QR Code.</a:t>
            </a:r>
          </a:p>
          <a:p>
            <a:pPr lvl="1"/>
            <a:r>
              <a:rPr lang="en-GB" dirty="0" smtClean="0"/>
              <a:t>These QR codes must link to the appropriate page on the app.</a:t>
            </a:r>
          </a:p>
          <a:p>
            <a:r>
              <a:rPr lang="en-GB" dirty="0" smtClean="0"/>
              <a:t>The App</a:t>
            </a:r>
          </a:p>
          <a:p>
            <a:pPr lvl="1"/>
            <a:r>
              <a:rPr lang="en-GB" dirty="0" smtClean="0"/>
              <a:t>Must be able to store and retrieve relevant user information.</a:t>
            </a:r>
          </a:p>
          <a:p>
            <a:pPr lvl="1"/>
            <a:r>
              <a:rPr lang="en-GB" dirty="0" smtClean="0"/>
              <a:t>Must be able to Scan the QR Codes.</a:t>
            </a:r>
          </a:p>
          <a:p>
            <a:pPr lvl="1"/>
            <a:r>
              <a:rPr lang="en-GB" dirty="0" smtClean="0"/>
              <a:t>Manage Achievements.</a:t>
            </a:r>
          </a:p>
          <a:p>
            <a:pPr lvl="1"/>
            <a:r>
              <a:rPr lang="en-GB" dirty="0" smtClean="0"/>
              <a:t>Create and Track Routes.</a:t>
            </a:r>
          </a:p>
          <a:p>
            <a:pPr lvl="1"/>
            <a:r>
              <a:rPr lang="en-GB" dirty="0" smtClean="0"/>
              <a:t>Share achievements on </a:t>
            </a:r>
            <a:r>
              <a:rPr lang="en-GB" dirty="0"/>
              <a:t>S</a:t>
            </a:r>
            <a:r>
              <a:rPr lang="en-GB" dirty="0" smtClean="0"/>
              <a:t>ocial Media.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2562"/>
            <a:ext cx="8596668" cy="2540200"/>
          </a:xfrm>
        </p:spPr>
        <p:txBody>
          <a:bodyPr/>
          <a:lstStyle/>
          <a:p>
            <a:r>
              <a:rPr lang="en-GB" dirty="0" smtClean="0"/>
              <a:t>We utilised:</a:t>
            </a:r>
          </a:p>
          <a:p>
            <a:r>
              <a:rPr lang="en-GB" dirty="0" smtClean="0"/>
              <a:t>A Raspberry Pi 3 along with a motion sensor.</a:t>
            </a:r>
          </a:p>
          <a:p>
            <a:r>
              <a:rPr lang="en-GB" dirty="0" smtClean="0"/>
              <a:t>Python, for basic functions.</a:t>
            </a:r>
          </a:p>
          <a:p>
            <a:r>
              <a:rPr lang="en-GB" dirty="0" smtClean="0"/>
              <a:t>HTML5, to design the layout of the web app.</a:t>
            </a:r>
          </a:p>
          <a:p>
            <a:r>
              <a:rPr lang="en-GB" dirty="0" smtClean="0"/>
              <a:t>Amazon EC2 to host the web app.</a:t>
            </a:r>
          </a:p>
          <a:p>
            <a:r>
              <a:rPr lang="en-GB" dirty="0" smtClean="0"/>
              <a:t>Flask to support the dynamic features of the web pages.</a:t>
            </a:r>
          </a:p>
        </p:txBody>
      </p:sp>
    </p:spTree>
    <p:extLst>
      <p:ext uri="{BB962C8B-B14F-4D97-AF65-F5344CB8AC3E}">
        <p14:creationId xmlns:p14="http://schemas.microsoft.com/office/powerpoint/2010/main" val="41006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3141711"/>
            <a:ext cx="3997697" cy="1600042"/>
          </a:xfrm>
        </p:spPr>
        <p:txBody>
          <a:bodyPr/>
          <a:lstStyle/>
          <a:p>
            <a:r>
              <a:rPr lang="en-GB" dirty="0" smtClean="0"/>
              <a:t>Simple Intuitive Design.</a:t>
            </a:r>
          </a:p>
          <a:p>
            <a:r>
              <a:rPr lang="en-GB" dirty="0" smtClean="0"/>
              <a:t>Consistent with The Helix’s official website.</a:t>
            </a:r>
          </a:p>
          <a:p>
            <a:r>
              <a:rPr lang="en-GB" dirty="0" smtClean="0"/>
              <a:t>Implements Google Maps.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269999"/>
            <a:ext cx="3180966" cy="534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38" y="1269998"/>
            <a:ext cx="3248264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3559815" cy="3880773"/>
          </a:xfrm>
        </p:spPr>
        <p:txBody>
          <a:bodyPr/>
          <a:lstStyle/>
          <a:p>
            <a:r>
              <a:rPr lang="en-GB" dirty="0" smtClean="0"/>
              <a:t>Modern materials such as brushed steel and Perspex to fit with the aesthetic of the Kelpies.</a:t>
            </a:r>
          </a:p>
          <a:p>
            <a:r>
              <a:rPr lang="en-GB" dirty="0" smtClean="0"/>
              <a:t>Small screen run by a raspberry pie to allow the post to be kept as small as possible.</a:t>
            </a:r>
          </a:p>
          <a:p>
            <a:r>
              <a:rPr lang="en-GB" dirty="0" smtClean="0"/>
              <a:t>Motion sensor positioned above screen to prevent being set off by local wildlife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Improvements/Extensions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Constructing a database to store User details would be a functional requirement because of the large numbers of possible users.</a:t>
            </a:r>
          </a:p>
          <a:p>
            <a:r>
              <a:rPr lang="en-GB" dirty="0" smtClean="0"/>
              <a:t>GPS could be used to track your position on the route when you are </a:t>
            </a:r>
            <a:r>
              <a:rPr lang="en-GB" dirty="0" err="1" smtClean="0"/>
              <a:t>outwith</a:t>
            </a:r>
            <a:r>
              <a:rPr lang="en-GB" dirty="0" smtClean="0"/>
              <a:t> the vicinity of the posts.</a:t>
            </a:r>
          </a:p>
          <a:p>
            <a:r>
              <a:rPr lang="en-GB" dirty="0" smtClean="0"/>
              <a:t>Posts could gather weather information and send alerts to Visitor’s apps advising them on courses of action.</a:t>
            </a:r>
          </a:p>
          <a:p>
            <a:pPr lvl="1"/>
            <a:r>
              <a:rPr lang="en-GB" dirty="0" smtClean="0"/>
              <a:t>E.g. “It’s going to Rain! How about heading to the café?” or “It’s sunny today, perfect for kayaking at the Helix Lagoon.”</a:t>
            </a:r>
          </a:p>
          <a:p>
            <a:r>
              <a:rPr lang="en-GB" dirty="0" smtClean="0"/>
              <a:t>Ideally the QR Scanner would be self contained within the app, which due to </a:t>
            </a:r>
            <a:r>
              <a:rPr lang="en-GB" smtClean="0"/>
              <a:t>time constraints, we used a 3</a:t>
            </a:r>
            <a:r>
              <a:rPr lang="en-GB" baseline="30000" smtClean="0"/>
              <a:t>rd</a:t>
            </a:r>
            <a:r>
              <a:rPr lang="en-GB" smtClean="0"/>
              <a:t> party app.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413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Brief</vt:lpstr>
      <vt:lpstr>The Idea</vt:lpstr>
      <vt:lpstr>The Requirements</vt:lpstr>
      <vt:lpstr>What We Used</vt:lpstr>
      <vt:lpstr>App Design</vt:lpstr>
      <vt:lpstr>Post Design</vt:lpstr>
      <vt:lpstr>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22</cp:revision>
  <dcterms:created xsi:type="dcterms:W3CDTF">2016-11-05T20:29:51Z</dcterms:created>
  <dcterms:modified xsi:type="dcterms:W3CDTF">2016-11-06T07:42:20Z</dcterms:modified>
</cp:coreProperties>
</file>