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58"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585" autoAdjust="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4FCA5-ECEB-4FDB-BD82-02963DB93BD0}" type="datetimeFigureOut">
              <a:rPr lang="en-GB" smtClean="0"/>
              <a:t>05/11/2016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85DDD-5B3A-4804-807E-84952C44A87B}" type="slidenum">
              <a:rPr lang="en-GB" smtClean="0"/>
              <a:t>‹#›</a:t>
            </a:fld>
            <a:endParaRPr lang="en-GB"/>
          </a:p>
        </p:txBody>
      </p:sp>
    </p:spTree>
    <p:extLst>
      <p:ext uri="{BB962C8B-B14F-4D97-AF65-F5344CB8AC3E}">
        <p14:creationId xmlns:p14="http://schemas.microsoft.com/office/powerpoint/2010/main" val="2057743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have found the exposed, possible area of improvement in the measure of conveying their campaign ideas, limitation in how teachers could approach these</a:t>
            </a:r>
          </a:p>
          <a:p>
            <a:r>
              <a:rPr lang="en-GB" baseline="0" dirty="0" smtClean="0"/>
              <a:t>Practices in school. We need something that would not only facilitate their alternative teaching approach, address of the ideas, but also encourage independent learning and experience for the children who would immerse themselves and get these as a way of incorporating information they have learnt in their day to day activities that would</a:t>
            </a:r>
          </a:p>
          <a:p>
            <a:r>
              <a:rPr lang="en-GB" baseline="0" dirty="0" smtClean="0"/>
              <a:t>Require road safety. We have found that this will be a great opportunity to promote the campaign and raise awareness to the younger generation in </a:t>
            </a:r>
          </a:p>
          <a:p>
            <a:r>
              <a:rPr lang="en-GB" baseline="0" dirty="0" smtClean="0"/>
              <a:t>More interactive and independent way. </a:t>
            </a:r>
          </a:p>
        </p:txBody>
      </p:sp>
      <p:sp>
        <p:nvSpPr>
          <p:cNvPr id="4" name="Slide Number Placeholder 3"/>
          <p:cNvSpPr>
            <a:spLocks noGrp="1"/>
          </p:cNvSpPr>
          <p:nvPr>
            <p:ph type="sldNum" sz="quarter" idx="10"/>
          </p:nvPr>
        </p:nvSpPr>
        <p:spPr/>
        <p:txBody>
          <a:bodyPr/>
          <a:lstStyle/>
          <a:p>
            <a:fld id="{D9B85DDD-5B3A-4804-807E-84952C44A87B}" type="slidenum">
              <a:rPr lang="en-GB" smtClean="0"/>
              <a:t>2</a:t>
            </a:fld>
            <a:endParaRPr lang="en-GB"/>
          </a:p>
        </p:txBody>
      </p:sp>
    </p:spTree>
    <p:extLst>
      <p:ext uri="{BB962C8B-B14F-4D97-AF65-F5344CB8AC3E}">
        <p14:creationId xmlns:p14="http://schemas.microsoft.com/office/powerpoint/2010/main" val="308697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B85DDD-5B3A-4804-807E-84952C44A87B}" type="slidenum">
              <a:rPr lang="en-GB" smtClean="0"/>
              <a:t>3</a:t>
            </a:fld>
            <a:endParaRPr lang="en-GB"/>
          </a:p>
        </p:txBody>
      </p:sp>
    </p:spTree>
    <p:extLst>
      <p:ext uri="{BB962C8B-B14F-4D97-AF65-F5344CB8AC3E}">
        <p14:creationId xmlns:p14="http://schemas.microsoft.com/office/powerpoint/2010/main" val="3485357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Brake, Road to Safety</a:t>
            </a:r>
            <a:endParaRPr lang="en-GB" dirty="0"/>
          </a:p>
        </p:txBody>
      </p:sp>
      <p:sp>
        <p:nvSpPr>
          <p:cNvPr id="3" name="Subtitle 2"/>
          <p:cNvSpPr>
            <a:spLocks noGrp="1"/>
          </p:cNvSpPr>
          <p:nvPr>
            <p:ph type="subTitle" idx="1"/>
          </p:nvPr>
        </p:nvSpPr>
        <p:spPr/>
        <p:txBody>
          <a:bodyPr/>
          <a:lstStyle/>
          <a:p>
            <a:r>
              <a:rPr lang="en-GB" dirty="0" smtClean="0"/>
              <a:t>One to one platform providing enjoyable learning experience</a:t>
            </a:r>
            <a:endParaRPr lang="en-GB" dirty="0"/>
          </a:p>
        </p:txBody>
      </p:sp>
    </p:spTree>
    <p:extLst>
      <p:ext uri="{BB962C8B-B14F-4D97-AF65-F5344CB8AC3E}">
        <p14:creationId xmlns:p14="http://schemas.microsoft.com/office/powerpoint/2010/main" val="213764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Context and target</a:t>
            </a:r>
            <a:endParaRPr lang="en-GB" dirty="0"/>
          </a:p>
        </p:txBody>
      </p:sp>
      <p:sp>
        <p:nvSpPr>
          <p:cNvPr id="3" name="Content Placeholder 2"/>
          <p:cNvSpPr>
            <a:spLocks noGrp="1"/>
          </p:cNvSpPr>
          <p:nvPr>
            <p:ph idx="1"/>
          </p:nvPr>
        </p:nvSpPr>
        <p:spPr/>
        <p:txBody>
          <a:bodyPr/>
          <a:lstStyle/>
          <a:p>
            <a:endParaRPr lang="en-GB" dirty="0"/>
          </a:p>
        </p:txBody>
      </p:sp>
      <p:pic>
        <p:nvPicPr>
          <p:cNvPr id="1026" name="Picture 2" descr="http://www.skydiveukltd.com/charity-assets/logos/4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366" y="493057"/>
            <a:ext cx="3916636" cy="1437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33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Aim : What we want to achieve</a:t>
            </a:r>
            <a:endParaRPr lang="en-GB" dirty="0"/>
          </a:p>
        </p:txBody>
      </p:sp>
      <p:sp>
        <p:nvSpPr>
          <p:cNvPr id="5" name="Content Placeholder 4"/>
          <p:cNvSpPr>
            <a:spLocks noGrp="1"/>
          </p:cNvSpPr>
          <p:nvPr>
            <p:ph idx="1"/>
          </p:nvPr>
        </p:nvSpPr>
        <p:spPr/>
        <p:txBody>
          <a:bodyPr/>
          <a:lstStyle/>
          <a:p>
            <a:endParaRPr lang="en-GB" dirty="0"/>
          </a:p>
        </p:txBody>
      </p:sp>
    </p:spTree>
    <p:extLst>
      <p:ext uri="{BB962C8B-B14F-4D97-AF65-F5344CB8AC3E}">
        <p14:creationId xmlns:p14="http://schemas.microsoft.com/office/powerpoint/2010/main" val="2553125475"/>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545</TotalTime>
  <Words>139</Words>
  <Application>Microsoft Office PowerPoint</Application>
  <PresentationFormat>Widescreen</PresentationFormat>
  <Paragraphs>10</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Trebuchet MS</vt:lpstr>
      <vt:lpstr>Wingdings 3</vt:lpstr>
      <vt:lpstr>Facet</vt:lpstr>
      <vt:lpstr>Brake, Road to Safety</vt:lpstr>
      <vt:lpstr>Context and target</vt:lpstr>
      <vt:lpstr>Aim : What we want to achieve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Brake, Road to Safety</dc:title>
  <dc:creator>Kira Kim</dc:creator>
  <cp:lastModifiedBy>Kira Kim</cp:lastModifiedBy>
  <cp:revision>4</cp:revision>
  <dcterms:created xsi:type="dcterms:W3CDTF">2016-11-05T17:51:14Z</dcterms:created>
  <dcterms:modified xsi:type="dcterms:W3CDTF">2016-11-06T02:56:24Z</dcterms:modified>
</cp:coreProperties>
</file>