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8" r:id="rId2"/>
    <p:sldId id="287" r:id="rId3"/>
    <p:sldId id="264" r:id="rId4"/>
    <p:sldId id="266" r:id="rId5"/>
    <p:sldId id="258" r:id="rId6"/>
    <p:sldId id="270" r:id="rId7"/>
    <p:sldId id="274" r:id="rId8"/>
    <p:sldId id="278" r:id="rId9"/>
    <p:sldId id="261" r:id="rId1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696" userDrawn="1">
          <p15:clr>
            <a:srgbClr val="A4A3A4"/>
          </p15:clr>
        </p15:guide>
        <p15:guide id="4" pos="3878" userDrawn="1">
          <p15:clr>
            <a:srgbClr val="A4A3A4"/>
          </p15:clr>
        </p15:guide>
        <p15:guide id="5" pos="1882" userDrawn="1">
          <p15:clr>
            <a:srgbClr val="A4A3A4"/>
          </p15:clr>
        </p15:guide>
        <p15:guide id="6" pos="2064" userDrawn="1">
          <p15:clr>
            <a:srgbClr val="A4A3A4"/>
          </p15:clr>
        </p15:guide>
        <p15:guide id="7" pos="5534" userDrawn="1">
          <p15:clr>
            <a:srgbClr val="A4A3A4"/>
          </p15:clr>
        </p15:guide>
        <p15:guide id="8" pos="204" userDrawn="1">
          <p15:clr>
            <a:srgbClr val="A4A3A4"/>
          </p15:clr>
        </p15:guide>
        <p15:guide id="9" orient="horz" pos="1212" userDrawn="1">
          <p15:clr>
            <a:srgbClr val="A4A3A4"/>
          </p15:clr>
        </p15:guide>
        <p15:guide id="10" orient="horz" pos="1076" userDrawn="1">
          <p15:clr>
            <a:srgbClr val="A4A3A4"/>
          </p15:clr>
        </p15:guide>
        <p15:guide id="11" orient="horz" pos="2006" userDrawn="1">
          <p15:clr>
            <a:srgbClr val="A4A3A4"/>
          </p15:clr>
        </p15:guide>
        <p15:guide id="12" orient="horz" pos="2164" userDrawn="1">
          <p15:clr>
            <a:srgbClr val="A4A3A4"/>
          </p15:clr>
        </p15:guide>
        <p15:guide id="13" orient="horz" pos="3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29"/>
    <a:srgbClr val="FFC663"/>
    <a:srgbClr val="ED7D31"/>
    <a:srgbClr val="FFFFFF"/>
    <a:srgbClr val="E8B317"/>
    <a:srgbClr val="84C0CB"/>
    <a:srgbClr val="BBD66B"/>
    <a:srgbClr val="8FCFEB"/>
    <a:srgbClr val="FF7C3B"/>
    <a:srgbClr val="D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howGuides="1">
      <p:cViewPr>
        <p:scale>
          <a:sx n="125" d="100"/>
          <a:sy n="125" d="100"/>
        </p:scale>
        <p:origin x="1240" y="440"/>
      </p:cViewPr>
      <p:guideLst>
        <p:guide orient="horz" pos="1620"/>
        <p:guide pos="2880"/>
        <p:guide pos="3696"/>
        <p:guide pos="3878"/>
        <p:guide pos="1882"/>
        <p:guide pos="2064"/>
        <p:guide pos="5534"/>
        <p:guide pos="204"/>
        <p:guide orient="horz" pos="1212"/>
        <p:guide orient="horz" pos="1076"/>
        <p:guide orient="horz" pos="2006"/>
        <p:guide orient="horz" pos="2164"/>
        <p:guide orient="horz" pos="3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28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C2582-B2A2-49A5-B7B3-99D4849BF408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C1A6E-08C4-4437-A33A-443B151A2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9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8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7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4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3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0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4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3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6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6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D6CE-2CAE-405F-8A95-1E7C950E7DF3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6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5.png"/><Relationship Id="rId5" Type="http://schemas.microsoft.com/office/2007/relationships/hdphoto" Target="../media/hdphoto5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5655" y="0"/>
            <a:ext cx="9159655" cy="2571750"/>
          </a:xfrm>
          <a:prstGeom prst="rect">
            <a:avLst/>
          </a:prstGeom>
          <a:solidFill>
            <a:srgbClr val="84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22" name="Title 13"/>
          <p:cNvSpPr txBox="1">
            <a:spLocks/>
          </p:cNvSpPr>
          <p:nvPr/>
        </p:nvSpPr>
        <p:spPr>
          <a:xfrm>
            <a:off x="1710397" y="3048894"/>
            <a:ext cx="6742723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New</a:t>
            </a:r>
            <a:r>
              <a:rPr lang="zh-CN" altLang="en-US" sz="28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28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type</a:t>
            </a:r>
            <a:r>
              <a:rPr lang="zh-CN" altLang="en-US" sz="28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28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of</a:t>
            </a:r>
            <a:r>
              <a:rPr lang="zh-CN" altLang="en-US" sz="28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28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park</a:t>
            </a:r>
            <a:r>
              <a:rPr lang="zh-CN" altLang="en-US" sz="28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28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with</a:t>
            </a:r>
            <a:r>
              <a:rPr lang="zh-CN" altLang="en-US" sz="28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28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internet</a:t>
            </a:r>
            <a:r>
              <a:rPr lang="zh-CN" altLang="en-US" sz="28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28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of</a:t>
            </a:r>
            <a:r>
              <a:rPr lang="zh-CN" altLang="en-US" sz="28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28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things</a:t>
            </a:r>
            <a:endParaRPr lang="en-US" altLang="zh-CN" sz="2400" b="1" dirty="0" smtClean="0">
              <a:solidFill>
                <a:srgbClr val="84C0CB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26" name="Title 13"/>
          <p:cNvSpPr txBox="1">
            <a:spLocks/>
          </p:cNvSpPr>
          <p:nvPr/>
        </p:nvSpPr>
        <p:spPr>
          <a:xfrm>
            <a:off x="1024597" y="1034400"/>
            <a:ext cx="6729045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4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Magic</a:t>
            </a:r>
            <a:r>
              <a:rPr lang="zh-CN" altLang="en-US" sz="64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64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Park</a:t>
            </a:r>
            <a:r>
              <a:rPr lang="zh-CN" altLang="en-US" sz="64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endParaRPr lang="en-US" sz="64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2" name="等腰三角形 1"/>
          <p:cNvSpPr/>
          <p:nvPr/>
        </p:nvSpPr>
        <p:spPr>
          <a:xfrm rot="10800000">
            <a:off x="4389120" y="2571750"/>
            <a:ext cx="365760" cy="286613"/>
          </a:xfrm>
          <a:prstGeom prst="triangle">
            <a:avLst/>
          </a:prstGeom>
          <a:solidFill>
            <a:srgbClr val="84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17700" y="685861"/>
            <a:ext cx="261962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5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PROCESS</a:t>
            </a:r>
            <a:endParaRPr lang="zh-CN" altLang="en-US" sz="36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977247" y="1823893"/>
            <a:ext cx="4095299" cy="307777"/>
            <a:chOff x="2987675" y="1823893"/>
            <a:chExt cx="4095299" cy="307777"/>
          </a:xfrm>
        </p:grpSpPr>
        <p:sp>
          <p:nvSpPr>
            <p:cNvPr id="4" name="文本框 3"/>
            <p:cNvSpPr txBox="1"/>
            <p:nvPr/>
          </p:nvSpPr>
          <p:spPr>
            <a:xfrm>
              <a:off x="3276048" y="1823893"/>
              <a:ext cx="3806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 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User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type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selection</a:t>
              </a:r>
              <a:endParaRPr lang="en-US" altLang="zh-CN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987675" y="1828382"/>
              <a:ext cx="298801" cy="298801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10" name="椭圆 9"/>
          <p:cNvSpPr/>
          <p:nvPr/>
        </p:nvSpPr>
        <p:spPr>
          <a:xfrm>
            <a:off x="2977247" y="2470222"/>
            <a:ext cx="298801" cy="29880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92354" y="2461246"/>
            <a:ext cx="380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Path</a:t>
            </a:r>
            <a:r>
              <a:rPr lang="zh-CN" altLang="en-US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Planning</a:t>
            </a:r>
            <a:endParaRPr lang="en-US" altLang="zh-CN" sz="14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977247" y="3107575"/>
            <a:ext cx="298801" cy="29880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92354" y="3098599"/>
            <a:ext cx="380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Interaction</a:t>
            </a:r>
            <a:r>
              <a:rPr lang="zh-CN" altLang="en-US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between</a:t>
            </a:r>
            <a:r>
              <a:rPr lang="zh-CN" altLang="en-US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people</a:t>
            </a:r>
            <a:r>
              <a:rPr lang="zh-CN" altLang="en-US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and</a:t>
            </a:r>
            <a:r>
              <a:rPr lang="zh-CN" altLang="en-US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tree </a:t>
            </a:r>
            <a:endParaRPr lang="en-US" altLang="zh-CN" sz="14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977247" y="3744928"/>
            <a:ext cx="298801" cy="29880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392354" y="3735952"/>
            <a:ext cx="380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Interaction</a:t>
            </a:r>
            <a:r>
              <a:rPr lang="zh-CN" altLang="en-US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between</a:t>
            </a:r>
            <a:r>
              <a:rPr lang="zh-CN" altLang="en-US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people</a:t>
            </a:r>
            <a:r>
              <a:rPr lang="zh-CN" altLang="en-US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and</a:t>
            </a:r>
            <a:r>
              <a:rPr lang="zh-CN" altLang="en-US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people</a:t>
            </a:r>
            <a:endParaRPr lang="en-US" altLang="zh-CN" sz="14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 rot="16200000">
            <a:off x="2868075" y="4843789"/>
            <a:ext cx="504000" cy="6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27"/>
          <p:cNvSpPr>
            <a:spLocks noEditPoints="1"/>
          </p:cNvSpPr>
          <p:nvPr/>
        </p:nvSpPr>
        <p:spPr bwMode="auto">
          <a:xfrm>
            <a:off x="2977247" y="1832107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16200000">
            <a:off x="2850076" y="1048527"/>
            <a:ext cx="540000" cy="6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Freeform 27"/>
          <p:cNvSpPr>
            <a:spLocks noEditPoints="1"/>
          </p:cNvSpPr>
          <p:nvPr/>
        </p:nvSpPr>
        <p:spPr bwMode="auto">
          <a:xfrm>
            <a:off x="2970412" y="2448800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2970412" y="3093036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2970412" y="3730345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C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87"/>
          <p:cNvSpPr>
            <a:spLocks noChangeArrowheads="1"/>
          </p:cNvSpPr>
          <p:nvPr/>
        </p:nvSpPr>
        <p:spPr bwMode="auto">
          <a:xfrm>
            <a:off x="845855" y="3843327"/>
            <a:ext cx="1271691" cy="201732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30" name="Freeform 452"/>
          <p:cNvSpPr>
            <a:spLocks/>
          </p:cNvSpPr>
          <p:nvPr/>
        </p:nvSpPr>
        <p:spPr bwMode="auto">
          <a:xfrm>
            <a:off x="1342084" y="1537854"/>
            <a:ext cx="290513" cy="258366"/>
          </a:xfrm>
          <a:custGeom>
            <a:avLst/>
            <a:gdLst>
              <a:gd name="T0" fmla="*/ 181 w 181"/>
              <a:gd name="T1" fmla="*/ 46 h 161"/>
              <a:gd name="T2" fmla="*/ 135 w 181"/>
              <a:gd name="T3" fmla="*/ 0 h 161"/>
              <a:gd name="T4" fmla="*/ 91 w 181"/>
              <a:gd name="T5" fmla="*/ 32 h 161"/>
              <a:gd name="T6" fmla="*/ 46 w 181"/>
              <a:gd name="T7" fmla="*/ 0 h 161"/>
              <a:gd name="T8" fmla="*/ 0 w 181"/>
              <a:gd name="T9" fmla="*/ 46 h 161"/>
              <a:gd name="T10" fmla="*/ 11 w 181"/>
              <a:gd name="T11" fmla="*/ 77 h 161"/>
              <a:gd name="T12" fmla="*/ 11 w 181"/>
              <a:gd name="T13" fmla="*/ 77 h 161"/>
              <a:gd name="T14" fmla="*/ 12 w 181"/>
              <a:gd name="T15" fmla="*/ 78 h 161"/>
              <a:gd name="T16" fmla="*/ 14 w 181"/>
              <a:gd name="T17" fmla="*/ 79 h 161"/>
              <a:gd name="T18" fmla="*/ 91 w 181"/>
              <a:gd name="T19" fmla="*/ 161 h 161"/>
              <a:gd name="T20" fmla="*/ 167 w 181"/>
              <a:gd name="T21" fmla="*/ 79 h 161"/>
              <a:gd name="T22" fmla="*/ 167 w 181"/>
              <a:gd name="T23" fmla="*/ 79 h 161"/>
              <a:gd name="T24" fmla="*/ 181 w 181"/>
              <a:gd name="T25" fmla="*/ 46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161">
                <a:moveTo>
                  <a:pt x="181" y="46"/>
                </a:moveTo>
                <a:cubicBezTo>
                  <a:pt x="181" y="20"/>
                  <a:pt x="160" y="0"/>
                  <a:pt x="135" y="0"/>
                </a:cubicBezTo>
                <a:cubicBezTo>
                  <a:pt x="114" y="0"/>
                  <a:pt x="97" y="13"/>
                  <a:pt x="91" y="32"/>
                </a:cubicBezTo>
                <a:cubicBezTo>
                  <a:pt x="85" y="13"/>
                  <a:pt x="67" y="0"/>
                  <a:pt x="46" y="0"/>
                </a:cubicBezTo>
                <a:cubicBezTo>
                  <a:pt x="21" y="0"/>
                  <a:pt x="0" y="20"/>
                  <a:pt x="0" y="46"/>
                </a:cubicBezTo>
                <a:cubicBezTo>
                  <a:pt x="0" y="58"/>
                  <a:pt x="4" y="68"/>
                  <a:pt x="11" y="77"/>
                </a:cubicBezTo>
                <a:cubicBezTo>
                  <a:pt x="11" y="77"/>
                  <a:pt x="11" y="77"/>
                  <a:pt x="11" y="77"/>
                </a:cubicBezTo>
                <a:cubicBezTo>
                  <a:pt x="12" y="78"/>
                  <a:pt x="12" y="78"/>
                  <a:pt x="12" y="78"/>
                </a:cubicBezTo>
                <a:cubicBezTo>
                  <a:pt x="13" y="78"/>
                  <a:pt x="13" y="79"/>
                  <a:pt x="14" y="79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76" y="71"/>
                  <a:pt x="181" y="59"/>
                  <a:pt x="181" y="46"/>
                </a:cubicBezTo>
              </a:path>
            </a:pathLst>
          </a:custGeom>
          <a:solidFill>
            <a:srgbClr val="EF41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38" name="Freeform 452"/>
          <p:cNvSpPr>
            <a:spLocks/>
          </p:cNvSpPr>
          <p:nvPr/>
        </p:nvSpPr>
        <p:spPr bwMode="auto">
          <a:xfrm rot="20330449">
            <a:off x="849602" y="1337509"/>
            <a:ext cx="255539" cy="227262"/>
          </a:xfrm>
          <a:custGeom>
            <a:avLst/>
            <a:gdLst>
              <a:gd name="T0" fmla="*/ 181 w 181"/>
              <a:gd name="T1" fmla="*/ 46 h 161"/>
              <a:gd name="T2" fmla="*/ 135 w 181"/>
              <a:gd name="T3" fmla="*/ 0 h 161"/>
              <a:gd name="T4" fmla="*/ 91 w 181"/>
              <a:gd name="T5" fmla="*/ 32 h 161"/>
              <a:gd name="T6" fmla="*/ 46 w 181"/>
              <a:gd name="T7" fmla="*/ 0 h 161"/>
              <a:gd name="T8" fmla="*/ 0 w 181"/>
              <a:gd name="T9" fmla="*/ 46 h 161"/>
              <a:gd name="T10" fmla="*/ 11 w 181"/>
              <a:gd name="T11" fmla="*/ 77 h 161"/>
              <a:gd name="T12" fmla="*/ 11 w 181"/>
              <a:gd name="T13" fmla="*/ 77 h 161"/>
              <a:gd name="T14" fmla="*/ 12 w 181"/>
              <a:gd name="T15" fmla="*/ 78 h 161"/>
              <a:gd name="T16" fmla="*/ 14 w 181"/>
              <a:gd name="T17" fmla="*/ 79 h 161"/>
              <a:gd name="T18" fmla="*/ 91 w 181"/>
              <a:gd name="T19" fmla="*/ 161 h 161"/>
              <a:gd name="T20" fmla="*/ 167 w 181"/>
              <a:gd name="T21" fmla="*/ 79 h 161"/>
              <a:gd name="T22" fmla="*/ 167 w 181"/>
              <a:gd name="T23" fmla="*/ 79 h 161"/>
              <a:gd name="T24" fmla="*/ 181 w 181"/>
              <a:gd name="T25" fmla="*/ 46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161">
                <a:moveTo>
                  <a:pt x="181" y="46"/>
                </a:moveTo>
                <a:cubicBezTo>
                  <a:pt x="181" y="20"/>
                  <a:pt x="160" y="0"/>
                  <a:pt x="135" y="0"/>
                </a:cubicBezTo>
                <a:cubicBezTo>
                  <a:pt x="114" y="0"/>
                  <a:pt x="97" y="13"/>
                  <a:pt x="91" y="32"/>
                </a:cubicBezTo>
                <a:cubicBezTo>
                  <a:pt x="85" y="13"/>
                  <a:pt x="67" y="0"/>
                  <a:pt x="46" y="0"/>
                </a:cubicBezTo>
                <a:cubicBezTo>
                  <a:pt x="21" y="0"/>
                  <a:pt x="0" y="20"/>
                  <a:pt x="0" y="46"/>
                </a:cubicBezTo>
                <a:cubicBezTo>
                  <a:pt x="0" y="58"/>
                  <a:pt x="4" y="68"/>
                  <a:pt x="11" y="77"/>
                </a:cubicBezTo>
                <a:cubicBezTo>
                  <a:pt x="11" y="77"/>
                  <a:pt x="11" y="77"/>
                  <a:pt x="11" y="77"/>
                </a:cubicBezTo>
                <a:cubicBezTo>
                  <a:pt x="12" y="78"/>
                  <a:pt x="12" y="78"/>
                  <a:pt x="12" y="78"/>
                </a:cubicBezTo>
                <a:cubicBezTo>
                  <a:pt x="13" y="78"/>
                  <a:pt x="13" y="79"/>
                  <a:pt x="14" y="79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76" y="71"/>
                  <a:pt x="181" y="59"/>
                  <a:pt x="181" y="46"/>
                </a:cubicBezTo>
              </a:path>
            </a:pathLst>
          </a:custGeom>
          <a:solidFill>
            <a:srgbClr val="EF41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39" name="Freeform 452"/>
          <p:cNvSpPr>
            <a:spLocks/>
          </p:cNvSpPr>
          <p:nvPr/>
        </p:nvSpPr>
        <p:spPr bwMode="auto">
          <a:xfrm rot="1568807">
            <a:off x="1891565" y="1271762"/>
            <a:ext cx="197399" cy="175556"/>
          </a:xfrm>
          <a:custGeom>
            <a:avLst/>
            <a:gdLst>
              <a:gd name="T0" fmla="*/ 181 w 181"/>
              <a:gd name="T1" fmla="*/ 46 h 161"/>
              <a:gd name="T2" fmla="*/ 135 w 181"/>
              <a:gd name="T3" fmla="*/ 0 h 161"/>
              <a:gd name="T4" fmla="*/ 91 w 181"/>
              <a:gd name="T5" fmla="*/ 32 h 161"/>
              <a:gd name="T6" fmla="*/ 46 w 181"/>
              <a:gd name="T7" fmla="*/ 0 h 161"/>
              <a:gd name="T8" fmla="*/ 0 w 181"/>
              <a:gd name="T9" fmla="*/ 46 h 161"/>
              <a:gd name="T10" fmla="*/ 11 w 181"/>
              <a:gd name="T11" fmla="*/ 77 h 161"/>
              <a:gd name="T12" fmla="*/ 11 w 181"/>
              <a:gd name="T13" fmla="*/ 77 h 161"/>
              <a:gd name="T14" fmla="*/ 12 w 181"/>
              <a:gd name="T15" fmla="*/ 78 h 161"/>
              <a:gd name="T16" fmla="*/ 14 w 181"/>
              <a:gd name="T17" fmla="*/ 79 h 161"/>
              <a:gd name="T18" fmla="*/ 91 w 181"/>
              <a:gd name="T19" fmla="*/ 161 h 161"/>
              <a:gd name="T20" fmla="*/ 167 w 181"/>
              <a:gd name="T21" fmla="*/ 79 h 161"/>
              <a:gd name="T22" fmla="*/ 167 w 181"/>
              <a:gd name="T23" fmla="*/ 79 h 161"/>
              <a:gd name="T24" fmla="*/ 181 w 181"/>
              <a:gd name="T25" fmla="*/ 46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161">
                <a:moveTo>
                  <a:pt x="181" y="46"/>
                </a:moveTo>
                <a:cubicBezTo>
                  <a:pt x="181" y="20"/>
                  <a:pt x="160" y="0"/>
                  <a:pt x="135" y="0"/>
                </a:cubicBezTo>
                <a:cubicBezTo>
                  <a:pt x="114" y="0"/>
                  <a:pt x="97" y="13"/>
                  <a:pt x="91" y="32"/>
                </a:cubicBezTo>
                <a:cubicBezTo>
                  <a:pt x="85" y="13"/>
                  <a:pt x="67" y="0"/>
                  <a:pt x="46" y="0"/>
                </a:cubicBezTo>
                <a:cubicBezTo>
                  <a:pt x="21" y="0"/>
                  <a:pt x="0" y="20"/>
                  <a:pt x="0" y="46"/>
                </a:cubicBezTo>
                <a:cubicBezTo>
                  <a:pt x="0" y="58"/>
                  <a:pt x="4" y="68"/>
                  <a:pt x="11" y="77"/>
                </a:cubicBezTo>
                <a:cubicBezTo>
                  <a:pt x="11" y="77"/>
                  <a:pt x="11" y="77"/>
                  <a:pt x="11" y="77"/>
                </a:cubicBezTo>
                <a:cubicBezTo>
                  <a:pt x="12" y="78"/>
                  <a:pt x="12" y="78"/>
                  <a:pt x="12" y="78"/>
                </a:cubicBezTo>
                <a:cubicBezTo>
                  <a:pt x="13" y="78"/>
                  <a:pt x="13" y="79"/>
                  <a:pt x="14" y="79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76" y="71"/>
                  <a:pt x="181" y="59"/>
                  <a:pt x="181" y="46"/>
                </a:cubicBezTo>
              </a:path>
            </a:pathLst>
          </a:custGeom>
          <a:solidFill>
            <a:srgbClr val="EF41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grpSp>
        <p:nvGrpSpPr>
          <p:cNvPr id="40" name="组合 39"/>
          <p:cNvGrpSpPr/>
          <p:nvPr/>
        </p:nvGrpSpPr>
        <p:grpSpPr>
          <a:xfrm>
            <a:off x="847581" y="1975169"/>
            <a:ext cx="1123541" cy="1977268"/>
            <a:chOff x="1517683" y="3989389"/>
            <a:chExt cx="442913" cy="779462"/>
          </a:xfrm>
        </p:grpSpPr>
        <p:sp>
          <p:nvSpPr>
            <p:cNvPr id="41" name="Freeform 377"/>
            <p:cNvSpPr>
              <a:spLocks/>
            </p:cNvSpPr>
            <p:nvPr/>
          </p:nvSpPr>
          <p:spPr bwMode="auto">
            <a:xfrm>
              <a:off x="1814546" y="4344989"/>
              <a:ext cx="100013" cy="385763"/>
            </a:xfrm>
            <a:custGeom>
              <a:avLst/>
              <a:gdLst>
                <a:gd name="T0" fmla="*/ 0 w 116"/>
                <a:gd name="T1" fmla="*/ 0 h 448"/>
                <a:gd name="T2" fmla="*/ 6 w 116"/>
                <a:gd name="T3" fmla="*/ 266 h 448"/>
                <a:gd name="T4" fmla="*/ 7 w 116"/>
                <a:gd name="T5" fmla="*/ 448 h 448"/>
                <a:gd name="T6" fmla="*/ 44 w 116"/>
                <a:gd name="T7" fmla="*/ 448 h 448"/>
                <a:gd name="T8" fmla="*/ 49 w 116"/>
                <a:gd name="T9" fmla="*/ 80 h 448"/>
                <a:gd name="T10" fmla="*/ 58 w 116"/>
                <a:gd name="T11" fmla="*/ 64 h 448"/>
                <a:gd name="T12" fmla="*/ 71 w 116"/>
                <a:gd name="T13" fmla="*/ 77 h 448"/>
                <a:gd name="T14" fmla="*/ 83 w 116"/>
                <a:gd name="T15" fmla="*/ 448 h 448"/>
                <a:gd name="T16" fmla="*/ 116 w 116"/>
                <a:gd name="T17" fmla="*/ 448 h 448"/>
                <a:gd name="T18" fmla="*/ 116 w 116"/>
                <a:gd name="T19" fmla="*/ 81 h 448"/>
                <a:gd name="T20" fmla="*/ 115 w 116"/>
                <a:gd name="T21" fmla="*/ 0 h 448"/>
                <a:gd name="T22" fmla="*/ 0 w 116"/>
                <a:gd name="T2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448">
                  <a:moveTo>
                    <a:pt x="0" y="0"/>
                  </a:moveTo>
                  <a:cubicBezTo>
                    <a:pt x="0" y="0"/>
                    <a:pt x="3" y="213"/>
                    <a:pt x="6" y="266"/>
                  </a:cubicBezTo>
                  <a:cubicBezTo>
                    <a:pt x="9" y="319"/>
                    <a:pt x="7" y="448"/>
                    <a:pt x="7" y="448"/>
                  </a:cubicBezTo>
                  <a:cubicBezTo>
                    <a:pt x="44" y="448"/>
                    <a:pt x="44" y="448"/>
                    <a:pt x="44" y="448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83" y="448"/>
                    <a:pt x="83" y="448"/>
                    <a:pt x="83" y="448"/>
                  </a:cubicBezTo>
                  <a:cubicBezTo>
                    <a:pt x="116" y="448"/>
                    <a:pt x="116" y="448"/>
                    <a:pt x="116" y="448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5" y="0"/>
                    <a:pt x="115" y="0"/>
                    <a:pt x="11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D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8"/>
            <p:cNvSpPr>
              <a:spLocks noEditPoints="1"/>
            </p:cNvSpPr>
            <p:nvPr/>
          </p:nvSpPr>
          <p:spPr bwMode="auto">
            <a:xfrm>
              <a:off x="1893921" y="4344989"/>
              <a:ext cx="30163" cy="44450"/>
            </a:xfrm>
            <a:custGeom>
              <a:avLst/>
              <a:gdLst>
                <a:gd name="T0" fmla="*/ 30 w 36"/>
                <a:gd name="T1" fmla="*/ 2 h 53"/>
                <a:gd name="T2" fmla="*/ 27 w 36"/>
                <a:gd name="T3" fmla="*/ 0 h 53"/>
                <a:gd name="T4" fmla="*/ 26 w 36"/>
                <a:gd name="T5" fmla="*/ 3 h 53"/>
                <a:gd name="T6" fmla="*/ 24 w 36"/>
                <a:gd name="T7" fmla="*/ 5 h 53"/>
                <a:gd name="T8" fmla="*/ 23 w 36"/>
                <a:gd name="T9" fmla="*/ 7 h 53"/>
                <a:gd name="T10" fmla="*/ 21 w 36"/>
                <a:gd name="T11" fmla="*/ 8 h 53"/>
                <a:gd name="T12" fmla="*/ 20 w 36"/>
                <a:gd name="T13" fmla="*/ 9 h 53"/>
                <a:gd name="T14" fmla="*/ 16 w 36"/>
                <a:gd name="T15" fmla="*/ 12 h 53"/>
                <a:gd name="T16" fmla="*/ 13 w 36"/>
                <a:gd name="T17" fmla="*/ 15 h 53"/>
                <a:gd name="T18" fmla="*/ 12 w 36"/>
                <a:gd name="T19" fmla="*/ 15 h 53"/>
                <a:gd name="T20" fmla="*/ 10 w 36"/>
                <a:gd name="T21" fmla="*/ 17 h 53"/>
                <a:gd name="T22" fmla="*/ 8 w 36"/>
                <a:gd name="T23" fmla="*/ 20 h 53"/>
                <a:gd name="T24" fmla="*/ 8 w 36"/>
                <a:gd name="T25" fmla="*/ 20 h 53"/>
                <a:gd name="T26" fmla="*/ 7 w 36"/>
                <a:gd name="T27" fmla="*/ 22 h 53"/>
                <a:gd name="T28" fmla="*/ 5 w 36"/>
                <a:gd name="T29" fmla="*/ 27 h 53"/>
                <a:gd name="T30" fmla="*/ 3 w 36"/>
                <a:gd name="T31" fmla="*/ 30 h 53"/>
                <a:gd name="T32" fmla="*/ 3 w 36"/>
                <a:gd name="T33" fmla="*/ 30 h 53"/>
                <a:gd name="T34" fmla="*/ 1 w 36"/>
                <a:gd name="T35" fmla="*/ 35 h 53"/>
                <a:gd name="T36" fmla="*/ 3 w 36"/>
                <a:gd name="T37" fmla="*/ 37 h 53"/>
                <a:gd name="T38" fmla="*/ 3 w 36"/>
                <a:gd name="T39" fmla="*/ 37 h 53"/>
                <a:gd name="T40" fmla="*/ 3 w 36"/>
                <a:gd name="T41" fmla="*/ 38 h 53"/>
                <a:gd name="T42" fmla="*/ 1 w 36"/>
                <a:gd name="T43" fmla="*/ 46 h 53"/>
                <a:gd name="T44" fmla="*/ 1 w 36"/>
                <a:gd name="T45" fmla="*/ 50 h 53"/>
                <a:gd name="T46" fmla="*/ 4 w 36"/>
                <a:gd name="T47" fmla="*/ 51 h 53"/>
                <a:gd name="T48" fmla="*/ 5 w 36"/>
                <a:gd name="T49" fmla="*/ 51 h 53"/>
                <a:gd name="T50" fmla="*/ 5 w 36"/>
                <a:gd name="T51" fmla="*/ 51 h 53"/>
                <a:gd name="T52" fmla="*/ 7 w 36"/>
                <a:gd name="T53" fmla="*/ 53 h 53"/>
                <a:gd name="T54" fmla="*/ 9 w 36"/>
                <a:gd name="T55" fmla="*/ 53 h 53"/>
                <a:gd name="T56" fmla="*/ 12 w 36"/>
                <a:gd name="T57" fmla="*/ 50 h 53"/>
                <a:gd name="T58" fmla="*/ 12 w 36"/>
                <a:gd name="T59" fmla="*/ 50 h 53"/>
                <a:gd name="T60" fmla="*/ 15 w 36"/>
                <a:gd name="T61" fmla="*/ 48 h 53"/>
                <a:gd name="T62" fmla="*/ 17 w 36"/>
                <a:gd name="T63" fmla="*/ 47 h 53"/>
                <a:gd name="T64" fmla="*/ 23 w 36"/>
                <a:gd name="T65" fmla="*/ 40 h 53"/>
                <a:gd name="T66" fmla="*/ 23 w 36"/>
                <a:gd name="T67" fmla="*/ 40 h 53"/>
                <a:gd name="T68" fmla="*/ 24 w 36"/>
                <a:gd name="T69" fmla="*/ 39 h 53"/>
                <a:gd name="T70" fmla="*/ 24 w 36"/>
                <a:gd name="T71" fmla="*/ 38 h 53"/>
                <a:gd name="T72" fmla="*/ 26 w 36"/>
                <a:gd name="T73" fmla="*/ 36 h 53"/>
                <a:gd name="T74" fmla="*/ 26 w 36"/>
                <a:gd name="T75" fmla="*/ 35 h 53"/>
                <a:gd name="T76" fmla="*/ 28 w 36"/>
                <a:gd name="T77" fmla="*/ 33 h 53"/>
                <a:gd name="T78" fmla="*/ 29 w 36"/>
                <a:gd name="T79" fmla="*/ 30 h 53"/>
                <a:gd name="T80" fmla="*/ 30 w 36"/>
                <a:gd name="T81" fmla="*/ 27 h 53"/>
                <a:gd name="T82" fmla="*/ 33 w 36"/>
                <a:gd name="T83" fmla="*/ 19 h 53"/>
                <a:gd name="T84" fmla="*/ 34 w 36"/>
                <a:gd name="T85" fmla="*/ 16 h 53"/>
                <a:gd name="T86" fmla="*/ 36 w 36"/>
                <a:gd name="T87" fmla="*/ 9 h 53"/>
                <a:gd name="T88" fmla="*/ 30 w 36"/>
                <a:gd name="T89" fmla="*/ 2 h 53"/>
                <a:gd name="T90" fmla="*/ 16 w 36"/>
                <a:gd name="T91" fmla="*/ 44 h 53"/>
                <a:gd name="T92" fmla="*/ 17 w 36"/>
                <a:gd name="T93" fmla="*/ 43 h 53"/>
                <a:gd name="T94" fmla="*/ 17 w 36"/>
                <a:gd name="T95" fmla="*/ 44 h 53"/>
                <a:gd name="T96" fmla="*/ 16 w 36"/>
                <a:gd name="T97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" h="53">
                  <a:moveTo>
                    <a:pt x="30" y="2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4"/>
                    <a:pt x="25" y="4"/>
                    <a:pt x="24" y="5"/>
                  </a:cubicBezTo>
                  <a:cubicBezTo>
                    <a:pt x="24" y="6"/>
                    <a:pt x="23" y="7"/>
                    <a:pt x="23" y="7"/>
                  </a:cubicBezTo>
                  <a:cubicBezTo>
                    <a:pt x="22" y="7"/>
                    <a:pt x="22" y="8"/>
                    <a:pt x="21" y="8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19" y="10"/>
                    <a:pt x="18" y="11"/>
                    <a:pt x="16" y="12"/>
                  </a:cubicBezTo>
                  <a:cubicBezTo>
                    <a:pt x="15" y="13"/>
                    <a:pt x="14" y="14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7"/>
                  </a:cubicBezTo>
                  <a:cubicBezTo>
                    <a:pt x="9" y="18"/>
                    <a:pt x="9" y="1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7" y="22"/>
                    <a:pt x="7" y="22"/>
                  </a:cubicBezTo>
                  <a:cubicBezTo>
                    <a:pt x="6" y="24"/>
                    <a:pt x="5" y="25"/>
                    <a:pt x="5" y="27"/>
                  </a:cubicBezTo>
                  <a:cubicBezTo>
                    <a:pt x="4" y="28"/>
                    <a:pt x="4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1"/>
                    <a:pt x="0" y="33"/>
                    <a:pt x="1" y="35"/>
                  </a:cubicBezTo>
                  <a:cubicBezTo>
                    <a:pt x="1" y="36"/>
                    <a:pt x="2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40"/>
                    <a:pt x="1" y="43"/>
                    <a:pt x="1" y="46"/>
                  </a:cubicBezTo>
                  <a:cubicBezTo>
                    <a:pt x="0" y="47"/>
                    <a:pt x="0" y="49"/>
                    <a:pt x="1" y="50"/>
                  </a:cubicBezTo>
                  <a:cubicBezTo>
                    <a:pt x="2" y="51"/>
                    <a:pt x="3" y="51"/>
                    <a:pt x="4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2"/>
                    <a:pt x="6" y="53"/>
                    <a:pt x="7" y="53"/>
                  </a:cubicBezTo>
                  <a:cubicBezTo>
                    <a:pt x="8" y="53"/>
                    <a:pt x="9" y="53"/>
                    <a:pt x="9" y="53"/>
                  </a:cubicBezTo>
                  <a:cubicBezTo>
                    <a:pt x="10" y="52"/>
                    <a:pt x="11" y="51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49"/>
                    <a:pt x="14" y="49"/>
                    <a:pt x="15" y="48"/>
                  </a:cubicBezTo>
                  <a:cubicBezTo>
                    <a:pt x="16" y="48"/>
                    <a:pt x="16" y="47"/>
                    <a:pt x="17" y="47"/>
                  </a:cubicBezTo>
                  <a:cubicBezTo>
                    <a:pt x="19" y="46"/>
                    <a:pt x="22" y="41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3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7"/>
                    <a:pt x="25" y="37"/>
                    <a:pt x="26" y="36"/>
                  </a:cubicBezTo>
                  <a:cubicBezTo>
                    <a:pt x="26" y="36"/>
                    <a:pt x="26" y="35"/>
                    <a:pt x="26" y="35"/>
                  </a:cubicBezTo>
                  <a:cubicBezTo>
                    <a:pt x="27" y="35"/>
                    <a:pt x="27" y="34"/>
                    <a:pt x="28" y="33"/>
                  </a:cubicBezTo>
                  <a:cubicBezTo>
                    <a:pt x="28" y="32"/>
                    <a:pt x="29" y="31"/>
                    <a:pt x="29" y="30"/>
                  </a:cubicBezTo>
                  <a:cubicBezTo>
                    <a:pt x="29" y="29"/>
                    <a:pt x="30" y="28"/>
                    <a:pt x="30" y="27"/>
                  </a:cubicBezTo>
                  <a:cubicBezTo>
                    <a:pt x="31" y="25"/>
                    <a:pt x="33" y="21"/>
                    <a:pt x="33" y="19"/>
                  </a:cubicBezTo>
                  <a:cubicBezTo>
                    <a:pt x="33" y="19"/>
                    <a:pt x="34" y="17"/>
                    <a:pt x="34" y="16"/>
                  </a:cubicBezTo>
                  <a:cubicBezTo>
                    <a:pt x="35" y="13"/>
                    <a:pt x="36" y="11"/>
                    <a:pt x="36" y="9"/>
                  </a:cubicBezTo>
                  <a:cubicBezTo>
                    <a:pt x="36" y="8"/>
                    <a:pt x="36" y="6"/>
                    <a:pt x="30" y="2"/>
                  </a:cubicBezTo>
                  <a:close/>
                  <a:moveTo>
                    <a:pt x="16" y="44"/>
                  </a:moveTo>
                  <a:cubicBezTo>
                    <a:pt x="17" y="43"/>
                    <a:pt x="17" y="43"/>
                    <a:pt x="17" y="43"/>
                  </a:cubicBezTo>
                  <a:cubicBezTo>
                    <a:pt x="17" y="44"/>
                    <a:pt x="17" y="44"/>
                    <a:pt x="17" y="44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79"/>
            <p:cNvSpPr>
              <a:spLocks/>
            </p:cNvSpPr>
            <p:nvPr/>
          </p:nvSpPr>
          <p:spPr bwMode="auto">
            <a:xfrm>
              <a:off x="1876458" y="4356101"/>
              <a:ext cx="38100" cy="60325"/>
            </a:xfrm>
            <a:custGeom>
              <a:avLst/>
              <a:gdLst>
                <a:gd name="T0" fmla="*/ 29 w 45"/>
                <a:gd name="T1" fmla="*/ 0 h 70"/>
                <a:gd name="T2" fmla="*/ 45 w 45"/>
                <a:gd name="T3" fmla="*/ 22 h 70"/>
                <a:gd name="T4" fmla="*/ 45 w 45"/>
                <a:gd name="T5" fmla="*/ 46 h 70"/>
                <a:gd name="T6" fmla="*/ 32 w 45"/>
                <a:gd name="T7" fmla="*/ 69 h 70"/>
                <a:gd name="T8" fmla="*/ 0 w 45"/>
                <a:gd name="T9" fmla="*/ 24 h 70"/>
                <a:gd name="T10" fmla="*/ 29 w 45"/>
                <a:gd name="T1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70">
                  <a:moveTo>
                    <a:pt x="29" y="0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5" y="46"/>
                    <a:pt x="34" y="70"/>
                    <a:pt x="32" y="69"/>
                  </a:cubicBezTo>
                  <a:cubicBezTo>
                    <a:pt x="31" y="67"/>
                    <a:pt x="0" y="24"/>
                    <a:pt x="0" y="24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0D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80"/>
            <p:cNvSpPr>
              <a:spLocks/>
            </p:cNvSpPr>
            <p:nvPr/>
          </p:nvSpPr>
          <p:spPr bwMode="auto">
            <a:xfrm>
              <a:off x="1798671" y="4729164"/>
              <a:ext cx="55563" cy="25400"/>
            </a:xfrm>
            <a:custGeom>
              <a:avLst/>
              <a:gdLst>
                <a:gd name="T0" fmla="*/ 14 w 35"/>
                <a:gd name="T1" fmla="*/ 1 h 16"/>
                <a:gd name="T2" fmla="*/ 0 w 35"/>
                <a:gd name="T3" fmla="*/ 12 h 16"/>
                <a:gd name="T4" fmla="*/ 0 w 35"/>
                <a:gd name="T5" fmla="*/ 16 h 16"/>
                <a:gd name="T6" fmla="*/ 14 w 35"/>
                <a:gd name="T7" fmla="*/ 16 h 16"/>
                <a:gd name="T8" fmla="*/ 35 w 35"/>
                <a:gd name="T9" fmla="*/ 7 h 16"/>
                <a:gd name="T10" fmla="*/ 34 w 35"/>
                <a:gd name="T11" fmla="*/ 0 h 16"/>
                <a:gd name="T12" fmla="*/ 14 w 35"/>
                <a:gd name="T13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6">
                  <a:moveTo>
                    <a:pt x="14" y="1"/>
                  </a:moveTo>
                  <a:lnTo>
                    <a:pt x="0" y="12"/>
                  </a:lnTo>
                  <a:lnTo>
                    <a:pt x="0" y="16"/>
                  </a:lnTo>
                  <a:lnTo>
                    <a:pt x="14" y="16"/>
                  </a:lnTo>
                  <a:lnTo>
                    <a:pt x="35" y="7"/>
                  </a:lnTo>
                  <a:lnTo>
                    <a:pt x="34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81"/>
            <p:cNvSpPr>
              <a:spLocks/>
            </p:cNvSpPr>
            <p:nvPr/>
          </p:nvSpPr>
          <p:spPr bwMode="auto">
            <a:xfrm>
              <a:off x="1884396" y="4729164"/>
              <a:ext cx="52388" cy="25400"/>
            </a:xfrm>
            <a:custGeom>
              <a:avLst/>
              <a:gdLst>
                <a:gd name="T0" fmla="*/ 20 w 33"/>
                <a:gd name="T1" fmla="*/ 1 h 16"/>
                <a:gd name="T2" fmla="*/ 33 w 33"/>
                <a:gd name="T3" fmla="*/ 12 h 16"/>
                <a:gd name="T4" fmla="*/ 33 w 33"/>
                <a:gd name="T5" fmla="*/ 16 h 16"/>
                <a:gd name="T6" fmla="*/ 20 w 33"/>
                <a:gd name="T7" fmla="*/ 16 h 16"/>
                <a:gd name="T8" fmla="*/ 0 w 33"/>
                <a:gd name="T9" fmla="*/ 7 h 16"/>
                <a:gd name="T10" fmla="*/ 1 w 33"/>
                <a:gd name="T11" fmla="*/ 0 h 16"/>
                <a:gd name="T12" fmla="*/ 20 w 33"/>
                <a:gd name="T13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6">
                  <a:moveTo>
                    <a:pt x="20" y="1"/>
                  </a:moveTo>
                  <a:lnTo>
                    <a:pt x="33" y="12"/>
                  </a:lnTo>
                  <a:lnTo>
                    <a:pt x="33" y="16"/>
                  </a:lnTo>
                  <a:lnTo>
                    <a:pt x="20" y="16"/>
                  </a:lnTo>
                  <a:lnTo>
                    <a:pt x="0" y="7"/>
                  </a:lnTo>
                  <a:lnTo>
                    <a:pt x="1" y="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2"/>
            <p:cNvSpPr>
              <a:spLocks/>
            </p:cNvSpPr>
            <p:nvPr/>
          </p:nvSpPr>
          <p:spPr bwMode="auto">
            <a:xfrm>
              <a:off x="1847883" y="4100514"/>
              <a:ext cx="33338" cy="76200"/>
            </a:xfrm>
            <a:custGeom>
              <a:avLst/>
              <a:gdLst>
                <a:gd name="T0" fmla="*/ 21 w 21"/>
                <a:gd name="T1" fmla="*/ 0 h 48"/>
                <a:gd name="T2" fmla="*/ 0 w 21"/>
                <a:gd name="T3" fmla="*/ 0 h 48"/>
                <a:gd name="T4" fmla="*/ 0 w 21"/>
                <a:gd name="T5" fmla="*/ 36 h 48"/>
                <a:gd name="T6" fmla="*/ 10 w 21"/>
                <a:gd name="T7" fmla="*/ 48 h 48"/>
                <a:gd name="T8" fmla="*/ 21 w 21"/>
                <a:gd name="T9" fmla="*/ 36 h 48"/>
                <a:gd name="T10" fmla="*/ 21 w 21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10" y="48"/>
                  </a:lnTo>
                  <a:lnTo>
                    <a:pt x="21" y="3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83"/>
            <p:cNvSpPr>
              <a:spLocks/>
            </p:cNvSpPr>
            <p:nvPr/>
          </p:nvSpPr>
          <p:spPr bwMode="auto">
            <a:xfrm>
              <a:off x="1847883" y="4100514"/>
              <a:ext cx="33338" cy="76200"/>
            </a:xfrm>
            <a:custGeom>
              <a:avLst/>
              <a:gdLst>
                <a:gd name="T0" fmla="*/ 21 w 21"/>
                <a:gd name="T1" fmla="*/ 0 h 48"/>
                <a:gd name="T2" fmla="*/ 0 w 21"/>
                <a:gd name="T3" fmla="*/ 0 h 48"/>
                <a:gd name="T4" fmla="*/ 0 w 21"/>
                <a:gd name="T5" fmla="*/ 36 h 48"/>
                <a:gd name="T6" fmla="*/ 10 w 21"/>
                <a:gd name="T7" fmla="*/ 48 h 48"/>
                <a:gd name="T8" fmla="*/ 21 w 21"/>
                <a:gd name="T9" fmla="*/ 36 h 48"/>
                <a:gd name="T10" fmla="*/ 21 w 21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10" y="48"/>
                  </a:lnTo>
                  <a:lnTo>
                    <a:pt x="21" y="36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4"/>
            <p:cNvSpPr>
              <a:spLocks/>
            </p:cNvSpPr>
            <p:nvPr/>
          </p:nvSpPr>
          <p:spPr bwMode="auto">
            <a:xfrm>
              <a:off x="1847883" y="4100514"/>
              <a:ext cx="33338" cy="39688"/>
            </a:xfrm>
            <a:custGeom>
              <a:avLst/>
              <a:gdLst>
                <a:gd name="T0" fmla="*/ 39 w 39"/>
                <a:gd name="T1" fmla="*/ 0 h 46"/>
                <a:gd name="T2" fmla="*/ 0 w 39"/>
                <a:gd name="T3" fmla="*/ 0 h 46"/>
                <a:gd name="T4" fmla="*/ 0 w 39"/>
                <a:gd name="T5" fmla="*/ 31 h 46"/>
                <a:gd name="T6" fmla="*/ 28 w 39"/>
                <a:gd name="T7" fmla="*/ 46 h 46"/>
                <a:gd name="T8" fmla="*/ 39 w 39"/>
                <a:gd name="T9" fmla="*/ 45 h 46"/>
                <a:gd name="T10" fmla="*/ 39 w 39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46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3" y="41"/>
                    <a:pt x="17" y="46"/>
                    <a:pt x="28" y="46"/>
                  </a:cubicBezTo>
                  <a:cubicBezTo>
                    <a:pt x="32" y="46"/>
                    <a:pt x="35" y="46"/>
                    <a:pt x="39" y="45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EEC2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85"/>
            <p:cNvSpPr>
              <a:spLocks/>
            </p:cNvSpPr>
            <p:nvPr/>
          </p:nvSpPr>
          <p:spPr bwMode="auto">
            <a:xfrm>
              <a:off x="1820896" y="4010026"/>
              <a:ext cx="87313" cy="119063"/>
            </a:xfrm>
            <a:custGeom>
              <a:avLst/>
              <a:gdLst>
                <a:gd name="T0" fmla="*/ 101 w 101"/>
                <a:gd name="T1" fmla="*/ 64 h 138"/>
                <a:gd name="T2" fmla="*/ 50 w 101"/>
                <a:gd name="T3" fmla="*/ 0 h 138"/>
                <a:gd name="T4" fmla="*/ 0 w 101"/>
                <a:gd name="T5" fmla="*/ 64 h 138"/>
                <a:gd name="T6" fmla="*/ 50 w 101"/>
                <a:gd name="T7" fmla="*/ 138 h 138"/>
                <a:gd name="T8" fmla="*/ 101 w 101"/>
                <a:gd name="T9" fmla="*/ 6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8">
                  <a:moveTo>
                    <a:pt x="101" y="64"/>
                  </a:moveTo>
                  <a:cubicBezTo>
                    <a:pt x="101" y="23"/>
                    <a:pt x="78" y="0"/>
                    <a:pt x="50" y="0"/>
                  </a:cubicBezTo>
                  <a:cubicBezTo>
                    <a:pt x="22" y="0"/>
                    <a:pt x="0" y="23"/>
                    <a:pt x="0" y="64"/>
                  </a:cubicBezTo>
                  <a:cubicBezTo>
                    <a:pt x="0" y="119"/>
                    <a:pt x="22" y="138"/>
                    <a:pt x="50" y="138"/>
                  </a:cubicBezTo>
                  <a:cubicBezTo>
                    <a:pt x="78" y="138"/>
                    <a:pt x="101" y="117"/>
                    <a:pt x="101" y="64"/>
                  </a:cubicBez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86"/>
            <p:cNvSpPr>
              <a:spLocks/>
            </p:cNvSpPr>
            <p:nvPr/>
          </p:nvSpPr>
          <p:spPr bwMode="auto">
            <a:xfrm>
              <a:off x="1887571" y="4054476"/>
              <a:ext cx="31750" cy="34925"/>
            </a:xfrm>
            <a:custGeom>
              <a:avLst/>
              <a:gdLst>
                <a:gd name="T0" fmla="*/ 15 w 36"/>
                <a:gd name="T1" fmla="*/ 41 h 42"/>
                <a:gd name="T2" fmla="*/ 1 w 36"/>
                <a:gd name="T3" fmla="*/ 19 h 42"/>
                <a:gd name="T4" fmla="*/ 20 w 36"/>
                <a:gd name="T5" fmla="*/ 1 h 42"/>
                <a:gd name="T6" fmla="*/ 34 w 36"/>
                <a:gd name="T7" fmla="*/ 23 h 42"/>
                <a:gd name="T8" fmla="*/ 15 w 36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2">
                  <a:moveTo>
                    <a:pt x="15" y="41"/>
                  </a:moveTo>
                  <a:cubicBezTo>
                    <a:pt x="6" y="40"/>
                    <a:pt x="0" y="30"/>
                    <a:pt x="1" y="19"/>
                  </a:cubicBezTo>
                  <a:cubicBezTo>
                    <a:pt x="3" y="8"/>
                    <a:pt x="11" y="0"/>
                    <a:pt x="20" y="1"/>
                  </a:cubicBezTo>
                  <a:cubicBezTo>
                    <a:pt x="30" y="2"/>
                    <a:pt x="36" y="12"/>
                    <a:pt x="34" y="23"/>
                  </a:cubicBezTo>
                  <a:cubicBezTo>
                    <a:pt x="33" y="34"/>
                    <a:pt x="24" y="42"/>
                    <a:pt x="15" y="41"/>
                  </a:cubicBez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87"/>
            <p:cNvSpPr>
              <a:spLocks/>
            </p:cNvSpPr>
            <p:nvPr/>
          </p:nvSpPr>
          <p:spPr bwMode="auto">
            <a:xfrm>
              <a:off x="1809783" y="4054476"/>
              <a:ext cx="31750" cy="34925"/>
            </a:xfrm>
            <a:custGeom>
              <a:avLst/>
              <a:gdLst>
                <a:gd name="T0" fmla="*/ 2 w 36"/>
                <a:gd name="T1" fmla="*/ 23 h 42"/>
                <a:gd name="T2" fmla="*/ 15 w 36"/>
                <a:gd name="T3" fmla="*/ 1 h 42"/>
                <a:gd name="T4" fmla="*/ 35 w 36"/>
                <a:gd name="T5" fmla="*/ 19 h 42"/>
                <a:gd name="T6" fmla="*/ 21 w 36"/>
                <a:gd name="T7" fmla="*/ 41 h 42"/>
                <a:gd name="T8" fmla="*/ 2 w 36"/>
                <a:gd name="T9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2">
                  <a:moveTo>
                    <a:pt x="2" y="23"/>
                  </a:moveTo>
                  <a:cubicBezTo>
                    <a:pt x="0" y="12"/>
                    <a:pt x="6" y="2"/>
                    <a:pt x="15" y="1"/>
                  </a:cubicBezTo>
                  <a:cubicBezTo>
                    <a:pt x="25" y="0"/>
                    <a:pt x="33" y="8"/>
                    <a:pt x="35" y="19"/>
                  </a:cubicBezTo>
                  <a:cubicBezTo>
                    <a:pt x="36" y="30"/>
                    <a:pt x="30" y="40"/>
                    <a:pt x="21" y="41"/>
                  </a:cubicBezTo>
                  <a:cubicBezTo>
                    <a:pt x="12" y="42"/>
                    <a:pt x="3" y="34"/>
                    <a:pt x="2" y="23"/>
                  </a:cubicBez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88"/>
            <p:cNvSpPr>
              <a:spLocks/>
            </p:cNvSpPr>
            <p:nvPr/>
          </p:nvSpPr>
          <p:spPr bwMode="auto">
            <a:xfrm>
              <a:off x="1824071" y="4083051"/>
              <a:ext cx="80963" cy="49213"/>
            </a:xfrm>
            <a:custGeom>
              <a:avLst/>
              <a:gdLst>
                <a:gd name="T0" fmla="*/ 92 w 95"/>
                <a:gd name="T1" fmla="*/ 14 h 58"/>
                <a:gd name="T2" fmla="*/ 77 w 95"/>
                <a:gd name="T3" fmla="*/ 31 h 58"/>
                <a:gd name="T4" fmla="*/ 47 w 95"/>
                <a:gd name="T5" fmla="*/ 23 h 58"/>
                <a:gd name="T6" fmla="*/ 47 w 95"/>
                <a:gd name="T7" fmla="*/ 23 h 58"/>
                <a:gd name="T8" fmla="*/ 47 w 95"/>
                <a:gd name="T9" fmla="*/ 23 h 58"/>
                <a:gd name="T10" fmla="*/ 18 w 95"/>
                <a:gd name="T11" fmla="*/ 31 h 58"/>
                <a:gd name="T12" fmla="*/ 2 w 95"/>
                <a:gd name="T13" fmla="*/ 14 h 58"/>
                <a:gd name="T14" fmla="*/ 0 w 95"/>
                <a:gd name="T15" fmla="*/ 0 h 58"/>
                <a:gd name="T16" fmla="*/ 0 w 95"/>
                <a:gd name="T17" fmla="*/ 17 h 58"/>
                <a:gd name="T18" fmla="*/ 11 w 95"/>
                <a:gd name="T19" fmla="*/ 43 h 58"/>
                <a:gd name="T20" fmla="*/ 47 w 95"/>
                <a:gd name="T21" fmla="*/ 58 h 58"/>
                <a:gd name="T22" fmla="*/ 47 w 95"/>
                <a:gd name="T23" fmla="*/ 58 h 58"/>
                <a:gd name="T24" fmla="*/ 47 w 95"/>
                <a:gd name="T25" fmla="*/ 57 h 58"/>
                <a:gd name="T26" fmla="*/ 47 w 95"/>
                <a:gd name="T27" fmla="*/ 58 h 58"/>
                <a:gd name="T28" fmla="*/ 47 w 95"/>
                <a:gd name="T29" fmla="*/ 58 h 58"/>
                <a:gd name="T30" fmla="*/ 83 w 95"/>
                <a:gd name="T31" fmla="*/ 43 h 58"/>
                <a:gd name="T32" fmla="*/ 95 w 95"/>
                <a:gd name="T33" fmla="*/ 17 h 58"/>
                <a:gd name="T34" fmla="*/ 95 w 95"/>
                <a:gd name="T35" fmla="*/ 0 h 58"/>
                <a:gd name="T36" fmla="*/ 92 w 95"/>
                <a:gd name="T37" fmla="*/ 1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58">
                  <a:moveTo>
                    <a:pt x="92" y="14"/>
                  </a:moveTo>
                  <a:cubicBezTo>
                    <a:pt x="90" y="22"/>
                    <a:pt x="85" y="31"/>
                    <a:pt x="77" y="31"/>
                  </a:cubicBezTo>
                  <a:cubicBezTo>
                    <a:pt x="67" y="31"/>
                    <a:pt x="59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35" y="23"/>
                    <a:pt x="28" y="31"/>
                    <a:pt x="18" y="31"/>
                  </a:cubicBezTo>
                  <a:cubicBezTo>
                    <a:pt x="9" y="31"/>
                    <a:pt x="5" y="22"/>
                    <a:pt x="2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4" y="38"/>
                    <a:pt x="11" y="43"/>
                  </a:cubicBezTo>
                  <a:cubicBezTo>
                    <a:pt x="17" y="48"/>
                    <a:pt x="37" y="58"/>
                    <a:pt x="47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7" y="58"/>
                    <a:pt x="77" y="48"/>
                    <a:pt x="83" y="43"/>
                  </a:cubicBezTo>
                  <a:cubicBezTo>
                    <a:pt x="91" y="38"/>
                    <a:pt x="95" y="17"/>
                    <a:pt x="95" y="17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2" y="14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9"/>
            <p:cNvSpPr>
              <a:spLocks/>
            </p:cNvSpPr>
            <p:nvPr/>
          </p:nvSpPr>
          <p:spPr bwMode="auto">
            <a:xfrm>
              <a:off x="1843121" y="3989389"/>
              <a:ext cx="80963" cy="76200"/>
            </a:xfrm>
            <a:custGeom>
              <a:avLst/>
              <a:gdLst>
                <a:gd name="T0" fmla="*/ 0 w 94"/>
                <a:gd name="T1" fmla="*/ 31 h 88"/>
                <a:gd name="T2" fmla="*/ 61 w 94"/>
                <a:gd name="T3" fmla="*/ 88 h 88"/>
                <a:gd name="T4" fmla="*/ 55 w 94"/>
                <a:gd name="T5" fmla="*/ 69 h 88"/>
                <a:gd name="T6" fmla="*/ 78 w 94"/>
                <a:gd name="T7" fmla="*/ 85 h 88"/>
                <a:gd name="T8" fmla="*/ 74 w 94"/>
                <a:gd name="T9" fmla="*/ 35 h 88"/>
                <a:gd name="T10" fmla="*/ 0 w 94"/>
                <a:gd name="T11" fmla="*/ 3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88">
                  <a:moveTo>
                    <a:pt x="0" y="31"/>
                  </a:moveTo>
                  <a:cubicBezTo>
                    <a:pt x="0" y="31"/>
                    <a:pt x="9" y="68"/>
                    <a:pt x="61" y="88"/>
                  </a:cubicBezTo>
                  <a:cubicBezTo>
                    <a:pt x="56" y="79"/>
                    <a:pt x="55" y="69"/>
                    <a:pt x="55" y="69"/>
                  </a:cubicBezTo>
                  <a:cubicBezTo>
                    <a:pt x="55" y="69"/>
                    <a:pt x="64" y="78"/>
                    <a:pt x="78" y="85"/>
                  </a:cubicBezTo>
                  <a:cubicBezTo>
                    <a:pt x="85" y="70"/>
                    <a:pt x="94" y="47"/>
                    <a:pt x="74" y="35"/>
                  </a:cubicBezTo>
                  <a:cubicBezTo>
                    <a:pt x="54" y="22"/>
                    <a:pt x="7" y="0"/>
                    <a:pt x="0" y="3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0"/>
            <p:cNvSpPr>
              <a:spLocks/>
            </p:cNvSpPr>
            <p:nvPr/>
          </p:nvSpPr>
          <p:spPr bwMode="auto">
            <a:xfrm>
              <a:off x="1816133" y="4011614"/>
              <a:ext cx="28575" cy="50800"/>
            </a:xfrm>
            <a:custGeom>
              <a:avLst/>
              <a:gdLst>
                <a:gd name="T0" fmla="*/ 15 w 34"/>
                <a:gd name="T1" fmla="*/ 58 h 58"/>
                <a:gd name="T2" fmla="*/ 34 w 34"/>
                <a:gd name="T3" fmla="*/ 6 h 58"/>
                <a:gd name="T4" fmla="*/ 2 w 34"/>
                <a:gd name="T5" fmla="*/ 29 h 58"/>
                <a:gd name="T6" fmla="*/ 15 w 34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58">
                  <a:moveTo>
                    <a:pt x="15" y="58"/>
                  </a:moveTo>
                  <a:cubicBezTo>
                    <a:pt x="15" y="58"/>
                    <a:pt x="18" y="15"/>
                    <a:pt x="34" y="6"/>
                  </a:cubicBezTo>
                  <a:cubicBezTo>
                    <a:pt x="21" y="0"/>
                    <a:pt x="0" y="18"/>
                    <a:pt x="2" y="29"/>
                  </a:cubicBezTo>
                  <a:cubicBezTo>
                    <a:pt x="4" y="40"/>
                    <a:pt x="15" y="58"/>
                    <a:pt x="15" y="58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91"/>
            <p:cNvSpPr>
              <a:spLocks/>
            </p:cNvSpPr>
            <p:nvPr/>
          </p:nvSpPr>
          <p:spPr bwMode="auto">
            <a:xfrm>
              <a:off x="1857408" y="4108451"/>
              <a:ext cx="14288" cy="4763"/>
            </a:xfrm>
            <a:custGeom>
              <a:avLst/>
              <a:gdLst>
                <a:gd name="T0" fmla="*/ 16 w 16"/>
                <a:gd name="T1" fmla="*/ 6 h 6"/>
                <a:gd name="T2" fmla="*/ 8 w 16"/>
                <a:gd name="T3" fmla="*/ 0 h 6"/>
                <a:gd name="T4" fmla="*/ 0 w 16"/>
                <a:gd name="T5" fmla="*/ 6 h 6"/>
                <a:gd name="T6" fmla="*/ 16 w 16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cubicBezTo>
                    <a:pt x="16" y="6"/>
                    <a:pt x="15" y="0"/>
                    <a:pt x="8" y="0"/>
                  </a:cubicBezTo>
                  <a:cubicBezTo>
                    <a:pt x="2" y="0"/>
                    <a:pt x="0" y="6"/>
                    <a:pt x="0" y="6"/>
                  </a:cubicBez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2"/>
            <p:cNvSpPr>
              <a:spLocks/>
            </p:cNvSpPr>
            <p:nvPr/>
          </p:nvSpPr>
          <p:spPr bwMode="auto">
            <a:xfrm>
              <a:off x="1754221" y="4162426"/>
              <a:ext cx="206375" cy="196850"/>
            </a:xfrm>
            <a:custGeom>
              <a:avLst/>
              <a:gdLst>
                <a:gd name="T0" fmla="*/ 53 w 240"/>
                <a:gd name="T1" fmla="*/ 0 h 228"/>
                <a:gd name="T2" fmla="*/ 15 w 240"/>
                <a:gd name="T3" fmla="*/ 128 h 228"/>
                <a:gd name="T4" fmla="*/ 0 w 240"/>
                <a:gd name="T5" fmla="*/ 228 h 228"/>
                <a:gd name="T6" fmla="*/ 27 w 240"/>
                <a:gd name="T7" fmla="*/ 228 h 228"/>
                <a:gd name="T8" fmla="*/ 48 w 240"/>
                <a:gd name="T9" fmla="*/ 127 h 228"/>
                <a:gd name="T10" fmla="*/ 67 w 240"/>
                <a:gd name="T11" fmla="*/ 53 h 228"/>
                <a:gd name="T12" fmla="*/ 67 w 240"/>
                <a:gd name="T13" fmla="*/ 217 h 228"/>
                <a:gd name="T14" fmla="*/ 128 w 240"/>
                <a:gd name="T15" fmla="*/ 225 h 228"/>
                <a:gd name="T16" fmla="*/ 195 w 240"/>
                <a:gd name="T17" fmla="*/ 217 h 228"/>
                <a:gd name="T18" fmla="*/ 195 w 240"/>
                <a:gd name="T19" fmla="*/ 49 h 228"/>
                <a:gd name="T20" fmla="*/ 210 w 240"/>
                <a:gd name="T21" fmla="*/ 139 h 228"/>
                <a:gd name="T22" fmla="*/ 177 w 240"/>
                <a:gd name="T23" fmla="*/ 209 h 228"/>
                <a:gd name="T24" fmla="*/ 201 w 240"/>
                <a:gd name="T25" fmla="*/ 220 h 228"/>
                <a:gd name="T26" fmla="*/ 240 w 240"/>
                <a:gd name="T27" fmla="*/ 139 h 228"/>
                <a:gd name="T28" fmla="*/ 204 w 240"/>
                <a:gd name="T29" fmla="*/ 3 h 228"/>
                <a:gd name="T30" fmla="*/ 128 w 240"/>
                <a:gd name="T31" fmla="*/ 29 h 228"/>
                <a:gd name="T32" fmla="*/ 53 w 240"/>
                <a:gd name="T3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228">
                  <a:moveTo>
                    <a:pt x="53" y="0"/>
                  </a:moveTo>
                  <a:cubicBezTo>
                    <a:pt x="15" y="128"/>
                    <a:pt x="15" y="128"/>
                    <a:pt x="15" y="12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27" y="228"/>
                    <a:pt x="27" y="228"/>
                    <a:pt x="27" y="228"/>
                  </a:cubicBezTo>
                  <a:cubicBezTo>
                    <a:pt x="48" y="127"/>
                    <a:pt x="48" y="127"/>
                    <a:pt x="48" y="127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217"/>
                    <a:pt x="67" y="217"/>
                    <a:pt x="67" y="217"/>
                  </a:cubicBezTo>
                  <a:cubicBezTo>
                    <a:pt x="67" y="217"/>
                    <a:pt x="102" y="225"/>
                    <a:pt x="128" y="225"/>
                  </a:cubicBezTo>
                  <a:cubicBezTo>
                    <a:pt x="154" y="225"/>
                    <a:pt x="195" y="217"/>
                    <a:pt x="195" y="217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210" y="139"/>
                    <a:pt x="210" y="139"/>
                    <a:pt x="210" y="139"/>
                  </a:cubicBezTo>
                  <a:cubicBezTo>
                    <a:pt x="177" y="209"/>
                    <a:pt x="177" y="209"/>
                    <a:pt x="177" y="209"/>
                  </a:cubicBezTo>
                  <a:cubicBezTo>
                    <a:pt x="177" y="210"/>
                    <a:pt x="201" y="220"/>
                    <a:pt x="201" y="220"/>
                  </a:cubicBezTo>
                  <a:cubicBezTo>
                    <a:pt x="201" y="220"/>
                    <a:pt x="235" y="168"/>
                    <a:pt x="240" y="139"/>
                  </a:cubicBezTo>
                  <a:cubicBezTo>
                    <a:pt x="228" y="86"/>
                    <a:pt x="204" y="3"/>
                    <a:pt x="204" y="3"/>
                  </a:cubicBezTo>
                  <a:cubicBezTo>
                    <a:pt x="128" y="29"/>
                    <a:pt x="128" y="29"/>
                    <a:pt x="128" y="29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0D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93"/>
            <p:cNvSpPr>
              <a:spLocks/>
            </p:cNvSpPr>
            <p:nvPr/>
          </p:nvSpPr>
          <p:spPr bwMode="auto">
            <a:xfrm>
              <a:off x="1752633" y="4359276"/>
              <a:ext cx="23813" cy="9525"/>
            </a:xfrm>
            <a:custGeom>
              <a:avLst/>
              <a:gdLst>
                <a:gd name="T0" fmla="*/ 1 w 15"/>
                <a:gd name="T1" fmla="*/ 0 h 6"/>
                <a:gd name="T2" fmla="*/ 0 w 15"/>
                <a:gd name="T3" fmla="*/ 6 h 6"/>
                <a:gd name="T4" fmla="*/ 14 w 15"/>
                <a:gd name="T5" fmla="*/ 6 h 6"/>
                <a:gd name="T6" fmla="*/ 15 w 15"/>
                <a:gd name="T7" fmla="*/ 0 h 6"/>
                <a:gd name="T8" fmla="*/ 1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" y="0"/>
                  </a:moveTo>
                  <a:lnTo>
                    <a:pt x="0" y="6"/>
                  </a:lnTo>
                  <a:lnTo>
                    <a:pt x="14" y="6"/>
                  </a:lnTo>
                  <a:lnTo>
                    <a:pt x="1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94"/>
            <p:cNvSpPr>
              <a:spLocks/>
            </p:cNvSpPr>
            <p:nvPr/>
          </p:nvSpPr>
          <p:spPr bwMode="auto">
            <a:xfrm>
              <a:off x="1901858" y="4343401"/>
              <a:ext cx="25400" cy="17463"/>
            </a:xfrm>
            <a:custGeom>
              <a:avLst/>
              <a:gdLst>
                <a:gd name="T0" fmla="*/ 3 w 16"/>
                <a:gd name="T1" fmla="*/ 0 h 11"/>
                <a:gd name="T2" fmla="*/ 0 w 16"/>
                <a:gd name="T3" fmla="*/ 5 h 11"/>
                <a:gd name="T4" fmla="*/ 13 w 16"/>
                <a:gd name="T5" fmla="*/ 11 h 11"/>
                <a:gd name="T6" fmla="*/ 16 w 16"/>
                <a:gd name="T7" fmla="*/ 5 h 11"/>
                <a:gd name="T8" fmla="*/ 3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3" y="0"/>
                  </a:moveTo>
                  <a:lnTo>
                    <a:pt x="0" y="5"/>
                  </a:lnTo>
                  <a:lnTo>
                    <a:pt x="13" y="11"/>
                  </a:lnTo>
                  <a:lnTo>
                    <a:pt x="16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5"/>
            <p:cNvSpPr>
              <a:spLocks/>
            </p:cNvSpPr>
            <p:nvPr/>
          </p:nvSpPr>
          <p:spPr bwMode="auto">
            <a:xfrm>
              <a:off x="1731996" y="4368801"/>
              <a:ext cx="39688" cy="30163"/>
            </a:xfrm>
            <a:custGeom>
              <a:avLst/>
              <a:gdLst>
                <a:gd name="T0" fmla="*/ 27 w 45"/>
                <a:gd name="T1" fmla="*/ 0 h 36"/>
                <a:gd name="T2" fmla="*/ 8 w 45"/>
                <a:gd name="T3" fmla="*/ 14 h 36"/>
                <a:gd name="T4" fmla="*/ 3 w 45"/>
                <a:gd name="T5" fmla="*/ 20 h 36"/>
                <a:gd name="T6" fmla="*/ 9 w 45"/>
                <a:gd name="T7" fmla="*/ 20 h 36"/>
                <a:gd name="T8" fmla="*/ 5 w 45"/>
                <a:gd name="T9" fmla="*/ 27 h 36"/>
                <a:gd name="T10" fmla="*/ 13 w 45"/>
                <a:gd name="T11" fmla="*/ 36 h 36"/>
                <a:gd name="T12" fmla="*/ 18 w 45"/>
                <a:gd name="T13" fmla="*/ 34 h 36"/>
                <a:gd name="T14" fmla="*/ 35 w 45"/>
                <a:gd name="T15" fmla="*/ 20 h 36"/>
                <a:gd name="T16" fmla="*/ 45 w 45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6">
                  <a:moveTo>
                    <a:pt x="27" y="0"/>
                  </a:moveTo>
                  <a:cubicBezTo>
                    <a:pt x="27" y="0"/>
                    <a:pt x="16" y="11"/>
                    <a:pt x="8" y="14"/>
                  </a:cubicBezTo>
                  <a:cubicBezTo>
                    <a:pt x="0" y="17"/>
                    <a:pt x="3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31" y="27"/>
                    <a:pt x="35" y="20"/>
                  </a:cubicBezTo>
                  <a:cubicBezTo>
                    <a:pt x="40" y="13"/>
                    <a:pt x="45" y="0"/>
                    <a:pt x="45" y="0"/>
                  </a:cubicBezTo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96"/>
            <p:cNvSpPr>
              <a:spLocks/>
            </p:cNvSpPr>
            <p:nvPr/>
          </p:nvSpPr>
          <p:spPr bwMode="auto">
            <a:xfrm>
              <a:off x="1787558" y="4140201"/>
              <a:ext cx="153988" cy="114300"/>
            </a:xfrm>
            <a:custGeom>
              <a:avLst/>
              <a:gdLst>
                <a:gd name="T0" fmla="*/ 164 w 177"/>
                <a:gd name="T1" fmla="*/ 25 h 132"/>
                <a:gd name="T2" fmla="*/ 114 w 177"/>
                <a:gd name="T3" fmla="*/ 0 h 132"/>
                <a:gd name="T4" fmla="*/ 88 w 177"/>
                <a:gd name="T5" fmla="*/ 132 h 132"/>
                <a:gd name="T6" fmla="*/ 63 w 177"/>
                <a:gd name="T7" fmla="*/ 0 h 132"/>
                <a:gd name="T8" fmla="*/ 13 w 177"/>
                <a:gd name="T9" fmla="*/ 25 h 132"/>
                <a:gd name="T10" fmla="*/ 0 w 177"/>
                <a:gd name="T11" fmla="*/ 85 h 132"/>
                <a:gd name="T12" fmla="*/ 88 w 177"/>
                <a:gd name="T13" fmla="*/ 42 h 132"/>
                <a:gd name="T14" fmla="*/ 177 w 177"/>
                <a:gd name="T15" fmla="*/ 85 h 132"/>
                <a:gd name="T16" fmla="*/ 164 w 177"/>
                <a:gd name="T17" fmla="*/ 2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32">
                  <a:moveTo>
                    <a:pt x="164" y="25"/>
                  </a:moveTo>
                  <a:cubicBezTo>
                    <a:pt x="158" y="14"/>
                    <a:pt x="133" y="5"/>
                    <a:pt x="114" y="0"/>
                  </a:cubicBezTo>
                  <a:cubicBezTo>
                    <a:pt x="88" y="132"/>
                    <a:pt x="88" y="132"/>
                    <a:pt x="88" y="132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4" y="5"/>
                    <a:pt x="19" y="14"/>
                    <a:pt x="13" y="25"/>
                  </a:cubicBezTo>
                  <a:cubicBezTo>
                    <a:pt x="6" y="52"/>
                    <a:pt x="0" y="85"/>
                    <a:pt x="0" y="85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177" y="85"/>
                    <a:pt x="177" y="85"/>
                    <a:pt x="177" y="85"/>
                  </a:cubicBezTo>
                  <a:cubicBezTo>
                    <a:pt x="177" y="85"/>
                    <a:pt x="173" y="49"/>
                    <a:pt x="164" y="25"/>
                  </a:cubicBezTo>
                  <a:close/>
                </a:path>
              </a:pathLst>
            </a:custGeom>
            <a:solidFill>
              <a:srgbClr val="0D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7"/>
            <p:cNvSpPr>
              <a:spLocks/>
            </p:cNvSpPr>
            <p:nvPr/>
          </p:nvSpPr>
          <p:spPr bwMode="auto">
            <a:xfrm>
              <a:off x="1841533" y="4140201"/>
              <a:ext cx="44450" cy="98425"/>
            </a:xfrm>
            <a:custGeom>
              <a:avLst/>
              <a:gdLst>
                <a:gd name="T0" fmla="*/ 0 w 28"/>
                <a:gd name="T1" fmla="*/ 0 h 62"/>
                <a:gd name="T2" fmla="*/ 14 w 28"/>
                <a:gd name="T3" fmla="*/ 62 h 62"/>
                <a:gd name="T4" fmla="*/ 28 w 28"/>
                <a:gd name="T5" fmla="*/ 0 h 62"/>
                <a:gd name="T6" fmla="*/ 14 w 28"/>
                <a:gd name="T7" fmla="*/ 16 h 62"/>
                <a:gd name="T8" fmla="*/ 0 w 28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2">
                  <a:moveTo>
                    <a:pt x="0" y="0"/>
                  </a:moveTo>
                  <a:lnTo>
                    <a:pt x="14" y="62"/>
                  </a:lnTo>
                  <a:lnTo>
                    <a:pt x="28" y="0"/>
                  </a:lnTo>
                  <a:lnTo>
                    <a:pt x="1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98"/>
            <p:cNvSpPr>
              <a:spLocks/>
            </p:cNvSpPr>
            <p:nvPr/>
          </p:nvSpPr>
          <p:spPr bwMode="auto">
            <a:xfrm>
              <a:off x="1863758" y="4140201"/>
              <a:ext cx="42863" cy="98425"/>
            </a:xfrm>
            <a:custGeom>
              <a:avLst/>
              <a:gdLst>
                <a:gd name="T0" fmla="*/ 0 w 27"/>
                <a:gd name="T1" fmla="*/ 62 h 62"/>
                <a:gd name="T2" fmla="*/ 21 w 27"/>
                <a:gd name="T3" fmla="*/ 31 h 62"/>
                <a:gd name="T4" fmla="*/ 14 w 27"/>
                <a:gd name="T5" fmla="*/ 27 h 62"/>
                <a:gd name="T6" fmla="*/ 27 w 27"/>
                <a:gd name="T7" fmla="*/ 5 h 62"/>
                <a:gd name="T8" fmla="*/ 14 w 27"/>
                <a:gd name="T9" fmla="*/ 0 h 62"/>
                <a:gd name="T10" fmla="*/ 0 w 27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62">
                  <a:moveTo>
                    <a:pt x="0" y="62"/>
                  </a:moveTo>
                  <a:lnTo>
                    <a:pt x="21" y="31"/>
                  </a:lnTo>
                  <a:lnTo>
                    <a:pt x="14" y="27"/>
                  </a:lnTo>
                  <a:lnTo>
                    <a:pt x="27" y="5"/>
                  </a:lnTo>
                  <a:lnTo>
                    <a:pt x="14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2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99"/>
            <p:cNvSpPr>
              <a:spLocks/>
            </p:cNvSpPr>
            <p:nvPr/>
          </p:nvSpPr>
          <p:spPr bwMode="auto">
            <a:xfrm>
              <a:off x="1822483" y="4140201"/>
              <a:ext cx="41275" cy="98425"/>
            </a:xfrm>
            <a:custGeom>
              <a:avLst/>
              <a:gdLst>
                <a:gd name="T0" fmla="*/ 26 w 26"/>
                <a:gd name="T1" fmla="*/ 62 h 62"/>
                <a:gd name="T2" fmla="*/ 6 w 26"/>
                <a:gd name="T3" fmla="*/ 31 h 62"/>
                <a:gd name="T4" fmla="*/ 13 w 26"/>
                <a:gd name="T5" fmla="*/ 27 h 62"/>
                <a:gd name="T6" fmla="*/ 0 w 26"/>
                <a:gd name="T7" fmla="*/ 5 h 62"/>
                <a:gd name="T8" fmla="*/ 12 w 26"/>
                <a:gd name="T9" fmla="*/ 0 h 62"/>
                <a:gd name="T10" fmla="*/ 26 w 26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62">
                  <a:moveTo>
                    <a:pt x="26" y="62"/>
                  </a:moveTo>
                  <a:lnTo>
                    <a:pt x="6" y="31"/>
                  </a:lnTo>
                  <a:lnTo>
                    <a:pt x="13" y="27"/>
                  </a:lnTo>
                  <a:lnTo>
                    <a:pt x="0" y="5"/>
                  </a:lnTo>
                  <a:lnTo>
                    <a:pt x="12" y="0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2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00"/>
            <p:cNvSpPr>
              <a:spLocks/>
            </p:cNvSpPr>
            <p:nvPr/>
          </p:nvSpPr>
          <p:spPr bwMode="auto">
            <a:xfrm>
              <a:off x="1833596" y="4138614"/>
              <a:ext cx="30163" cy="31750"/>
            </a:xfrm>
            <a:custGeom>
              <a:avLst/>
              <a:gdLst>
                <a:gd name="T0" fmla="*/ 0 w 36"/>
                <a:gd name="T1" fmla="*/ 37 h 37"/>
                <a:gd name="T2" fmla="*/ 20 w 36"/>
                <a:gd name="T3" fmla="*/ 18 h 37"/>
                <a:gd name="T4" fmla="*/ 36 w 36"/>
                <a:gd name="T5" fmla="*/ 31 h 37"/>
                <a:gd name="T6" fmla="*/ 15 w 36"/>
                <a:gd name="T7" fmla="*/ 0 h 37"/>
                <a:gd name="T8" fmla="*/ 4 w 36"/>
                <a:gd name="T9" fmla="*/ 1 h 37"/>
                <a:gd name="T10" fmla="*/ 0 w 36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7">
                  <a:moveTo>
                    <a:pt x="0" y="37"/>
                  </a:moveTo>
                  <a:cubicBezTo>
                    <a:pt x="20" y="18"/>
                    <a:pt x="20" y="18"/>
                    <a:pt x="20" y="18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3"/>
                    <a:pt x="0" y="37"/>
                    <a:pt x="0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01"/>
            <p:cNvSpPr>
              <a:spLocks/>
            </p:cNvSpPr>
            <p:nvPr/>
          </p:nvSpPr>
          <p:spPr bwMode="auto">
            <a:xfrm>
              <a:off x="1863758" y="4138614"/>
              <a:ext cx="31750" cy="31750"/>
            </a:xfrm>
            <a:custGeom>
              <a:avLst/>
              <a:gdLst>
                <a:gd name="T0" fmla="*/ 36 w 36"/>
                <a:gd name="T1" fmla="*/ 37 h 37"/>
                <a:gd name="T2" fmla="*/ 16 w 36"/>
                <a:gd name="T3" fmla="*/ 18 h 37"/>
                <a:gd name="T4" fmla="*/ 0 w 36"/>
                <a:gd name="T5" fmla="*/ 31 h 37"/>
                <a:gd name="T6" fmla="*/ 21 w 36"/>
                <a:gd name="T7" fmla="*/ 0 h 37"/>
                <a:gd name="T8" fmla="*/ 32 w 36"/>
                <a:gd name="T9" fmla="*/ 1 h 37"/>
                <a:gd name="T10" fmla="*/ 36 w 36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7">
                  <a:moveTo>
                    <a:pt x="36" y="37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3"/>
                    <a:pt x="36" y="37"/>
                    <a:pt x="3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902"/>
            <p:cNvSpPr>
              <a:spLocks noChangeArrowheads="1"/>
            </p:cNvSpPr>
            <p:nvPr/>
          </p:nvSpPr>
          <p:spPr bwMode="auto">
            <a:xfrm>
              <a:off x="1609758" y="4016376"/>
              <a:ext cx="106362" cy="114300"/>
            </a:xfrm>
            <a:prstGeom prst="ellipse">
              <a:avLst/>
            </a:prstGeom>
            <a:solidFill>
              <a:srgbClr val="651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903"/>
            <p:cNvSpPr>
              <a:spLocks/>
            </p:cNvSpPr>
            <p:nvPr/>
          </p:nvSpPr>
          <p:spPr bwMode="auto">
            <a:xfrm>
              <a:off x="1611345" y="4425951"/>
              <a:ext cx="52387" cy="265112"/>
            </a:xfrm>
            <a:custGeom>
              <a:avLst/>
              <a:gdLst>
                <a:gd name="T0" fmla="*/ 31 w 61"/>
                <a:gd name="T1" fmla="*/ 265 h 308"/>
                <a:gd name="T2" fmla="*/ 35 w 61"/>
                <a:gd name="T3" fmla="*/ 205 h 308"/>
                <a:gd name="T4" fmla="*/ 54 w 61"/>
                <a:gd name="T5" fmla="*/ 58 h 308"/>
                <a:gd name="T6" fmla="*/ 61 w 61"/>
                <a:gd name="T7" fmla="*/ 14 h 308"/>
                <a:gd name="T8" fmla="*/ 41 w 61"/>
                <a:gd name="T9" fmla="*/ 4 h 308"/>
                <a:gd name="T10" fmla="*/ 15 w 61"/>
                <a:gd name="T11" fmla="*/ 2 h 308"/>
                <a:gd name="T12" fmla="*/ 16 w 61"/>
                <a:gd name="T13" fmla="*/ 29 h 308"/>
                <a:gd name="T14" fmla="*/ 6 w 61"/>
                <a:gd name="T15" fmla="*/ 90 h 308"/>
                <a:gd name="T16" fmla="*/ 7 w 61"/>
                <a:gd name="T17" fmla="*/ 305 h 308"/>
                <a:gd name="T18" fmla="*/ 28 w 61"/>
                <a:gd name="T19" fmla="*/ 308 h 308"/>
                <a:gd name="T20" fmla="*/ 31 w 61"/>
                <a:gd name="T21" fmla="*/ 26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308">
                  <a:moveTo>
                    <a:pt x="31" y="265"/>
                  </a:moveTo>
                  <a:cubicBezTo>
                    <a:pt x="33" y="245"/>
                    <a:pt x="33" y="225"/>
                    <a:pt x="35" y="205"/>
                  </a:cubicBezTo>
                  <a:cubicBezTo>
                    <a:pt x="38" y="150"/>
                    <a:pt x="43" y="108"/>
                    <a:pt x="54" y="58"/>
                  </a:cubicBezTo>
                  <a:cubicBezTo>
                    <a:pt x="57" y="43"/>
                    <a:pt x="59" y="28"/>
                    <a:pt x="61" y="14"/>
                  </a:cubicBezTo>
                  <a:cubicBezTo>
                    <a:pt x="54" y="11"/>
                    <a:pt x="48" y="7"/>
                    <a:pt x="41" y="4"/>
                  </a:cubicBezTo>
                  <a:cubicBezTo>
                    <a:pt x="33" y="0"/>
                    <a:pt x="23" y="2"/>
                    <a:pt x="15" y="2"/>
                  </a:cubicBezTo>
                  <a:cubicBezTo>
                    <a:pt x="15" y="11"/>
                    <a:pt x="15" y="20"/>
                    <a:pt x="16" y="29"/>
                  </a:cubicBezTo>
                  <a:cubicBezTo>
                    <a:pt x="18" y="49"/>
                    <a:pt x="8" y="71"/>
                    <a:pt x="6" y="90"/>
                  </a:cubicBezTo>
                  <a:cubicBezTo>
                    <a:pt x="0" y="142"/>
                    <a:pt x="12" y="228"/>
                    <a:pt x="7" y="305"/>
                  </a:cubicBezTo>
                  <a:cubicBezTo>
                    <a:pt x="14" y="306"/>
                    <a:pt x="21" y="307"/>
                    <a:pt x="28" y="308"/>
                  </a:cubicBezTo>
                  <a:cubicBezTo>
                    <a:pt x="30" y="293"/>
                    <a:pt x="30" y="277"/>
                    <a:pt x="31" y="265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904"/>
            <p:cNvSpPr>
              <a:spLocks/>
            </p:cNvSpPr>
            <p:nvPr/>
          </p:nvSpPr>
          <p:spPr bwMode="auto">
            <a:xfrm>
              <a:off x="1600233" y="4689476"/>
              <a:ext cx="41275" cy="79375"/>
            </a:xfrm>
            <a:custGeom>
              <a:avLst/>
              <a:gdLst>
                <a:gd name="T0" fmla="*/ 22 w 48"/>
                <a:gd name="T1" fmla="*/ 34 h 91"/>
                <a:gd name="T2" fmla="*/ 26 w 48"/>
                <a:gd name="T3" fmla="*/ 0 h 91"/>
                <a:gd name="T4" fmla="*/ 41 w 48"/>
                <a:gd name="T5" fmla="*/ 14 h 91"/>
                <a:gd name="T6" fmla="*/ 40 w 48"/>
                <a:gd name="T7" fmla="*/ 66 h 91"/>
                <a:gd name="T8" fmla="*/ 38 w 48"/>
                <a:gd name="T9" fmla="*/ 69 h 91"/>
                <a:gd name="T10" fmla="*/ 9 w 48"/>
                <a:gd name="T11" fmla="*/ 79 h 91"/>
                <a:gd name="T12" fmla="*/ 13 w 48"/>
                <a:gd name="T13" fmla="*/ 39 h 91"/>
                <a:gd name="T14" fmla="*/ 22 w 48"/>
                <a:gd name="T15" fmla="*/ 3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91">
                  <a:moveTo>
                    <a:pt x="22" y="34"/>
                  </a:moveTo>
                  <a:cubicBezTo>
                    <a:pt x="25" y="23"/>
                    <a:pt x="26" y="13"/>
                    <a:pt x="26" y="0"/>
                  </a:cubicBezTo>
                  <a:cubicBezTo>
                    <a:pt x="33" y="0"/>
                    <a:pt x="40" y="7"/>
                    <a:pt x="41" y="14"/>
                  </a:cubicBezTo>
                  <a:cubicBezTo>
                    <a:pt x="43" y="34"/>
                    <a:pt x="48" y="51"/>
                    <a:pt x="40" y="66"/>
                  </a:cubicBezTo>
                  <a:cubicBezTo>
                    <a:pt x="40" y="67"/>
                    <a:pt x="39" y="68"/>
                    <a:pt x="38" y="69"/>
                  </a:cubicBezTo>
                  <a:cubicBezTo>
                    <a:pt x="33" y="77"/>
                    <a:pt x="15" y="91"/>
                    <a:pt x="9" y="79"/>
                  </a:cubicBezTo>
                  <a:cubicBezTo>
                    <a:pt x="0" y="65"/>
                    <a:pt x="7" y="52"/>
                    <a:pt x="13" y="39"/>
                  </a:cubicBezTo>
                  <a:cubicBezTo>
                    <a:pt x="17" y="40"/>
                    <a:pt x="21" y="39"/>
                    <a:pt x="22" y="34"/>
                  </a:cubicBezTo>
                  <a:close/>
                </a:path>
              </a:pathLst>
            </a:custGeom>
            <a:solidFill>
              <a:srgbClr val="99B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905"/>
            <p:cNvSpPr>
              <a:spLocks/>
            </p:cNvSpPr>
            <p:nvPr/>
          </p:nvSpPr>
          <p:spPr bwMode="auto">
            <a:xfrm>
              <a:off x="1601820" y="4691063"/>
              <a:ext cx="39687" cy="74612"/>
            </a:xfrm>
            <a:custGeom>
              <a:avLst/>
              <a:gdLst>
                <a:gd name="T0" fmla="*/ 29 w 47"/>
                <a:gd name="T1" fmla="*/ 28 h 87"/>
                <a:gd name="T2" fmla="*/ 29 w 47"/>
                <a:gd name="T3" fmla="*/ 0 h 87"/>
                <a:gd name="T4" fmla="*/ 39 w 47"/>
                <a:gd name="T5" fmla="*/ 13 h 87"/>
                <a:gd name="T6" fmla="*/ 39 w 47"/>
                <a:gd name="T7" fmla="*/ 62 h 87"/>
                <a:gd name="T8" fmla="*/ 37 w 47"/>
                <a:gd name="T9" fmla="*/ 66 h 87"/>
                <a:gd name="T10" fmla="*/ 8 w 47"/>
                <a:gd name="T11" fmla="*/ 76 h 87"/>
                <a:gd name="T12" fmla="*/ 12 w 47"/>
                <a:gd name="T13" fmla="*/ 37 h 87"/>
                <a:gd name="T14" fmla="*/ 29 w 47"/>
                <a:gd name="T15" fmla="*/ 2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87">
                  <a:moveTo>
                    <a:pt x="29" y="28"/>
                  </a:moveTo>
                  <a:cubicBezTo>
                    <a:pt x="34" y="18"/>
                    <a:pt x="29" y="9"/>
                    <a:pt x="29" y="0"/>
                  </a:cubicBezTo>
                  <a:cubicBezTo>
                    <a:pt x="34" y="2"/>
                    <a:pt x="38" y="7"/>
                    <a:pt x="39" y="13"/>
                  </a:cubicBezTo>
                  <a:cubicBezTo>
                    <a:pt x="42" y="32"/>
                    <a:pt x="47" y="48"/>
                    <a:pt x="39" y="62"/>
                  </a:cubicBezTo>
                  <a:cubicBezTo>
                    <a:pt x="38" y="64"/>
                    <a:pt x="37" y="65"/>
                    <a:pt x="37" y="66"/>
                  </a:cubicBezTo>
                  <a:cubicBezTo>
                    <a:pt x="32" y="73"/>
                    <a:pt x="14" y="87"/>
                    <a:pt x="8" y="76"/>
                  </a:cubicBezTo>
                  <a:cubicBezTo>
                    <a:pt x="0" y="62"/>
                    <a:pt x="7" y="50"/>
                    <a:pt x="12" y="37"/>
                  </a:cubicBezTo>
                  <a:cubicBezTo>
                    <a:pt x="19" y="38"/>
                    <a:pt x="26" y="37"/>
                    <a:pt x="29" y="28"/>
                  </a:cubicBezTo>
                  <a:close/>
                </a:path>
              </a:pathLst>
            </a:custGeom>
            <a:solidFill>
              <a:srgbClr val="CCE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906"/>
            <p:cNvSpPr>
              <a:spLocks/>
            </p:cNvSpPr>
            <p:nvPr/>
          </p:nvSpPr>
          <p:spPr bwMode="auto">
            <a:xfrm>
              <a:off x="1604995" y="4686301"/>
              <a:ext cx="36512" cy="61912"/>
            </a:xfrm>
            <a:custGeom>
              <a:avLst/>
              <a:gdLst>
                <a:gd name="T0" fmla="*/ 34 w 41"/>
                <a:gd name="T1" fmla="*/ 54 h 72"/>
                <a:gd name="T2" fmla="*/ 34 w 41"/>
                <a:gd name="T3" fmla="*/ 12 h 72"/>
                <a:gd name="T4" fmla="*/ 17 w 41"/>
                <a:gd name="T5" fmla="*/ 11 h 72"/>
                <a:gd name="T6" fmla="*/ 10 w 41"/>
                <a:gd name="T7" fmla="*/ 33 h 72"/>
                <a:gd name="T8" fmla="*/ 8 w 41"/>
                <a:gd name="T9" fmla="*/ 64 h 72"/>
                <a:gd name="T10" fmla="*/ 33 w 41"/>
                <a:gd name="T11" fmla="*/ 57 h 72"/>
                <a:gd name="T12" fmla="*/ 34 w 41"/>
                <a:gd name="T13" fmla="*/ 5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2">
                  <a:moveTo>
                    <a:pt x="34" y="54"/>
                  </a:moveTo>
                  <a:cubicBezTo>
                    <a:pt x="41" y="43"/>
                    <a:pt x="36" y="27"/>
                    <a:pt x="34" y="12"/>
                  </a:cubicBezTo>
                  <a:cubicBezTo>
                    <a:pt x="32" y="0"/>
                    <a:pt x="22" y="5"/>
                    <a:pt x="17" y="11"/>
                  </a:cubicBezTo>
                  <a:cubicBezTo>
                    <a:pt x="13" y="17"/>
                    <a:pt x="12" y="25"/>
                    <a:pt x="10" y="33"/>
                  </a:cubicBezTo>
                  <a:cubicBezTo>
                    <a:pt x="6" y="43"/>
                    <a:pt x="0" y="52"/>
                    <a:pt x="8" y="64"/>
                  </a:cubicBezTo>
                  <a:cubicBezTo>
                    <a:pt x="14" y="72"/>
                    <a:pt x="28" y="62"/>
                    <a:pt x="33" y="57"/>
                  </a:cubicBezTo>
                  <a:cubicBezTo>
                    <a:pt x="33" y="56"/>
                    <a:pt x="34" y="55"/>
                    <a:pt x="34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907"/>
            <p:cNvSpPr>
              <a:spLocks/>
            </p:cNvSpPr>
            <p:nvPr/>
          </p:nvSpPr>
          <p:spPr bwMode="auto">
            <a:xfrm>
              <a:off x="1609758" y="4678363"/>
              <a:ext cx="31750" cy="66675"/>
            </a:xfrm>
            <a:custGeom>
              <a:avLst/>
              <a:gdLst>
                <a:gd name="T0" fmla="*/ 8 w 36"/>
                <a:gd name="T1" fmla="*/ 22 h 76"/>
                <a:gd name="T2" fmla="*/ 8 w 36"/>
                <a:gd name="T3" fmla="*/ 21 h 76"/>
                <a:gd name="T4" fmla="*/ 9 w 36"/>
                <a:gd name="T5" fmla="*/ 8 h 76"/>
                <a:gd name="T6" fmla="*/ 31 w 36"/>
                <a:gd name="T7" fmla="*/ 13 h 76"/>
                <a:gd name="T8" fmla="*/ 29 w 36"/>
                <a:gd name="T9" fmla="*/ 57 h 76"/>
                <a:gd name="T10" fmla="*/ 27 w 36"/>
                <a:gd name="T11" fmla="*/ 59 h 76"/>
                <a:gd name="T12" fmla="*/ 0 w 36"/>
                <a:gd name="T13" fmla="*/ 62 h 76"/>
                <a:gd name="T14" fmla="*/ 8 w 36"/>
                <a:gd name="T15" fmla="*/ 2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76">
                  <a:moveTo>
                    <a:pt x="8" y="22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9" y="17"/>
                    <a:pt x="9" y="12"/>
                    <a:pt x="9" y="8"/>
                  </a:cubicBezTo>
                  <a:cubicBezTo>
                    <a:pt x="16" y="0"/>
                    <a:pt x="31" y="4"/>
                    <a:pt x="31" y="13"/>
                  </a:cubicBezTo>
                  <a:cubicBezTo>
                    <a:pt x="31" y="50"/>
                    <a:pt x="36" y="45"/>
                    <a:pt x="29" y="57"/>
                  </a:cubicBezTo>
                  <a:cubicBezTo>
                    <a:pt x="29" y="57"/>
                    <a:pt x="28" y="58"/>
                    <a:pt x="27" y="59"/>
                  </a:cubicBezTo>
                  <a:cubicBezTo>
                    <a:pt x="18" y="76"/>
                    <a:pt x="0" y="76"/>
                    <a:pt x="0" y="62"/>
                  </a:cubicBezTo>
                  <a:cubicBezTo>
                    <a:pt x="1" y="51"/>
                    <a:pt x="8" y="35"/>
                    <a:pt x="8" y="22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908"/>
            <p:cNvSpPr>
              <a:spLocks/>
            </p:cNvSpPr>
            <p:nvPr/>
          </p:nvSpPr>
          <p:spPr bwMode="auto">
            <a:xfrm>
              <a:off x="1658970" y="4425951"/>
              <a:ext cx="53975" cy="265112"/>
            </a:xfrm>
            <a:custGeom>
              <a:avLst/>
              <a:gdLst>
                <a:gd name="T0" fmla="*/ 30 w 62"/>
                <a:gd name="T1" fmla="*/ 265 h 308"/>
                <a:gd name="T2" fmla="*/ 27 w 62"/>
                <a:gd name="T3" fmla="*/ 205 h 308"/>
                <a:gd name="T4" fmla="*/ 8 w 62"/>
                <a:gd name="T5" fmla="*/ 58 h 308"/>
                <a:gd name="T6" fmla="*/ 0 w 62"/>
                <a:gd name="T7" fmla="*/ 14 h 308"/>
                <a:gd name="T8" fmla="*/ 20 w 62"/>
                <a:gd name="T9" fmla="*/ 4 h 308"/>
                <a:gd name="T10" fmla="*/ 47 w 62"/>
                <a:gd name="T11" fmla="*/ 2 h 308"/>
                <a:gd name="T12" fmla="*/ 46 w 62"/>
                <a:gd name="T13" fmla="*/ 29 h 308"/>
                <a:gd name="T14" fmla="*/ 56 w 62"/>
                <a:gd name="T15" fmla="*/ 90 h 308"/>
                <a:gd name="T16" fmla="*/ 55 w 62"/>
                <a:gd name="T17" fmla="*/ 305 h 308"/>
                <a:gd name="T18" fmla="*/ 33 w 62"/>
                <a:gd name="T19" fmla="*/ 308 h 308"/>
                <a:gd name="T20" fmla="*/ 30 w 62"/>
                <a:gd name="T21" fmla="*/ 26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308">
                  <a:moveTo>
                    <a:pt x="30" y="265"/>
                  </a:moveTo>
                  <a:cubicBezTo>
                    <a:pt x="29" y="245"/>
                    <a:pt x="28" y="225"/>
                    <a:pt x="27" y="205"/>
                  </a:cubicBezTo>
                  <a:cubicBezTo>
                    <a:pt x="23" y="150"/>
                    <a:pt x="19" y="108"/>
                    <a:pt x="8" y="58"/>
                  </a:cubicBezTo>
                  <a:cubicBezTo>
                    <a:pt x="5" y="43"/>
                    <a:pt x="3" y="28"/>
                    <a:pt x="0" y="14"/>
                  </a:cubicBezTo>
                  <a:cubicBezTo>
                    <a:pt x="8" y="11"/>
                    <a:pt x="13" y="7"/>
                    <a:pt x="20" y="4"/>
                  </a:cubicBezTo>
                  <a:cubicBezTo>
                    <a:pt x="28" y="0"/>
                    <a:pt x="38" y="2"/>
                    <a:pt x="47" y="2"/>
                  </a:cubicBezTo>
                  <a:cubicBezTo>
                    <a:pt x="47" y="11"/>
                    <a:pt x="46" y="20"/>
                    <a:pt x="46" y="29"/>
                  </a:cubicBezTo>
                  <a:cubicBezTo>
                    <a:pt x="44" y="49"/>
                    <a:pt x="54" y="71"/>
                    <a:pt x="56" y="90"/>
                  </a:cubicBezTo>
                  <a:cubicBezTo>
                    <a:pt x="62" y="142"/>
                    <a:pt x="50" y="228"/>
                    <a:pt x="55" y="305"/>
                  </a:cubicBezTo>
                  <a:cubicBezTo>
                    <a:pt x="47" y="306"/>
                    <a:pt x="40" y="307"/>
                    <a:pt x="33" y="308"/>
                  </a:cubicBezTo>
                  <a:cubicBezTo>
                    <a:pt x="32" y="293"/>
                    <a:pt x="31" y="277"/>
                    <a:pt x="30" y="265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909"/>
            <p:cNvSpPr>
              <a:spLocks/>
            </p:cNvSpPr>
            <p:nvPr/>
          </p:nvSpPr>
          <p:spPr bwMode="auto">
            <a:xfrm>
              <a:off x="1681195" y="4689476"/>
              <a:ext cx="41275" cy="77787"/>
            </a:xfrm>
            <a:custGeom>
              <a:avLst/>
              <a:gdLst>
                <a:gd name="T0" fmla="*/ 26 w 48"/>
                <a:gd name="T1" fmla="*/ 34 h 90"/>
                <a:gd name="T2" fmla="*/ 23 w 48"/>
                <a:gd name="T3" fmla="*/ 0 h 90"/>
                <a:gd name="T4" fmla="*/ 8 w 48"/>
                <a:gd name="T5" fmla="*/ 14 h 90"/>
                <a:gd name="T6" fmla="*/ 8 w 48"/>
                <a:gd name="T7" fmla="*/ 65 h 90"/>
                <a:gd name="T8" fmla="*/ 10 w 48"/>
                <a:gd name="T9" fmla="*/ 69 h 90"/>
                <a:gd name="T10" fmla="*/ 40 w 48"/>
                <a:gd name="T11" fmla="*/ 79 h 90"/>
                <a:gd name="T12" fmla="*/ 36 w 48"/>
                <a:gd name="T13" fmla="*/ 39 h 90"/>
                <a:gd name="T14" fmla="*/ 26 w 48"/>
                <a:gd name="T15" fmla="*/ 3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90">
                  <a:moveTo>
                    <a:pt x="26" y="34"/>
                  </a:moveTo>
                  <a:cubicBezTo>
                    <a:pt x="23" y="23"/>
                    <a:pt x="22" y="12"/>
                    <a:pt x="23" y="0"/>
                  </a:cubicBezTo>
                  <a:cubicBezTo>
                    <a:pt x="16" y="0"/>
                    <a:pt x="9" y="6"/>
                    <a:pt x="8" y="14"/>
                  </a:cubicBezTo>
                  <a:cubicBezTo>
                    <a:pt x="5" y="34"/>
                    <a:pt x="0" y="50"/>
                    <a:pt x="8" y="65"/>
                  </a:cubicBezTo>
                  <a:cubicBezTo>
                    <a:pt x="9" y="66"/>
                    <a:pt x="10" y="67"/>
                    <a:pt x="10" y="69"/>
                  </a:cubicBezTo>
                  <a:cubicBezTo>
                    <a:pt x="16" y="76"/>
                    <a:pt x="33" y="90"/>
                    <a:pt x="40" y="79"/>
                  </a:cubicBezTo>
                  <a:cubicBezTo>
                    <a:pt x="48" y="64"/>
                    <a:pt x="41" y="52"/>
                    <a:pt x="36" y="39"/>
                  </a:cubicBezTo>
                  <a:cubicBezTo>
                    <a:pt x="32" y="39"/>
                    <a:pt x="28" y="38"/>
                    <a:pt x="26" y="34"/>
                  </a:cubicBezTo>
                  <a:close/>
                </a:path>
              </a:pathLst>
            </a:custGeom>
            <a:solidFill>
              <a:srgbClr val="99B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910"/>
            <p:cNvSpPr>
              <a:spLocks/>
            </p:cNvSpPr>
            <p:nvPr/>
          </p:nvSpPr>
          <p:spPr bwMode="auto">
            <a:xfrm>
              <a:off x="1682783" y="4691063"/>
              <a:ext cx="39687" cy="74612"/>
            </a:xfrm>
            <a:custGeom>
              <a:avLst/>
              <a:gdLst>
                <a:gd name="T0" fmla="*/ 17 w 47"/>
                <a:gd name="T1" fmla="*/ 27 h 86"/>
                <a:gd name="T2" fmla="*/ 18 w 47"/>
                <a:gd name="T3" fmla="*/ 0 h 86"/>
                <a:gd name="T4" fmla="*/ 7 w 47"/>
                <a:gd name="T5" fmla="*/ 12 h 86"/>
                <a:gd name="T6" fmla="*/ 8 w 47"/>
                <a:gd name="T7" fmla="*/ 62 h 86"/>
                <a:gd name="T8" fmla="*/ 10 w 47"/>
                <a:gd name="T9" fmla="*/ 65 h 86"/>
                <a:gd name="T10" fmla="*/ 38 w 47"/>
                <a:gd name="T11" fmla="*/ 75 h 86"/>
                <a:gd name="T12" fmla="*/ 35 w 47"/>
                <a:gd name="T13" fmla="*/ 37 h 86"/>
                <a:gd name="T14" fmla="*/ 17 w 47"/>
                <a:gd name="T15" fmla="*/ 2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86">
                  <a:moveTo>
                    <a:pt x="17" y="27"/>
                  </a:moveTo>
                  <a:cubicBezTo>
                    <a:pt x="13" y="18"/>
                    <a:pt x="18" y="9"/>
                    <a:pt x="18" y="0"/>
                  </a:cubicBezTo>
                  <a:cubicBezTo>
                    <a:pt x="13" y="2"/>
                    <a:pt x="8" y="7"/>
                    <a:pt x="7" y="12"/>
                  </a:cubicBezTo>
                  <a:cubicBezTo>
                    <a:pt x="5" y="31"/>
                    <a:pt x="0" y="48"/>
                    <a:pt x="8" y="62"/>
                  </a:cubicBezTo>
                  <a:cubicBezTo>
                    <a:pt x="8" y="63"/>
                    <a:pt x="9" y="64"/>
                    <a:pt x="10" y="65"/>
                  </a:cubicBezTo>
                  <a:cubicBezTo>
                    <a:pt x="15" y="73"/>
                    <a:pt x="32" y="86"/>
                    <a:pt x="38" y="75"/>
                  </a:cubicBezTo>
                  <a:cubicBezTo>
                    <a:pt x="47" y="61"/>
                    <a:pt x="40" y="49"/>
                    <a:pt x="35" y="37"/>
                  </a:cubicBezTo>
                  <a:cubicBezTo>
                    <a:pt x="27" y="38"/>
                    <a:pt x="21" y="36"/>
                    <a:pt x="17" y="27"/>
                  </a:cubicBezTo>
                  <a:close/>
                </a:path>
              </a:pathLst>
            </a:custGeom>
            <a:solidFill>
              <a:srgbClr val="CCE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911"/>
            <p:cNvSpPr>
              <a:spLocks/>
            </p:cNvSpPr>
            <p:nvPr/>
          </p:nvSpPr>
          <p:spPr bwMode="auto">
            <a:xfrm>
              <a:off x="1682783" y="4684713"/>
              <a:ext cx="34925" cy="63500"/>
            </a:xfrm>
            <a:custGeom>
              <a:avLst/>
              <a:gdLst>
                <a:gd name="T0" fmla="*/ 7 w 41"/>
                <a:gd name="T1" fmla="*/ 54 h 73"/>
                <a:gd name="T2" fmla="*/ 8 w 41"/>
                <a:gd name="T3" fmla="*/ 12 h 73"/>
                <a:gd name="T4" fmla="*/ 24 w 41"/>
                <a:gd name="T5" fmla="*/ 11 h 73"/>
                <a:gd name="T6" fmla="*/ 32 w 41"/>
                <a:gd name="T7" fmla="*/ 33 h 73"/>
                <a:gd name="T8" fmla="*/ 34 w 41"/>
                <a:gd name="T9" fmla="*/ 64 h 73"/>
                <a:gd name="T10" fmla="*/ 9 w 41"/>
                <a:gd name="T11" fmla="*/ 57 h 73"/>
                <a:gd name="T12" fmla="*/ 7 w 41"/>
                <a:gd name="T13" fmla="*/ 5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3">
                  <a:moveTo>
                    <a:pt x="7" y="54"/>
                  </a:moveTo>
                  <a:cubicBezTo>
                    <a:pt x="0" y="43"/>
                    <a:pt x="5" y="27"/>
                    <a:pt x="8" y="12"/>
                  </a:cubicBezTo>
                  <a:cubicBezTo>
                    <a:pt x="10" y="0"/>
                    <a:pt x="20" y="5"/>
                    <a:pt x="24" y="11"/>
                  </a:cubicBezTo>
                  <a:cubicBezTo>
                    <a:pt x="28" y="18"/>
                    <a:pt x="29" y="26"/>
                    <a:pt x="32" y="33"/>
                  </a:cubicBezTo>
                  <a:cubicBezTo>
                    <a:pt x="35" y="44"/>
                    <a:pt x="41" y="53"/>
                    <a:pt x="34" y="64"/>
                  </a:cubicBezTo>
                  <a:cubicBezTo>
                    <a:pt x="28" y="73"/>
                    <a:pt x="13" y="63"/>
                    <a:pt x="9" y="57"/>
                  </a:cubicBezTo>
                  <a:cubicBezTo>
                    <a:pt x="8" y="56"/>
                    <a:pt x="8" y="55"/>
                    <a:pt x="7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912"/>
            <p:cNvSpPr>
              <a:spLocks/>
            </p:cNvSpPr>
            <p:nvPr/>
          </p:nvSpPr>
          <p:spPr bwMode="auto">
            <a:xfrm>
              <a:off x="1682783" y="4678363"/>
              <a:ext cx="31750" cy="66675"/>
            </a:xfrm>
            <a:custGeom>
              <a:avLst/>
              <a:gdLst>
                <a:gd name="T0" fmla="*/ 28 w 37"/>
                <a:gd name="T1" fmla="*/ 22 h 77"/>
                <a:gd name="T2" fmla="*/ 28 w 37"/>
                <a:gd name="T3" fmla="*/ 22 h 77"/>
                <a:gd name="T4" fmla="*/ 27 w 37"/>
                <a:gd name="T5" fmla="*/ 9 h 77"/>
                <a:gd name="T6" fmla="*/ 6 w 37"/>
                <a:gd name="T7" fmla="*/ 13 h 77"/>
                <a:gd name="T8" fmla="*/ 7 w 37"/>
                <a:gd name="T9" fmla="*/ 57 h 77"/>
                <a:gd name="T10" fmla="*/ 9 w 37"/>
                <a:gd name="T11" fmla="*/ 60 h 77"/>
                <a:gd name="T12" fmla="*/ 36 w 37"/>
                <a:gd name="T13" fmla="*/ 62 h 77"/>
                <a:gd name="T14" fmla="*/ 28 w 37"/>
                <a:gd name="T15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77">
                  <a:moveTo>
                    <a:pt x="28" y="22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7" y="17"/>
                    <a:pt x="28" y="13"/>
                    <a:pt x="27" y="9"/>
                  </a:cubicBezTo>
                  <a:cubicBezTo>
                    <a:pt x="21" y="0"/>
                    <a:pt x="6" y="5"/>
                    <a:pt x="6" y="13"/>
                  </a:cubicBezTo>
                  <a:cubicBezTo>
                    <a:pt x="5" y="51"/>
                    <a:pt x="0" y="45"/>
                    <a:pt x="7" y="57"/>
                  </a:cubicBezTo>
                  <a:cubicBezTo>
                    <a:pt x="8" y="58"/>
                    <a:pt x="9" y="59"/>
                    <a:pt x="9" y="60"/>
                  </a:cubicBezTo>
                  <a:cubicBezTo>
                    <a:pt x="19" y="77"/>
                    <a:pt x="37" y="77"/>
                    <a:pt x="36" y="62"/>
                  </a:cubicBezTo>
                  <a:cubicBezTo>
                    <a:pt x="36" y="52"/>
                    <a:pt x="28" y="36"/>
                    <a:pt x="28" y="22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13"/>
            <p:cNvSpPr>
              <a:spLocks/>
            </p:cNvSpPr>
            <p:nvPr/>
          </p:nvSpPr>
          <p:spPr bwMode="auto">
            <a:xfrm>
              <a:off x="1584358" y="4151313"/>
              <a:ext cx="157162" cy="80962"/>
            </a:xfrm>
            <a:custGeom>
              <a:avLst/>
              <a:gdLst>
                <a:gd name="T0" fmla="*/ 168 w 182"/>
                <a:gd name="T1" fmla="*/ 32 h 94"/>
                <a:gd name="T2" fmla="*/ 91 w 182"/>
                <a:gd name="T3" fmla="*/ 0 h 94"/>
                <a:gd name="T4" fmla="*/ 14 w 182"/>
                <a:gd name="T5" fmla="*/ 32 h 94"/>
                <a:gd name="T6" fmla="*/ 0 w 182"/>
                <a:gd name="T7" fmla="*/ 94 h 94"/>
                <a:gd name="T8" fmla="*/ 91 w 182"/>
                <a:gd name="T9" fmla="*/ 94 h 94"/>
                <a:gd name="T10" fmla="*/ 182 w 182"/>
                <a:gd name="T11" fmla="*/ 94 h 94"/>
                <a:gd name="T12" fmla="*/ 168 w 182"/>
                <a:gd name="T13" fmla="*/ 3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94">
                  <a:moveTo>
                    <a:pt x="168" y="32"/>
                  </a:moveTo>
                  <a:cubicBezTo>
                    <a:pt x="158" y="12"/>
                    <a:pt x="91" y="0"/>
                    <a:pt x="91" y="0"/>
                  </a:cubicBezTo>
                  <a:cubicBezTo>
                    <a:pt x="91" y="0"/>
                    <a:pt x="24" y="12"/>
                    <a:pt x="14" y="32"/>
                  </a:cubicBezTo>
                  <a:cubicBezTo>
                    <a:pt x="6" y="59"/>
                    <a:pt x="0" y="94"/>
                    <a:pt x="0" y="94"/>
                  </a:cubicBezTo>
                  <a:cubicBezTo>
                    <a:pt x="91" y="94"/>
                    <a:pt x="91" y="94"/>
                    <a:pt x="91" y="94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82" y="94"/>
                    <a:pt x="178" y="57"/>
                    <a:pt x="168" y="32"/>
                  </a:cubicBezTo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914"/>
            <p:cNvSpPr>
              <a:spLocks noChangeArrowheads="1"/>
            </p:cNvSpPr>
            <p:nvPr/>
          </p:nvSpPr>
          <p:spPr bwMode="auto">
            <a:xfrm>
              <a:off x="1647858" y="4116388"/>
              <a:ext cx="30162" cy="52387"/>
            </a:xfrm>
            <a:prstGeom prst="rect">
              <a:avLst/>
            </a:pr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915"/>
            <p:cNvSpPr>
              <a:spLocks noChangeArrowheads="1"/>
            </p:cNvSpPr>
            <p:nvPr/>
          </p:nvSpPr>
          <p:spPr bwMode="auto">
            <a:xfrm>
              <a:off x="1647858" y="4116388"/>
              <a:ext cx="30162" cy="52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916"/>
            <p:cNvSpPr>
              <a:spLocks/>
            </p:cNvSpPr>
            <p:nvPr/>
          </p:nvSpPr>
          <p:spPr bwMode="auto">
            <a:xfrm>
              <a:off x="1647858" y="4116388"/>
              <a:ext cx="30162" cy="36512"/>
            </a:xfrm>
            <a:custGeom>
              <a:avLst/>
              <a:gdLst>
                <a:gd name="T0" fmla="*/ 36 w 36"/>
                <a:gd name="T1" fmla="*/ 0 h 43"/>
                <a:gd name="T2" fmla="*/ 0 w 36"/>
                <a:gd name="T3" fmla="*/ 0 h 43"/>
                <a:gd name="T4" fmla="*/ 0 w 36"/>
                <a:gd name="T5" fmla="*/ 28 h 43"/>
                <a:gd name="T6" fmla="*/ 26 w 36"/>
                <a:gd name="T7" fmla="*/ 43 h 43"/>
                <a:gd name="T8" fmla="*/ 36 w 36"/>
                <a:gd name="T9" fmla="*/ 41 h 43"/>
                <a:gd name="T10" fmla="*/ 36 w 36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3"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3" y="38"/>
                    <a:pt x="16" y="43"/>
                    <a:pt x="26" y="43"/>
                  </a:cubicBezTo>
                  <a:cubicBezTo>
                    <a:pt x="29" y="43"/>
                    <a:pt x="33" y="42"/>
                    <a:pt x="36" y="41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F9C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917"/>
            <p:cNvSpPr>
              <a:spLocks noChangeArrowheads="1"/>
            </p:cNvSpPr>
            <p:nvPr/>
          </p:nvSpPr>
          <p:spPr bwMode="auto">
            <a:xfrm>
              <a:off x="1622458" y="4030663"/>
              <a:ext cx="80962" cy="112712"/>
            </a:xfrm>
            <a:prstGeom prst="ellipse">
              <a:avLst/>
            </a:pr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918"/>
            <p:cNvSpPr>
              <a:spLocks/>
            </p:cNvSpPr>
            <p:nvPr/>
          </p:nvSpPr>
          <p:spPr bwMode="auto">
            <a:xfrm>
              <a:off x="1684370" y="4070351"/>
              <a:ext cx="28575" cy="36512"/>
            </a:xfrm>
            <a:custGeom>
              <a:avLst/>
              <a:gdLst>
                <a:gd name="T0" fmla="*/ 14 w 34"/>
                <a:gd name="T1" fmla="*/ 41 h 42"/>
                <a:gd name="T2" fmla="*/ 2 w 34"/>
                <a:gd name="T3" fmla="*/ 19 h 42"/>
                <a:gd name="T4" fmla="*/ 20 w 34"/>
                <a:gd name="T5" fmla="*/ 1 h 42"/>
                <a:gd name="T6" fmla="*/ 32 w 34"/>
                <a:gd name="T7" fmla="*/ 23 h 42"/>
                <a:gd name="T8" fmla="*/ 14 w 34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2">
                  <a:moveTo>
                    <a:pt x="14" y="41"/>
                  </a:moveTo>
                  <a:cubicBezTo>
                    <a:pt x="6" y="40"/>
                    <a:pt x="0" y="30"/>
                    <a:pt x="2" y="19"/>
                  </a:cubicBezTo>
                  <a:cubicBezTo>
                    <a:pt x="3" y="8"/>
                    <a:pt x="11" y="0"/>
                    <a:pt x="20" y="1"/>
                  </a:cubicBezTo>
                  <a:cubicBezTo>
                    <a:pt x="28" y="2"/>
                    <a:pt x="34" y="12"/>
                    <a:pt x="32" y="23"/>
                  </a:cubicBezTo>
                  <a:cubicBezTo>
                    <a:pt x="31" y="34"/>
                    <a:pt x="23" y="42"/>
                    <a:pt x="14" y="41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919"/>
            <p:cNvSpPr>
              <a:spLocks/>
            </p:cNvSpPr>
            <p:nvPr/>
          </p:nvSpPr>
          <p:spPr bwMode="auto">
            <a:xfrm>
              <a:off x="1611345" y="4070351"/>
              <a:ext cx="30162" cy="36512"/>
            </a:xfrm>
            <a:custGeom>
              <a:avLst/>
              <a:gdLst>
                <a:gd name="T0" fmla="*/ 2 w 34"/>
                <a:gd name="T1" fmla="*/ 23 h 42"/>
                <a:gd name="T2" fmla="*/ 14 w 34"/>
                <a:gd name="T3" fmla="*/ 1 h 42"/>
                <a:gd name="T4" fmla="*/ 32 w 34"/>
                <a:gd name="T5" fmla="*/ 19 h 42"/>
                <a:gd name="T6" fmla="*/ 20 w 34"/>
                <a:gd name="T7" fmla="*/ 41 h 42"/>
                <a:gd name="T8" fmla="*/ 2 w 34"/>
                <a:gd name="T9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2">
                  <a:moveTo>
                    <a:pt x="2" y="23"/>
                  </a:moveTo>
                  <a:cubicBezTo>
                    <a:pt x="0" y="12"/>
                    <a:pt x="6" y="2"/>
                    <a:pt x="14" y="1"/>
                  </a:cubicBezTo>
                  <a:cubicBezTo>
                    <a:pt x="23" y="0"/>
                    <a:pt x="31" y="8"/>
                    <a:pt x="32" y="19"/>
                  </a:cubicBezTo>
                  <a:cubicBezTo>
                    <a:pt x="34" y="30"/>
                    <a:pt x="28" y="40"/>
                    <a:pt x="20" y="41"/>
                  </a:cubicBezTo>
                  <a:cubicBezTo>
                    <a:pt x="11" y="42"/>
                    <a:pt x="3" y="34"/>
                    <a:pt x="2" y="23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920"/>
            <p:cNvSpPr>
              <a:spLocks noEditPoints="1"/>
            </p:cNvSpPr>
            <p:nvPr/>
          </p:nvSpPr>
          <p:spPr bwMode="auto">
            <a:xfrm>
              <a:off x="1517683" y="4167188"/>
              <a:ext cx="282575" cy="563562"/>
            </a:xfrm>
            <a:custGeom>
              <a:avLst/>
              <a:gdLst>
                <a:gd name="T0" fmla="*/ 260 w 327"/>
                <a:gd name="T1" fmla="*/ 234 h 651"/>
                <a:gd name="T2" fmla="*/ 266 w 327"/>
                <a:gd name="T3" fmla="*/ 235 h 651"/>
                <a:gd name="T4" fmla="*/ 266 w 327"/>
                <a:gd name="T5" fmla="*/ 138 h 651"/>
                <a:gd name="T6" fmla="*/ 258 w 327"/>
                <a:gd name="T7" fmla="*/ 74 h 651"/>
                <a:gd name="T8" fmla="*/ 258 w 327"/>
                <a:gd name="T9" fmla="*/ 74 h 651"/>
                <a:gd name="T10" fmla="*/ 244 w 327"/>
                <a:gd name="T11" fmla="*/ 12 h 651"/>
                <a:gd name="T12" fmla="*/ 242 w 327"/>
                <a:gd name="T13" fmla="*/ 9 h 651"/>
                <a:gd name="T14" fmla="*/ 219 w 327"/>
                <a:gd name="T15" fmla="*/ 24 h 651"/>
                <a:gd name="T16" fmla="*/ 219 w 327"/>
                <a:gd name="T17" fmla="*/ 24 h 651"/>
                <a:gd name="T18" fmla="*/ 194 w 327"/>
                <a:gd name="T19" fmla="*/ 32 h 651"/>
                <a:gd name="T20" fmla="*/ 194 w 327"/>
                <a:gd name="T21" fmla="*/ 32 h 651"/>
                <a:gd name="T22" fmla="*/ 156 w 327"/>
                <a:gd name="T23" fmla="*/ 34 h 651"/>
                <a:gd name="T24" fmla="*/ 156 w 327"/>
                <a:gd name="T25" fmla="*/ 34 h 651"/>
                <a:gd name="T26" fmla="*/ 120 w 327"/>
                <a:gd name="T27" fmla="*/ 27 h 651"/>
                <a:gd name="T28" fmla="*/ 120 w 327"/>
                <a:gd name="T29" fmla="*/ 27 h 651"/>
                <a:gd name="T30" fmla="*/ 92 w 327"/>
                <a:gd name="T31" fmla="*/ 9 h 651"/>
                <a:gd name="T32" fmla="*/ 90 w 327"/>
                <a:gd name="T33" fmla="*/ 12 h 651"/>
                <a:gd name="T34" fmla="*/ 76 w 327"/>
                <a:gd name="T35" fmla="*/ 74 h 651"/>
                <a:gd name="T36" fmla="*/ 76 w 327"/>
                <a:gd name="T37" fmla="*/ 74 h 651"/>
                <a:gd name="T38" fmla="*/ 68 w 327"/>
                <a:gd name="T39" fmla="*/ 138 h 651"/>
                <a:gd name="T40" fmla="*/ 91 w 327"/>
                <a:gd name="T41" fmla="*/ 199 h 651"/>
                <a:gd name="T42" fmla="*/ 16 w 327"/>
                <a:gd name="T43" fmla="*/ 611 h 651"/>
                <a:gd name="T44" fmla="*/ 320 w 327"/>
                <a:gd name="T45" fmla="*/ 611 h 651"/>
                <a:gd name="T46" fmla="*/ 260 w 327"/>
                <a:gd name="T47" fmla="*/ 234 h 651"/>
                <a:gd name="T48" fmla="*/ 107 w 327"/>
                <a:gd name="T49" fmla="*/ 182 h 651"/>
                <a:gd name="T50" fmla="*/ 92 w 327"/>
                <a:gd name="T51" fmla="*/ 123 h 651"/>
                <a:gd name="T52" fmla="*/ 109 w 327"/>
                <a:gd name="T53" fmla="*/ 74 h 651"/>
                <a:gd name="T54" fmla="*/ 109 w 327"/>
                <a:gd name="T55" fmla="*/ 74 h 651"/>
                <a:gd name="T56" fmla="*/ 129 w 327"/>
                <a:gd name="T57" fmla="*/ 166 h 651"/>
                <a:gd name="T58" fmla="*/ 107 w 327"/>
                <a:gd name="T59" fmla="*/ 182 h 651"/>
                <a:gd name="T60" fmla="*/ 205 w 327"/>
                <a:gd name="T61" fmla="*/ 166 h 651"/>
                <a:gd name="T62" fmla="*/ 225 w 327"/>
                <a:gd name="T63" fmla="*/ 74 h 651"/>
                <a:gd name="T64" fmla="*/ 242 w 327"/>
                <a:gd name="T65" fmla="*/ 123 h 651"/>
                <a:gd name="T66" fmla="*/ 245 w 327"/>
                <a:gd name="T67" fmla="*/ 209 h 651"/>
                <a:gd name="T68" fmla="*/ 205 w 327"/>
                <a:gd name="T69" fmla="*/ 16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7" h="651">
                  <a:moveTo>
                    <a:pt x="260" y="234"/>
                  </a:moveTo>
                  <a:cubicBezTo>
                    <a:pt x="266" y="235"/>
                    <a:pt x="266" y="235"/>
                    <a:pt x="266" y="235"/>
                  </a:cubicBezTo>
                  <a:cubicBezTo>
                    <a:pt x="266" y="138"/>
                    <a:pt x="266" y="138"/>
                    <a:pt x="266" y="138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70"/>
                    <a:pt x="253" y="35"/>
                    <a:pt x="244" y="12"/>
                  </a:cubicBezTo>
                  <a:cubicBezTo>
                    <a:pt x="243" y="11"/>
                    <a:pt x="243" y="10"/>
                    <a:pt x="242" y="9"/>
                  </a:cubicBezTo>
                  <a:cubicBezTo>
                    <a:pt x="228" y="2"/>
                    <a:pt x="219" y="9"/>
                    <a:pt x="219" y="24"/>
                  </a:cubicBezTo>
                  <a:cubicBezTo>
                    <a:pt x="219" y="24"/>
                    <a:pt x="219" y="24"/>
                    <a:pt x="219" y="24"/>
                  </a:cubicBezTo>
                  <a:cubicBezTo>
                    <a:pt x="213" y="17"/>
                    <a:pt x="192" y="18"/>
                    <a:pt x="194" y="32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78" y="20"/>
                    <a:pt x="165" y="24"/>
                    <a:pt x="156" y="3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46" y="14"/>
                    <a:pt x="129" y="19"/>
                    <a:pt x="120" y="27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16" y="0"/>
                    <a:pt x="92" y="9"/>
                    <a:pt x="92" y="9"/>
                  </a:cubicBezTo>
                  <a:cubicBezTo>
                    <a:pt x="91" y="10"/>
                    <a:pt x="90" y="11"/>
                    <a:pt x="90" y="12"/>
                  </a:cubicBezTo>
                  <a:cubicBezTo>
                    <a:pt x="81" y="39"/>
                    <a:pt x="76" y="70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91" y="199"/>
                    <a:pt x="91" y="199"/>
                    <a:pt x="91" y="199"/>
                  </a:cubicBezTo>
                  <a:cubicBezTo>
                    <a:pt x="52" y="247"/>
                    <a:pt x="0" y="360"/>
                    <a:pt x="16" y="611"/>
                  </a:cubicBezTo>
                  <a:cubicBezTo>
                    <a:pt x="50" y="650"/>
                    <a:pt x="293" y="651"/>
                    <a:pt x="320" y="611"/>
                  </a:cubicBezTo>
                  <a:cubicBezTo>
                    <a:pt x="327" y="411"/>
                    <a:pt x="293" y="297"/>
                    <a:pt x="260" y="234"/>
                  </a:cubicBezTo>
                  <a:close/>
                  <a:moveTo>
                    <a:pt x="107" y="182"/>
                  </a:moveTo>
                  <a:cubicBezTo>
                    <a:pt x="92" y="123"/>
                    <a:pt x="92" y="123"/>
                    <a:pt x="92" y="123"/>
                  </a:cubicBezTo>
                  <a:cubicBezTo>
                    <a:pt x="109" y="74"/>
                    <a:pt x="109" y="74"/>
                    <a:pt x="109" y="74"/>
                  </a:cubicBezTo>
                  <a:cubicBezTo>
                    <a:pt x="109" y="74"/>
                    <a:pt x="109" y="74"/>
                    <a:pt x="109" y="74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8" y="166"/>
                    <a:pt x="119" y="170"/>
                    <a:pt x="107" y="182"/>
                  </a:cubicBezTo>
                  <a:close/>
                  <a:moveTo>
                    <a:pt x="205" y="166"/>
                  </a:moveTo>
                  <a:cubicBezTo>
                    <a:pt x="225" y="74"/>
                    <a:pt x="225" y="74"/>
                    <a:pt x="225" y="74"/>
                  </a:cubicBezTo>
                  <a:cubicBezTo>
                    <a:pt x="242" y="123"/>
                    <a:pt x="242" y="123"/>
                    <a:pt x="242" y="123"/>
                  </a:cubicBezTo>
                  <a:cubicBezTo>
                    <a:pt x="245" y="209"/>
                    <a:pt x="245" y="209"/>
                    <a:pt x="245" y="209"/>
                  </a:cubicBezTo>
                  <a:cubicBezTo>
                    <a:pt x="224" y="178"/>
                    <a:pt x="206" y="167"/>
                    <a:pt x="205" y="166"/>
                  </a:cubicBezTo>
                  <a:close/>
                </a:path>
              </a:pathLst>
            </a:custGeom>
            <a:solidFill>
              <a:srgbClr val="CCE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921"/>
            <p:cNvSpPr>
              <a:spLocks/>
            </p:cNvSpPr>
            <p:nvPr/>
          </p:nvSpPr>
          <p:spPr bwMode="auto">
            <a:xfrm>
              <a:off x="1635158" y="4154488"/>
              <a:ext cx="6350" cy="6350"/>
            </a:xfrm>
            <a:custGeom>
              <a:avLst/>
              <a:gdLst>
                <a:gd name="T0" fmla="*/ 0 w 8"/>
                <a:gd name="T1" fmla="*/ 4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8 w 8"/>
                <a:gd name="T9" fmla="*/ 4 h 8"/>
                <a:gd name="T10" fmla="*/ 4 w 8"/>
                <a:gd name="T11" fmla="*/ 0 h 8"/>
                <a:gd name="T12" fmla="*/ 0 w 8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922"/>
            <p:cNvSpPr>
              <a:spLocks noEditPoints="1"/>
            </p:cNvSpPr>
            <p:nvPr/>
          </p:nvSpPr>
          <p:spPr bwMode="auto">
            <a:xfrm>
              <a:off x="1636745" y="4162426"/>
              <a:ext cx="52387" cy="22225"/>
            </a:xfrm>
            <a:custGeom>
              <a:avLst/>
              <a:gdLst>
                <a:gd name="T0" fmla="*/ 60 w 61"/>
                <a:gd name="T1" fmla="*/ 6 h 26"/>
                <a:gd name="T2" fmla="*/ 60 w 61"/>
                <a:gd name="T3" fmla="*/ 6 h 26"/>
                <a:gd name="T4" fmla="*/ 58 w 61"/>
                <a:gd name="T5" fmla="*/ 1 h 26"/>
                <a:gd name="T6" fmla="*/ 53 w 61"/>
                <a:gd name="T7" fmla="*/ 3 h 26"/>
                <a:gd name="T8" fmla="*/ 53 w 61"/>
                <a:gd name="T9" fmla="*/ 3 h 26"/>
                <a:gd name="T10" fmla="*/ 55 w 61"/>
                <a:gd name="T11" fmla="*/ 8 h 26"/>
                <a:gd name="T12" fmla="*/ 60 w 61"/>
                <a:gd name="T13" fmla="*/ 6 h 26"/>
                <a:gd name="T14" fmla="*/ 53 w 61"/>
                <a:gd name="T15" fmla="*/ 17 h 26"/>
                <a:gd name="T16" fmla="*/ 53 w 61"/>
                <a:gd name="T17" fmla="*/ 16 h 26"/>
                <a:gd name="T18" fmla="*/ 53 w 61"/>
                <a:gd name="T19" fmla="*/ 11 h 26"/>
                <a:gd name="T20" fmla="*/ 47 w 61"/>
                <a:gd name="T21" fmla="*/ 11 h 26"/>
                <a:gd name="T22" fmla="*/ 47 w 61"/>
                <a:gd name="T23" fmla="*/ 11 h 26"/>
                <a:gd name="T24" fmla="*/ 47 w 61"/>
                <a:gd name="T25" fmla="*/ 16 h 26"/>
                <a:gd name="T26" fmla="*/ 53 w 61"/>
                <a:gd name="T27" fmla="*/ 17 h 26"/>
                <a:gd name="T28" fmla="*/ 42 w 61"/>
                <a:gd name="T29" fmla="*/ 23 h 26"/>
                <a:gd name="T30" fmla="*/ 43 w 61"/>
                <a:gd name="T31" fmla="*/ 23 h 26"/>
                <a:gd name="T32" fmla="*/ 45 w 61"/>
                <a:gd name="T33" fmla="*/ 18 h 26"/>
                <a:gd name="T34" fmla="*/ 40 w 61"/>
                <a:gd name="T35" fmla="*/ 16 h 26"/>
                <a:gd name="T36" fmla="*/ 39 w 61"/>
                <a:gd name="T37" fmla="*/ 16 h 26"/>
                <a:gd name="T38" fmla="*/ 37 w 61"/>
                <a:gd name="T39" fmla="*/ 21 h 26"/>
                <a:gd name="T40" fmla="*/ 42 w 61"/>
                <a:gd name="T41" fmla="*/ 23 h 26"/>
                <a:gd name="T42" fmla="*/ 30 w 61"/>
                <a:gd name="T43" fmla="*/ 26 h 26"/>
                <a:gd name="T44" fmla="*/ 30 w 61"/>
                <a:gd name="T45" fmla="*/ 26 h 26"/>
                <a:gd name="T46" fmla="*/ 30 w 61"/>
                <a:gd name="T47" fmla="*/ 26 h 26"/>
                <a:gd name="T48" fmla="*/ 34 w 61"/>
                <a:gd name="T49" fmla="*/ 22 h 26"/>
                <a:gd name="T50" fmla="*/ 30 w 61"/>
                <a:gd name="T51" fmla="*/ 18 h 26"/>
                <a:gd name="T52" fmla="*/ 30 w 61"/>
                <a:gd name="T53" fmla="*/ 18 h 26"/>
                <a:gd name="T54" fmla="*/ 30 w 61"/>
                <a:gd name="T55" fmla="*/ 18 h 26"/>
                <a:gd name="T56" fmla="*/ 26 w 61"/>
                <a:gd name="T57" fmla="*/ 22 h 26"/>
                <a:gd name="T58" fmla="*/ 30 w 61"/>
                <a:gd name="T59" fmla="*/ 26 h 26"/>
                <a:gd name="T60" fmla="*/ 18 w 61"/>
                <a:gd name="T61" fmla="*/ 23 h 26"/>
                <a:gd name="T62" fmla="*/ 18 w 61"/>
                <a:gd name="T63" fmla="*/ 23 h 26"/>
                <a:gd name="T64" fmla="*/ 23 w 61"/>
                <a:gd name="T65" fmla="*/ 21 h 26"/>
                <a:gd name="T66" fmla="*/ 21 w 61"/>
                <a:gd name="T67" fmla="*/ 16 h 26"/>
                <a:gd name="T68" fmla="*/ 21 w 61"/>
                <a:gd name="T69" fmla="*/ 16 h 26"/>
                <a:gd name="T70" fmla="*/ 16 w 61"/>
                <a:gd name="T71" fmla="*/ 18 h 26"/>
                <a:gd name="T72" fmla="*/ 18 w 61"/>
                <a:gd name="T73" fmla="*/ 23 h 26"/>
                <a:gd name="T74" fmla="*/ 7 w 61"/>
                <a:gd name="T75" fmla="*/ 16 h 26"/>
                <a:gd name="T76" fmla="*/ 8 w 61"/>
                <a:gd name="T77" fmla="*/ 16 h 26"/>
                <a:gd name="T78" fmla="*/ 13 w 61"/>
                <a:gd name="T79" fmla="*/ 16 h 26"/>
                <a:gd name="T80" fmla="*/ 13 w 61"/>
                <a:gd name="T81" fmla="*/ 11 h 26"/>
                <a:gd name="T82" fmla="*/ 13 w 61"/>
                <a:gd name="T83" fmla="*/ 11 h 26"/>
                <a:gd name="T84" fmla="*/ 7 w 61"/>
                <a:gd name="T85" fmla="*/ 11 h 26"/>
                <a:gd name="T86" fmla="*/ 7 w 61"/>
                <a:gd name="T87" fmla="*/ 16 h 26"/>
                <a:gd name="T88" fmla="*/ 1 w 61"/>
                <a:gd name="T89" fmla="*/ 6 h 26"/>
                <a:gd name="T90" fmla="*/ 1 w 61"/>
                <a:gd name="T91" fmla="*/ 6 h 26"/>
                <a:gd name="T92" fmla="*/ 6 w 61"/>
                <a:gd name="T93" fmla="*/ 8 h 26"/>
                <a:gd name="T94" fmla="*/ 8 w 61"/>
                <a:gd name="T95" fmla="*/ 3 h 26"/>
                <a:gd name="T96" fmla="*/ 8 w 61"/>
                <a:gd name="T97" fmla="*/ 3 h 26"/>
                <a:gd name="T98" fmla="*/ 3 w 61"/>
                <a:gd name="T99" fmla="*/ 1 h 26"/>
                <a:gd name="T100" fmla="*/ 1 w 61"/>
                <a:gd name="T10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" h="26">
                  <a:moveTo>
                    <a:pt x="60" y="6"/>
                  </a:moveTo>
                  <a:cubicBezTo>
                    <a:pt x="60" y="6"/>
                    <a:pt x="60" y="6"/>
                    <a:pt x="60" y="6"/>
                  </a:cubicBezTo>
                  <a:cubicBezTo>
                    <a:pt x="61" y="4"/>
                    <a:pt x="60" y="2"/>
                    <a:pt x="58" y="1"/>
                  </a:cubicBezTo>
                  <a:cubicBezTo>
                    <a:pt x="56" y="0"/>
                    <a:pt x="54" y="1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5"/>
                    <a:pt x="53" y="7"/>
                    <a:pt x="55" y="8"/>
                  </a:cubicBezTo>
                  <a:cubicBezTo>
                    <a:pt x="57" y="9"/>
                    <a:pt x="59" y="8"/>
                    <a:pt x="60" y="6"/>
                  </a:cubicBezTo>
                  <a:close/>
                  <a:moveTo>
                    <a:pt x="53" y="17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4" y="15"/>
                    <a:pt x="54" y="12"/>
                    <a:pt x="53" y="11"/>
                  </a:cubicBezTo>
                  <a:cubicBezTo>
                    <a:pt x="51" y="9"/>
                    <a:pt x="49" y="9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2"/>
                    <a:pt x="46" y="15"/>
                    <a:pt x="47" y="16"/>
                  </a:cubicBezTo>
                  <a:cubicBezTo>
                    <a:pt x="49" y="18"/>
                    <a:pt x="51" y="18"/>
                    <a:pt x="53" y="17"/>
                  </a:cubicBezTo>
                  <a:close/>
                  <a:moveTo>
                    <a:pt x="42" y="23"/>
                  </a:moveTo>
                  <a:cubicBezTo>
                    <a:pt x="43" y="23"/>
                    <a:pt x="43" y="23"/>
                    <a:pt x="43" y="23"/>
                  </a:cubicBezTo>
                  <a:cubicBezTo>
                    <a:pt x="45" y="22"/>
                    <a:pt x="46" y="20"/>
                    <a:pt x="45" y="18"/>
                  </a:cubicBezTo>
                  <a:cubicBezTo>
                    <a:pt x="44" y="16"/>
                    <a:pt x="42" y="15"/>
                    <a:pt x="40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7" y="17"/>
                    <a:pt x="36" y="19"/>
                    <a:pt x="37" y="21"/>
                  </a:cubicBezTo>
                  <a:cubicBezTo>
                    <a:pt x="38" y="23"/>
                    <a:pt x="40" y="24"/>
                    <a:pt x="42" y="23"/>
                  </a:cubicBezTo>
                  <a:close/>
                  <a:moveTo>
                    <a:pt x="30" y="26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2" y="26"/>
                    <a:pt x="34" y="24"/>
                    <a:pt x="34" y="22"/>
                  </a:cubicBezTo>
                  <a:cubicBezTo>
                    <a:pt x="34" y="20"/>
                    <a:pt x="32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8" y="18"/>
                    <a:pt x="26" y="20"/>
                    <a:pt x="26" y="22"/>
                  </a:cubicBezTo>
                  <a:cubicBezTo>
                    <a:pt x="26" y="24"/>
                    <a:pt x="28" y="26"/>
                    <a:pt x="30" y="26"/>
                  </a:cubicBezTo>
                  <a:close/>
                  <a:moveTo>
                    <a:pt x="18" y="23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20" y="24"/>
                    <a:pt x="22" y="23"/>
                    <a:pt x="23" y="21"/>
                  </a:cubicBezTo>
                  <a:cubicBezTo>
                    <a:pt x="24" y="19"/>
                    <a:pt x="23" y="17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5"/>
                    <a:pt x="17" y="16"/>
                    <a:pt x="16" y="18"/>
                  </a:cubicBezTo>
                  <a:cubicBezTo>
                    <a:pt x="15" y="20"/>
                    <a:pt x="16" y="22"/>
                    <a:pt x="18" y="23"/>
                  </a:cubicBezTo>
                  <a:close/>
                  <a:moveTo>
                    <a:pt x="7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8"/>
                    <a:pt x="12" y="18"/>
                    <a:pt x="13" y="16"/>
                  </a:cubicBezTo>
                  <a:cubicBezTo>
                    <a:pt x="15" y="15"/>
                    <a:pt x="15" y="12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1" y="9"/>
                    <a:pt x="9" y="9"/>
                    <a:pt x="7" y="11"/>
                  </a:cubicBezTo>
                  <a:cubicBezTo>
                    <a:pt x="6" y="12"/>
                    <a:pt x="6" y="15"/>
                    <a:pt x="7" y="1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2" y="8"/>
                    <a:pt x="4" y="9"/>
                    <a:pt x="6" y="8"/>
                  </a:cubicBezTo>
                  <a:cubicBezTo>
                    <a:pt x="8" y="7"/>
                    <a:pt x="9" y="5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5" y="0"/>
                    <a:pt x="3" y="1"/>
                  </a:cubicBezTo>
                  <a:cubicBezTo>
                    <a:pt x="1" y="2"/>
                    <a:pt x="0" y="4"/>
                    <a:pt x="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923"/>
            <p:cNvSpPr>
              <a:spLocks/>
            </p:cNvSpPr>
            <p:nvPr/>
          </p:nvSpPr>
          <p:spPr bwMode="auto">
            <a:xfrm>
              <a:off x="1684370" y="4154488"/>
              <a:ext cx="6350" cy="6350"/>
            </a:xfrm>
            <a:custGeom>
              <a:avLst/>
              <a:gdLst>
                <a:gd name="T0" fmla="*/ 7 w 7"/>
                <a:gd name="T1" fmla="*/ 4 h 8"/>
                <a:gd name="T2" fmla="*/ 7 w 7"/>
                <a:gd name="T3" fmla="*/ 4 h 8"/>
                <a:gd name="T4" fmla="*/ 3 w 7"/>
                <a:gd name="T5" fmla="*/ 0 h 8"/>
                <a:gd name="T6" fmla="*/ 0 w 7"/>
                <a:gd name="T7" fmla="*/ 4 h 8"/>
                <a:gd name="T8" fmla="*/ 0 w 7"/>
                <a:gd name="T9" fmla="*/ 4 h 8"/>
                <a:gd name="T10" fmla="*/ 3 w 7"/>
                <a:gd name="T11" fmla="*/ 8 h 8"/>
                <a:gd name="T12" fmla="*/ 7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6" y="8"/>
                    <a:pt x="7" y="6"/>
                    <a:pt x="7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924"/>
            <p:cNvSpPr>
              <a:spLocks noChangeArrowheads="1"/>
            </p:cNvSpPr>
            <p:nvPr/>
          </p:nvSpPr>
          <p:spPr bwMode="auto">
            <a:xfrm>
              <a:off x="1635158" y="3995738"/>
              <a:ext cx="53975" cy="53975"/>
            </a:xfrm>
            <a:prstGeom prst="ellipse">
              <a:avLst/>
            </a:prstGeom>
            <a:solidFill>
              <a:srgbClr val="651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925"/>
            <p:cNvSpPr>
              <a:spLocks/>
            </p:cNvSpPr>
            <p:nvPr/>
          </p:nvSpPr>
          <p:spPr bwMode="auto">
            <a:xfrm>
              <a:off x="1622458" y="4027488"/>
              <a:ext cx="79375" cy="44450"/>
            </a:xfrm>
            <a:custGeom>
              <a:avLst/>
              <a:gdLst>
                <a:gd name="T0" fmla="*/ 0 w 92"/>
                <a:gd name="T1" fmla="*/ 52 h 52"/>
                <a:gd name="T2" fmla="*/ 64 w 92"/>
                <a:gd name="T3" fmla="*/ 32 h 52"/>
                <a:gd name="T4" fmla="*/ 92 w 92"/>
                <a:gd name="T5" fmla="*/ 52 h 52"/>
                <a:gd name="T6" fmla="*/ 91 w 92"/>
                <a:gd name="T7" fmla="*/ 18 h 52"/>
                <a:gd name="T8" fmla="*/ 60 w 92"/>
                <a:gd name="T9" fmla="*/ 0 h 52"/>
                <a:gd name="T10" fmla="*/ 2 w 92"/>
                <a:gd name="T11" fmla="*/ 10 h 52"/>
                <a:gd name="T12" fmla="*/ 0 w 9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52">
                  <a:moveTo>
                    <a:pt x="0" y="52"/>
                  </a:moveTo>
                  <a:cubicBezTo>
                    <a:pt x="0" y="52"/>
                    <a:pt x="51" y="52"/>
                    <a:pt x="64" y="32"/>
                  </a:cubicBezTo>
                  <a:cubicBezTo>
                    <a:pt x="75" y="49"/>
                    <a:pt x="92" y="52"/>
                    <a:pt x="92" y="52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" y="10"/>
                    <a:pt x="2" y="10"/>
                    <a:pt x="2" y="10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651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926"/>
            <p:cNvSpPr>
              <a:spLocks noChangeArrowheads="1"/>
            </p:cNvSpPr>
            <p:nvPr/>
          </p:nvSpPr>
          <p:spPr bwMode="auto">
            <a:xfrm>
              <a:off x="1698658" y="4095751"/>
              <a:ext cx="6350" cy="79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Oval 927"/>
            <p:cNvSpPr>
              <a:spLocks noChangeArrowheads="1"/>
            </p:cNvSpPr>
            <p:nvPr/>
          </p:nvSpPr>
          <p:spPr bwMode="auto">
            <a:xfrm>
              <a:off x="1620870" y="4095751"/>
              <a:ext cx="6350" cy="79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28"/>
            <p:cNvSpPr>
              <a:spLocks/>
            </p:cNvSpPr>
            <p:nvPr/>
          </p:nvSpPr>
          <p:spPr bwMode="auto">
            <a:xfrm>
              <a:off x="1692308" y="4044951"/>
              <a:ext cx="7937" cy="6350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1 h 8"/>
                <a:gd name="T4" fmla="*/ 1 w 8"/>
                <a:gd name="T5" fmla="*/ 1 h 8"/>
                <a:gd name="T6" fmla="*/ 1 w 8"/>
                <a:gd name="T7" fmla="*/ 7 h 8"/>
                <a:gd name="T8" fmla="*/ 1 w 8"/>
                <a:gd name="T9" fmla="*/ 7 h 8"/>
                <a:gd name="T10" fmla="*/ 7 w 8"/>
                <a:gd name="T11" fmla="*/ 7 h 8"/>
                <a:gd name="T12" fmla="*/ 7 w 8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5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929"/>
            <p:cNvSpPr>
              <a:spLocks noEditPoints="1"/>
            </p:cNvSpPr>
            <p:nvPr/>
          </p:nvSpPr>
          <p:spPr bwMode="auto">
            <a:xfrm>
              <a:off x="1636745" y="4030663"/>
              <a:ext cx="57150" cy="15875"/>
            </a:xfrm>
            <a:custGeom>
              <a:avLst/>
              <a:gdLst>
                <a:gd name="T0" fmla="*/ 2 w 66"/>
                <a:gd name="T1" fmla="*/ 9 h 17"/>
                <a:gd name="T2" fmla="*/ 2 w 66"/>
                <a:gd name="T3" fmla="*/ 9 h 17"/>
                <a:gd name="T4" fmla="*/ 1 w 66"/>
                <a:gd name="T5" fmla="*/ 15 h 17"/>
                <a:gd name="T6" fmla="*/ 7 w 66"/>
                <a:gd name="T7" fmla="*/ 16 h 17"/>
                <a:gd name="T8" fmla="*/ 7 w 66"/>
                <a:gd name="T9" fmla="*/ 16 h 17"/>
                <a:gd name="T10" fmla="*/ 8 w 66"/>
                <a:gd name="T11" fmla="*/ 10 h 17"/>
                <a:gd name="T12" fmla="*/ 2 w 66"/>
                <a:gd name="T13" fmla="*/ 9 h 17"/>
                <a:gd name="T14" fmla="*/ 12 w 66"/>
                <a:gd name="T15" fmla="*/ 4 h 17"/>
                <a:gd name="T16" fmla="*/ 12 w 66"/>
                <a:gd name="T17" fmla="*/ 4 h 17"/>
                <a:gd name="T18" fmla="*/ 10 w 66"/>
                <a:gd name="T19" fmla="*/ 9 h 17"/>
                <a:gd name="T20" fmla="*/ 15 w 66"/>
                <a:gd name="T21" fmla="*/ 11 h 17"/>
                <a:gd name="T22" fmla="*/ 15 w 66"/>
                <a:gd name="T23" fmla="*/ 11 h 17"/>
                <a:gd name="T24" fmla="*/ 17 w 66"/>
                <a:gd name="T25" fmla="*/ 6 h 17"/>
                <a:gd name="T26" fmla="*/ 12 w 66"/>
                <a:gd name="T27" fmla="*/ 4 h 17"/>
                <a:gd name="T28" fmla="*/ 22 w 66"/>
                <a:gd name="T29" fmla="*/ 1 h 17"/>
                <a:gd name="T30" fmla="*/ 22 w 66"/>
                <a:gd name="T31" fmla="*/ 1 h 17"/>
                <a:gd name="T32" fmla="*/ 19 w 66"/>
                <a:gd name="T33" fmla="*/ 6 h 17"/>
                <a:gd name="T34" fmla="*/ 24 w 66"/>
                <a:gd name="T35" fmla="*/ 9 h 17"/>
                <a:gd name="T36" fmla="*/ 24 w 66"/>
                <a:gd name="T37" fmla="*/ 9 h 17"/>
                <a:gd name="T38" fmla="*/ 27 w 66"/>
                <a:gd name="T39" fmla="*/ 4 h 17"/>
                <a:gd name="T40" fmla="*/ 22 w 66"/>
                <a:gd name="T41" fmla="*/ 1 h 17"/>
                <a:gd name="T42" fmla="*/ 33 w 66"/>
                <a:gd name="T43" fmla="*/ 0 h 17"/>
                <a:gd name="T44" fmla="*/ 33 w 66"/>
                <a:gd name="T45" fmla="*/ 0 h 17"/>
                <a:gd name="T46" fmla="*/ 33 w 66"/>
                <a:gd name="T47" fmla="*/ 0 h 17"/>
                <a:gd name="T48" fmla="*/ 29 w 66"/>
                <a:gd name="T49" fmla="*/ 4 h 17"/>
                <a:gd name="T50" fmla="*/ 33 w 66"/>
                <a:gd name="T51" fmla="*/ 8 h 17"/>
                <a:gd name="T52" fmla="*/ 33 w 66"/>
                <a:gd name="T53" fmla="*/ 8 h 17"/>
                <a:gd name="T54" fmla="*/ 33 w 66"/>
                <a:gd name="T55" fmla="*/ 8 h 17"/>
                <a:gd name="T56" fmla="*/ 37 w 66"/>
                <a:gd name="T57" fmla="*/ 4 h 17"/>
                <a:gd name="T58" fmla="*/ 33 w 66"/>
                <a:gd name="T59" fmla="*/ 0 h 17"/>
                <a:gd name="T60" fmla="*/ 44 w 66"/>
                <a:gd name="T61" fmla="*/ 1 h 17"/>
                <a:gd name="T62" fmla="*/ 44 w 66"/>
                <a:gd name="T63" fmla="*/ 1 h 17"/>
                <a:gd name="T64" fmla="*/ 39 w 66"/>
                <a:gd name="T65" fmla="*/ 4 h 17"/>
                <a:gd name="T66" fmla="*/ 42 w 66"/>
                <a:gd name="T67" fmla="*/ 9 h 17"/>
                <a:gd name="T68" fmla="*/ 42 w 66"/>
                <a:gd name="T69" fmla="*/ 9 h 17"/>
                <a:gd name="T70" fmla="*/ 47 w 66"/>
                <a:gd name="T71" fmla="*/ 6 h 17"/>
                <a:gd name="T72" fmla="*/ 44 w 66"/>
                <a:gd name="T73" fmla="*/ 1 h 17"/>
                <a:gd name="T74" fmla="*/ 54 w 66"/>
                <a:gd name="T75" fmla="*/ 4 h 17"/>
                <a:gd name="T76" fmla="*/ 54 w 66"/>
                <a:gd name="T77" fmla="*/ 4 h 17"/>
                <a:gd name="T78" fmla="*/ 49 w 66"/>
                <a:gd name="T79" fmla="*/ 6 h 17"/>
                <a:gd name="T80" fmla="*/ 51 w 66"/>
                <a:gd name="T81" fmla="*/ 11 h 17"/>
                <a:gd name="T82" fmla="*/ 51 w 66"/>
                <a:gd name="T83" fmla="*/ 11 h 17"/>
                <a:gd name="T84" fmla="*/ 56 w 66"/>
                <a:gd name="T85" fmla="*/ 9 h 17"/>
                <a:gd name="T86" fmla="*/ 54 w 66"/>
                <a:gd name="T87" fmla="*/ 4 h 17"/>
                <a:gd name="T88" fmla="*/ 64 w 66"/>
                <a:gd name="T89" fmla="*/ 9 h 17"/>
                <a:gd name="T90" fmla="*/ 64 w 66"/>
                <a:gd name="T91" fmla="*/ 9 h 17"/>
                <a:gd name="T92" fmla="*/ 58 w 66"/>
                <a:gd name="T93" fmla="*/ 10 h 17"/>
                <a:gd name="T94" fmla="*/ 59 w 66"/>
                <a:gd name="T95" fmla="*/ 16 h 17"/>
                <a:gd name="T96" fmla="*/ 59 w 66"/>
                <a:gd name="T97" fmla="*/ 16 h 17"/>
                <a:gd name="T98" fmla="*/ 65 w 66"/>
                <a:gd name="T99" fmla="*/ 15 h 17"/>
                <a:gd name="T100" fmla="*/ 64 w 66"/>
                <a:gd name="T10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6" h="17"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3"/>
                    <a:pt x="1" y="15"/>
                  </a:cubicBezTo>
                  <a:cubicBezTo>
                    <a:pt x="2" y="16"/>
                    <a:pt x="5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9" y="14"/>
                    <a:pt x="9" y="12"/>
                    <a:pt x="8" y="10"/>
                  </a:cubicBezTo>
                  <a:cubicBezTo>
                    <a:pt x="7" y="8"/>
                    <a:pt x="4" y="8"/>
                    <a:pt x="2" y="9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0" y="5"/>
                    <a:pt x="9" y="7"/>
                    <a:pt x="10" y="9"/>
                  </a:cubicBezTo>
                  <a:cubicBezTo>
                    <a:pt x="10" y="11"/>
                    <a:pt x="13" y="12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11"/>
                    <a:pt x="18" y="8"/>
                    <a:pt x="17" y="6"/>
                  </a:cubicBezTo>
                  <a:cubicBezTo>
                    <a:pt x="16" y="4"/>
                    <a:pt x="14" y="3"/>
                    <a:pt x="12" y="4"/>
                  </a:cubicBezTo>
                  <a:close/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2"/>
                    <a:pt x="19" y="4"/>
                    <a:pt x="19" y="6"/>
                  </a:cubicBezTo>
                  <a:cubicBezTo>
                    <a:pt x="19" y="8"/>
                    <a:pt x="21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6" y="8"/>
                    <a:pt x="27" y="6"/>
                    <a:pt x="27" y="4"/>
                  </a:cubicBezTo>
                  <a:cubicBezTo>
                    <a:pt x="27" y="2"/>
                    <a:pt x="25" y="1"/>
                    <a:pt x="22" y="1"/>
                  </a:cubicBezTo>
                  <a:close/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29" y="2"/>
                    <a:pt x="29" y="4"/>
                  </a:cubicBezTo>
                  <a:cubicBezTo>
                    <a:pt x="29" y="6"/>
                    <a:pt x="31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6"/>
                    <a:pt x="37" y="4"/>
                  </a:cubicBezTo>
                  <a:cubicBezTo>
                    <a:pt x="37" y="2"/>
                    <a:pt x="35" y="0"/>
                    <a:pt x="33" y="0"/>
                  </a:cubicBezTo>
                  <a:close/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1" y="1"/>
                    <a:pt x="39" y="2"/>
                    <a:pt x="39" y="4"/>
                  </a:cubicBezTo>
                  <a:cubicBezTo>
                    <a:pt x="39" y="6"/>
                    <a:pt x="40" y="8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5" y="9"/>
                    <a:pt x="47" y="8"/>
                    <a:pt x="47" y="6"/>
                  </a:cubicBezTo>
                  <a:cubicBezTo>
                    <a:pt x="47" y="4"/>
                    <a:pt x="46" y="2"/>
                    <a:pt x="44" y="1"/>
                  </a:cubicBezTo>
                  <a:close/>
                  <a:moveTo>
                    <a:pt x="54" y="4"/>
                  </a:moveTo>
                  <a:cubicBezTo>
                    <a:pt x="54" y="4"/>
                    <a:pt x="54" y="4"/>
                    <a:pt x="54" y="4"/>
                  </a:cubicBezTo>
                  <a:cubicBezTo>
                    <a:pt x="52" y="3"/>
                    <a:pt x="50" y="4"/>
                    <a:pt x="49" y="6"/>
                  </a:cubicBezTo>
                  <a:cubicBezTo>
                    <a:pt x="48" y="8"/>
                    <a:pt x="49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3" y="12"/>
                    <a:pt x="56" y="11"/>
                    <a:pt x="56" y="9"/>
                  </a:cubicBezTo>
                  <a:cubicBezTo>
                    <a:pt x="57" y="7"/>
                    <a:pt x="56" y="5"/>
                    <a:pt x="54" y="4"/>
                  </a:cubicBezTo>
                  <a:close/>
                  <a:moveTo>
                    <a:pt x="64" y="9"/>
                  </a:moveTo>
                  <a:cubicBezTo>
                    <a:pt x="64" y="9"/>
                    <a:pt x="64" y="9"/>
                    <a:pt x="64" y="9"/>
                  </a:cubicBezTo>
                  <a:cubicBezTo>
                    <a:pt x="62" y="8"/>
                    <a:pt x="59" y="8"/>
                    <a:pt x="58" y="10"/>
                  </a:cubicBezTo>
                  <a:cubicBezTo>
                    <a:pt x="57" y="12"/>
                    <a:pt x="57" y="14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61" y="17"/>
                    <a:pt x="64" y="16"/>
                    <a:pt x="65" y="15"/>
                  </a:cubicBezTo>
                  <a:cubicBezTo>
                    <a:pt x="66" y="13"/>
                    <a:pt x="66" y="10"/>
                    <a:pt x="6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30"/>
            <p:cNvSpPr>
              <a:spLocks/>
            </p:cNvSpPr>
            <p:nvPr/>
          </p:nvSpPr>
          <p:spPr bwMode="auto">
            <a:xfrm>
              <a:off x="1630395" y="4044951"/>
              <a:ext cx="7937" cy="6350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1 h 8"/>
                <a:gd name="T4" fmla="*/ 1 w 8"/>
                <a:gd name="T5" fmla="*/ 7 h 8"/>
                <a:gd name="T6" fmla="*/ 7 w 8"/>
                <a:gd name="T7" fmla="*/ 7 h 8"/>
                <a:gd name="T8" fmla="*/ 7 w 8"/>
                <a:gd name="T9" fmla="*/ 7 h 8"/>
                <a:gd name="T10" fmla="*/ 7 w 8"/>
                <a:gd name="T11" fmla="*/ 1 h 8"/>
                <a:gd name="T12" fmla="*/ 1 w 8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5"/>
                    <a:pt x="8" y="2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31"/>
            <p:cNvSpPr>
              <a:spLocks/>
            </p:cNvSpPr>
            <p:nvPr/>
          </p:nvSpPr>
          <p:spPr bwMode="auto">
            <a:xfrm>
              <a:off x="1609758" y="4352926"/>
              <a:ext cx="26987" cy="46037"/>
            </a:xfrm>
            <a:custGeom>
              <a:avLst/>
              <a:gdLst>
                <a:gd name="T0" fmla="*/ 0 w 32"/>
                <a:gd name="T1" fmla="*/ 5 h 54"/>
                <a:gd name="T2" fmla="*/ 2 w 32"/>
                <a:gd name="T3" fmla="*/ 16 h 54"/>
                <a:gd name="T4" fmla="*/ 5 w 32"/>
                <a:gd name="T5" fmla="*/ 25 h 54"/>
                <a:gd name="T6" fmla="*/ 6 w 32"/>
                <a:gd name="T7" fmla="*/ 29 h 54"/>
                <a:gd name="T8" fmla="*/ 7 w 32"/>
                <a:gd name="T9" fmla="*/ 31 h 54"/>
                <a:gd name="T10" fmla="*/ 9 w 32"/>
                <a:gd name="T11" fmla="*/ 35 h 54"/>
                <a:gd name="T12" fmla="*/ 11 w 32"/>
                <a:gd name="T13" fmla="*/ 38 h 54"/>
                <a:gd name="T14" fmla="*/ 12 w 32"/>
                <a:gd name="T15" fmla="*/ 40 h 54"/>
                <a:gd name="T16" fmla="*/ 17 w 32"/>
                <a:gd name="T17" fmla="*/ 47 h 54"/>
                <a:gd name="T18" fmla="*/ 18 w 32"/>
                <a:gd name="T19" fmla="*/ 47 h 54"/>
                <a:gd name="T20" fmla="*/ 19 w 32"/>
                <a:gd name="T21" fmla="*/ 47 h 54"/>
                <a:gd name="T22" fmla="*/ 22 w 32"/>
                <a:gd name="T23" fmla="*/ 50 h 54"/>
                <a:gd name="T24" fmla="*/ 23 w 32"/>
                <a:gd name="T25" fmla="*/ 50 h 54"/>
                <a:gd name="T26" fmla="*/ 26 w 32"/>
                <a:gd name="T27" fmla="*/ 54 h 54"/>
                <a:gd name="T28" fmla="*/ 23 w 32"/>
                <a:gd name="T29" fmla="*/ 38 h 54"/>
                <a:gd name="T30" fmla="*/ 21 w 32"/>
                <a:gd name="T31" fmla="*/ 34 h 54"/>
                <a:gd name="T32" fmla="*/ 21 w 32"/>
                <a:gd name="T33" fmla="*/ 32 h 54"/>
                <a:gd name="T34" fmla="*/ 25 w 32"/>
                <a:gd name="T35" fmla="*/ 41 h 54"/>
                <a:gd name="T36" fmla="*/ 26 w 32"/>
                <a:gd name="T37" fmla="*/ 45 h 54"/>
                <a:gd name="T38" fmla="*/ 27 w 32"/>
                <a:gd name="T39" fmla="*/ 49 h 54"/>
                <a:gd name="T40" fmla="*/ 30 w 32"/>
                <a:gd name="T41" fmla="*/ 52 h 54"/>
                <a:gd name="T42" fmla="*/ 31 w 32"/>
                <a:gd name="T43" fmla="*/ 50 h 54"/>
                <a:gd name="T44" fmla="*/ 29 w 32"/>
                <a:gd name="T45" fmla="*/ 41 h 54"/>
                <a:gd name="T46" fmla="*/ 25 w 32"/>
                <a:gd name="T47" fmla="*/ 31 h 54"/>
                <a:gd name="T48" fmla="*/ 31 w 32"/>
                <a:gd name="T49" fmla="*/ 36 h 54"/>
                <a:gd name="T50" fmla="*/ 30 w 32"/>
                <a:gd name="T51" fmla="*/ 33 h 54"/>
                <a:gd name="T52" fmla="*/ 28 w 32"/>
                <a:gd name="T53" fmla="*/ 29 h 54"/>
                <a:gd name="T54" fmla="*/ 25 w 32"/>
                <a:gd name="T55" fmla="*/ 21 h 54"/>
                <a:gd name="T56" fmla="*/ 23 w 32"/>
                <a:gd name="T57" fmla="*/ 18 h 54"/>
                <a:gd name="T58" fmla="*/ 20 w 32"/>
                <a:gd name="T59" fmla="*/ 16 h 54"/>
                <a:gd name="T60" fmla="*/ 12 w 32"/>
                <a:gd name="T61" fmla="*/ 9 h 54"/>
                <a:gd name="T62" fmla="*/ 10 w 32"/>
                <a:gd name="T63" fmla="*/ 6 h 54"/>
                <a:gd name="T64" fmla="*/ 6 w 32"/>
                <a:gd name="T65" fmla="*/ 0 h 54"/>
                <a:gd name="T66" fmla="*/ 0 w 32"/>
                <a:gd name="T67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4">
                  <a:moveTo>
                    <a:pt x="0" y="5"/>
                  </a:moveTo>
                  <a:cubicBezTo>
                    <a:pt x="0" y="7"/>
                    <a:pt x="2" y="14"/>
                    <a:pt x="2" y="16"/>
                  </a:cubicBezTo>
                  <a:cubicBezTo>
                    <a:pt x="3" y="18"/>
                    <a:pt x="4" y="23"/>
                    <a:pt x="5" y="25"/>
                  </a:cubicBezTo>
                  <a:cubicBezTo>
                    <a:pt x="5" y="26"/>
                    <a:pt x="6" y="27"/>
                    <a:pt x="6" y="29"/>
                  </a:cubicBezTo>
                  <a:cubicBezTo>
                    <a:pt x="6" y="29"/>
                    <a:pt x="7" y="31"/>
                    <a:pt x="7" y="31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10" y="36"/>
                    <a:pt x="10" y="37"/>
                    <a:pt x="11" y="38"/>
                  </a:cubicBezTo>
                  <a:cubicBezTo>
                    <a:pt x="12" y="39"/>
                    <a:pt x="12" y="39"/>
                    <a:pt x="12" y="40"/>
                  </a:cubicBezTo>
                  <a:cubicBezTo>
                    <a:pt x="13" y="41"/>
                    <a:pt x="16" y="46"/>
                    <a:pt x="17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8"/>
                    <a:pt x="20" y="49"/>
                    <a:pt x="22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1"/>
                    <a:pt x="24" y="54"/>
                    <a:pt x="26" y="54"/>
                  </a:cubicBezTo>
                  <a:cubicBezTo>
                    <a:pt x="28" y="54"/>
                    <a:pt x="23" y="39"/>
                    <a:pt x="23" y="38"/>
                  </a:cubicBezTo>
                  <a:cubicBezTo>
                    <a:pt x="22" y="36"/>
                    <a:pt x="22" y="35"/>
                    <a:pt x="21" y="34"/>
                  </a:cubicBezTo>
                  <a:cubicBezTo>
                    <a:pt x="21" y="33"/>
                    <a:pt x="21" y="33"/>
                    <a:pt x="21" y="32"/>
                  </a:cubicBezTo>
                  <a:cubicBezTo>
                    <a:pt x="23" y="35"/>
                    <a:pt x="23" y="37"/>
                    <a:pt x="25" y="41"/>
                  </a:cubicBezTo>
                  <a:cubicBezTo>
                    <a:pt x="25" y="42"/>
                    <a:pt x="26" y="44"/>
                    <a:pt x="26" y="45"/>
                  </a:cubicBezTo>
                  <a:cubicBezTo>
                    <a:pt x="27" y="46"/>
                    <a:pt x="27" y="48"/>
                    <a:pt x="27" y="49"/>
                  </a:cubicBezTo>
                  <a:cubicBezTo>
                    <a:pt x="28" y="50"/>
                    <a:pt x="29" y="52"/>
                    <a:pt x="30" y="52"/>
                  </a:cubicBezTo>
                  <a:cubicBezTo>
                    <a:pt x="31" y="52"/>
                    <a:pt x="31" y="50"/>
                    <a:pt x="31" y="50"/>
                  </a:cubicBezTo>
                  <a:cubicBezTo>
                    <a:pt x="30" y="47"/>
                    <a:pt x="30" y="44"/>
                    <a:pt x="29" y="41"/>
                  </a:cubicBezTo>
                  <a:cubicBezTo>
                    <a:pt x="28" y="38"/>
                    <a:pt x="27" y="34"/>
                    <a:pt x="25" y="31"/>
                  </a:cubicBezTo>
                  <a:cubicBezTo>
                    <a:pt x="26" y="33"/>
                    <a:pt x="29" y="37"/>
                    <a:pt x="31" y="36"/>
                  </a:cubicBezTo>
                  <a:cubicBezTo>
                    <a:pt x="32" y="36"/>
                    <a:pt x="30" y="34"/>
                    <a:pt x="30" y="33"/>
                  </a:cubicBezTo>
                  <a:cubicBezTo>
                    <a:pt x="29" y="32"/>
                    <a:pt x="28" y="30"/>
                    <a:pt x="28" y="29"/>
                  </a:cubicBezTo>
                  <a:cubicBezTo>
                    <a:pt x="27" y="26"/>
                    <a:pt x="26" y="24"/>
                    <a:pt x="25" y="21"/>
                  </a:cubicBezTo>
                  <a:cubicBezTo>
                    <a:pt x="24" y="20"/>
                    <a:pt x="24" y="19"/>
                    <a:pt x="23" y="18"/>
                  </a:cubicBezTo>
                  <a:cubicBezTo>
                    <a:pt x="22" y="17"/>
                    <a:pt x="21" y="17"/>
                    <a:pt x="20" y="16"/>
                  </a:cubicBezTo>
                  <a:cubicBezTo>
                    <a:pt x="18" y="14"/>
                    <a:pt x="15" y="11"/>
                    <a:pt x="12" y="9"/>
                  </a:cubicBezTo>
                  <a:cubicBezTo>
                    <a:pt x="11" y="8"/>
                    <a:pt x="11" y="7"/>
                    <a:pt x="10" y="6"/>
                  </a:cubicBezTo>
                  <a:cubicBezTo>
                    <a:pt x="8" y="4"/>
                    <a:pt x="8" y="3"/>
                    <a:pt x="6" y="0"/>
                  </a:cubicBezTo>
                  <a:cubicBezTo>
                    <a:pt x="6" y="0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32"/>
            <p:cNvSpPr>
              <a:spLocks/>
            </p:cNvSpPr>
            <p:nvPr/>
          </p:nvSpPr>
          <p:spPr bwMode="auto">
            <a:xfrm>
              <a:off x="1733583" y="4364038"/>
              <a:ext cx="22225" cy="46037"/>
            </a:xfrm>
            <a:custGeom>
              <a:avLst/>
              <a:gdLst>
                <a:gd name="T0" fmla="*/ 8 w 26"/>
                <a:gd name="T1" fmla="*/ 0 h 55"/>
                <a:gd name="T2" fmla="*/ 14 w 26"/>
                <a:gd name="T3" fmla="*/ 10 h 55"/>
                <a:gd name="T4" fmla="*/ 19 w 26"/>
                <a:gd name="T5" fmla="*/ 18 h 55"/>
                <a:gd name="T6" fmla="*/ 21 w 26"/>
                <a:gd name="T7" fmla="*/ 21 h 55"/>
                <a:gd name="T8" fmla="*/ 22 w 26"/>
                <a:gd name="T9" fmla="*/ 24 h 55"/>
                <a:gd name="T10" fmla="*/ 23 w 26"/>
                <a:gd name="T11" fmla="*/ 28 h 55"/>
                <a:gd name="T12" fmla="*/ 24 w 26"/>
                <a:gd name="T13" fmla="*/ 31 h 55"/>
                <a:gd name="T14" fmla="*/ 24 w 26"/>
                <a:gd name="T15" fmla="*/ 33 h 55"/>
                <a:gd name="T16" fmla="*/ 26 w 26"/>
                <a:gd name="T17" fmla="*/ 42 h 55"/>
                <a:gd name="T18" fmla="*/ 26 w 26"/>
                <a:gd name="T19" fmla="*/ 43 h 55"/>
                <a:gd name="T20" fmla="*/ 25 w 26"/>
                <a:gd name="T21" fmla="*/ 43 h 55"/>
                <a:gd name="T22" fmla="*/ 25 w 26"/>
                <a:gd name="T23" fmla="*/ 47 h 55"/>
                <a:gd name="T24" fmla="*/ 24 w 26"/>
                <a:gd name="T25" fmla="*/ 48 h 55"/>
                <a:gd name="T26" fmla="*/ 25 w 26"/>
                <a:gd name="T27" fmla="*/ 53 h 55"/>
                <a:gd name="T28" fmla="*/ 16 w 26"/>
                <a:gd name="T29" fmla="*/ 40 h 55"/>
                <a:gd name="T30" fmla="*/ 14 w 26"/>
                <a:gd name="T31" fmla="*/ 36 h 55"/>
                <a:gd name="T32" fmla="*/ 12 w 26"/>
                <a:gd name="T33" fmla="*/ 34 h 55"/>
                <a:gd name="T34" fmla="*/ 16 w 26"/>
                <a:gd name="T35" fmla="*/ 43 h 55"/>
                <a:gd name="T36" fmla="*/ 18 w 26"/>
                <a:gd name="T37" fmla="*/ 47 h 55"/>
                <a:gd name="T38" fmla="*/ 20 w 26"/>
                <a:gd name="T39" fmla="*/ 51 h 55"/>
                <a:gd name="T40" fmla="*/ 21 w 26"/>
                <a:gd name="T41" fmla="*/ 54 h 55"/>
                <a:gd name="T42" fmla="*/ 19 w 26"/>
                <a:gd name="T43" fmla="*/ 53 h 55"/>
                <a:gd name="T44" fmla="*/ 14 w 26"/>
                <a:gd name="T45" fmla="*/ 46 h 55"/>
                <a:gd name="T46" fmla="*/ 9 w 26"/>
                <a:gd name="T47" fmla="*/ 37 h 55"/>
                <a:gd name="T48" fmla="*/ 9 w 26"/>
                <a:gd name="T49" fmla="*/ 45 h 55"/>
                <a:gd name="T50" fmla="*/ 8 w 26"/>
                <a:gd name="T51" fmla="*/ 41 h 55"/>
                <a:gd name="T52" fmla="*/ 6 w 26"/>
                <a:gd name="T53" fmla="*/ 37 h 55"/>
                <a:gd name="T54" fmla="*/ 2 w 26"/>
                <a:gd name="T55" fmla="*/ 30 h 55"/>
                <a:gd name="T56" fmla="*/ 1 w 26"/>
                <a:gd name="T57" fmla="*/ 26 h 55"/>
                <a:gd name="T58" fmla="*/ 2 w 26"/>
                <a:gd name="T59" fmla="*/ 23 h 55"/>
                <a:gd name="T60" fmla="*/ 2 w 26"/>
                <a:gd name="T61" fmla="*/ 12 h 55"/>
                <a:gd name="T62" fmla="*/ 2 w 26"/>
                <a:gd name="T63" fmla="*/ 8 h 55"/>
                <a:gd name="T64" fmla="*/ 0 w 26"/>
                <a:gd name="T65" fmla="*/ 2 h 55"/>
                <a:gd name="T66" fmla="*/ 8 w 26"/>
                <a:gd name="T6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" h="55">
                  <a:moveTo>
                    <a:pt x="8" y="0"/>
                  </a:moveTo>
                  <a:cubicBezTo>
                    <a:pt x="10" y="2"/>
                    <a:pt x="13" y="8"/>
                    <a:pt x="14" y="10"/>
                  </a:cubicBezTo>
                  <a:cubicBezTo>
                    <a:pt x="15" y="12"/>
                    <a:pt x="18" y="16"/>
                    <a:pt x="19" y="18"/>
                  </a:cubicBezTo>
                  <a:cubicBezTo>
                    <a:pt x="19" y="19"/>
                    <a:pt x="20" y="20"/>
                    <a:pt x="21" y="21"/>
                  </a:cubicBezTo>
                  <a:cubicBezTo>
                    <a:pt x="21" y="22"/>
                    <a:pt x="22" y="23"/>
                    <a:pt x="22" y="24"/>
                  </a:cubicBezTo>
                  <a:cubicBezTo>
                    <a:pt x="22" y="25"/>
                    <a:pt x="22" y="26"/>
                    <a:pt x="23" y="28"/>
                  </a:cubicBezTo>
                  <a:cubicBezTo>
                    <a:pt x="23" y="29"/>
                    <a:pt x="23" y="30"/>
                    <a:pt x="24" y="31"/>
                  </a:cubicBezTo>
                  <a:cubicBezTo>
                    <a:pt x="24" y="32"/>
                    <a:pt x="24" y="32"/>
                    <a:pt x="24" y="33"/>
                  </a:cubicBezTo>
                  <a:cubicBezTo>
                    <a:pt x="25" y="35"/>
                    <a:pt x="26" y="40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6" y="46"/>
                    <a:pt x="25" y="47"/>
                  </a:cubicBezTo>
                  <a:cubicBezTo>
                    <a:pt x="25" y="47"/>
                    <a:pt x="24" y="48"/>
                    <a:pt x="24" y="48"/>
                  </a:cubicBezTo>
                  <a:cubicBezTo>
                    <a:pt x="25" y="49"/>
                    <a:pt x="26" y="52"/>
                    <a:pt x="25" y="53"/>
                  </a:cubicBezTo>
                  <a:cubicBezTo>
                    <a:pt x="23" y="54"/>
                    <a:pt x="16" y="41"/>
                    <a:pt x="16" y="40"/>
                  </a:cubicBezTo>
                  <a:cubicBezTo>
                    <a:pt x="15" y="38"/>
                    <a:pt x="15" y="37"/>
                    <a:pt x="14" y="36"/>
                  </a:cubicBezTo>
                  <a:cubicBezTo>
                    <a:pt x="13" y="35"/>
                    <a:pt x="13" y="35"/>
                    <a:pt x="12" y="34"/>
                  </a:cubicBezTo>
                  <a:cubicBezTo>
                    <a:pt x="13" y="37"/>
                    <a:pt x="15" y="40"/>
                    <a:pt x="16" y="43"/>
                  </a:cubicBezTo>
                  <a:cubicBezTo>
                    <a:pt x="17" y="44"/>
                    <a:pt x="18" y="46"/>
                    <a:pt x="18" y="47"/>
                  </a:cubicBezTo>
                  <a:cubicBezTo>
                    <a:pt x="19" y="48"/>
                    <a:pt x="20" y="50"/>
                    <a:pt x="20" y="51"/>
                  </a:cubicBezTo>
                  <a:cubicBezTo>
                    <a:pt x="21" y="51"/>
                    <a:pt x="22" y="53"/>
                    <a:pt x="21" y="54"/>
                  </a:cubicBezTo>
                  <a:cubicBezTo>
                    <a:pt x="20" y="55"/>
                    <a:pt x="19" y="54"/>
                    <a:pt x="19" y="53"/>
                  </a:cubicBezTo>
                  <a:cubicBezTo>
                    <a:pt x="17" y="51"/>
                    <a:pt x="15" y="49"/>
                    <a:pt x="14" y="46"/>
                  </a:cubicBezTo>
                  <a:cubicBezTo>
                    <a:pt x="12" y="43"/>
                    <a:pt x="10" y="40"/>
                    <a:pt x="9" y="37"/>
                  </a:cubicBezTo>
                  <a:cubicBezTo>
                    <a:pt x="10" y="38"/>
                    <a:pt x="11" y="44"/>
                    <a:pt x="9" y="45"/>
                  </a:cubicBezTo>
                  <a:cubicBezTo>
                    <a:pt x="8" y="45"/>
                    <a:pt x="8" y="42"/>
                    <a:pt x="8" y="41"/>
                  </a:cubicBezTo>
                  <a:cubicBezTo>
                    <a:pt x="7" y="40"/>
                    <a:pt x="7" y="38"/>
                    <a:pt x="6" y="37"/>
                  </a:cubicBezTo>
                  <a:cubicBezTo>
                    <a:pt x="4" y="35"/>
                    <a:pt x="3" y="32"/>
                    <a:pt x="2" y="30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1" y="25"/>
                    <a:pt x="1" y="24"/>
                    <a:pt x="2" y="23"/>
                  </a:cubicBezTo>
                  <a:cubicBezTo>
                    <a:pt x="2" y="19"/>
                    <a:pt x="2" y="16"/>
                    <a:pt x="2" y="12"/>
                  </a:cubicBezTo>
                  <a:cubicBezTo>
                    <a:pt x="2" y="11"/>
                    <a:pt x="2" y="10"/>
                    <a:pt x="2" y="8"/>
                  </a:cubicBezTo>
                  <a:cubicBezTo>
                    <a:pt x="2" y="6"/>
                    <a:pt x="1" y="4"/>
                    <a:pt x="0" y="2"/>
                  </a:cubicBezTo>
                  <a:cubicBezTo>
                    <a:pt x="0" y="2"/>
                    <a:pt x="7" y="0"/>
                    <a:pt x="8" y="0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9" name="Oval 87"/>
          <p:cNvSpPr>
            <a:spLocks noChangeArrowheads="1"/>
          </p:cNvSpPr>
          <p:nvPr/>
        </p:nvSpPr>
        <p:spPr bwMode="auto">
          <a:xfrm>
            <a:off x="6777541" y="3751086"/>
            <a:ext cx="1271691" cy="201732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grpSp>
        <p:nvGrpSpPr>
          <p:cNvPr id="128" name="组合 106"/>
          <p:cNvGrpSpPr/>
          <p:nvPr/>
        </p:nvGrpSpPr>
        <p:grpSpPr>
          <a:xfrm>
            <a:off x="6894323" y="2503401"/>
            <a:ext cx="1313017" cy="1399252"/>
            <a:chOff x="8153400" y="2297113"/>
            <a:chExt cx="749300" cy="798512"/>
          </a:xfrm>
        </p:grpSpPr>
        <p:sp>
          <p:nvSpPr>
            <p:cNvPr id="129" name="Oval 127"/>
            <p:cNvSpPr>
              <a:spLocks noChangeArrowheads="1"/>
            </p:cNvSpPr>
            <p:nvPr/>
          </p:nvSpPr>
          <p:spPr bwMode="auto">
            <a:xfrm>
              <a:off x="8167688" y="3022600"/>
              <a:ext cx="520700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/>
            </p:cNvSpPr>
            <p:nvPr/>
          </p:nvSpPr>
          <p:spPr bwMode="auto">
            <a:xfrm>
              <a:off x="8636000" y="2705100"/>
              <a:ext cx="266700" cy="320675"/>
            </a:xfrm>
            <a:custGeom>
              <a:avLst/>
              <a:gdLst>
                <a:gd name="T0" fmla="*/ 0 w 834"/>
                <a:gd name="T1" fmla="*/ 697 h 1005"/>
                <a:gd name="T2" fmla="*/ 427 w 834"/>
                <a:gd name="T3" fmla="*/ 0 h 1005"/>
                <a:gd name="T4" fmla="*/ 785 w 834"/>
                <a:gd name="T5" fmla="*/ 540 h 1005"/>
                <a:gd name="T6" fmla="*/ 135 w 834"/>
                <a:gd name="T7" fmla="*/ 961 h 1005"/>
                <a:gd name="T8" fmla="*/ 0 w 834"/>
                <a:gd name="T9" fmla="*/ 697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" h="1005">
                  <a:moveTo>
                    <a:pt x="0" y="697"/>
                  </a:moveTo>
                  <a:cubicBezTo>
                    <a:pt x="0" y="697"/>
                    <a:pt x="578" y="691"/>
                    <a:pt x="427" y="0"/>
                  </a:cubicBezTo>
                  <a:cubicBezTo>
                    <a:pt x="427" y="0"/>
                    <a:pt x="834" y="223"/>
                    <a:pt x="785" y="540"/>
                  </a:cubicBezTo>
                  <a:cubicBezTo>
                    <a:pt x="739" y="831"/>
                    <a:pt x="485" y="1005"/>
                    <a:pt x="135" y="961"/>
                  </a:cubicBezTo>
                  <a:lnTo>
                    <a:pt x="0" y="697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/>
            </p:cNvSpPr>
            <p:nvPr/>
          </p:nvSpPr>
          <p:spPr bwMode="auto">
            <a:xfrm>
              <a:off x="8613775" y="2868613"/>
              <a:ext cx="142875" cy="171450"/>
            </a:xfrm>
            <a:custGeom>
              <a:avLst/>
              <a:gdLst>
                <a:gd name="T0" fmla="*/ 90 w 451"/>
                <a:gd name="T1" fmla="*/ 154 h 540"/>
                <a:gd name="T2" fmla="*/ 242 w 451"/>
                <a:gd name="T3" fmla="*/ 127 h 540"/>
                <a:gd name="T4" fmla="*/ 351 w 451"/>
                <a:gd name="T5" fmla="*/ 32 h 540"/>
                <a:gd name="T6" fmla="*/ 356 w 451"/>
                <a:gd name="T7" fmla="*/ 141 h 540"/>
                <a:gd name="T8" fmla="*/ 406 w 451"/>
                <a:gd name="T9" fmla="*/ 124 h 540"/>
                <a:gd name="T10" fmla="*/ 375 w 451"/>
                <a:gd name="T11" fmla="*/ 212 h 540"/>
                <a:gd name="T12" fmla="*/ 444 w 451"/>
                <a:gd name="T13" fmla="*/ 212 h 540"/>
                <a:gd name="T14" fmla="*/ 365 w 451"/>
                <a:gd name="T15" fmla="*/ 310 h 540"/>
                <a:gd name="T16" fmla="*/ 445 w 451"/>
                <a:gd name="T17" fmla="*/ 342 h 540"/>
                <a:gd name="T18" fmla="*/ 352 w 451"/>
                <a:gd name="T19" fmla="*/ 402 h 540"/>
                <a:gd name="T20" fmla="*/ 428 w 451"/>
                <a:gd name="T21" fmla="*/ 430 h 540"/>
                <a:gd name="T22" fmla="*/ 185 w 451"/>
                <a:gd name="T23" fmla="*/ 498 h 540"/>
                <a:gd name="T24" fmla="*/ 0 w 451"/>
                <a:gd name="T25" fmla="*/ 491 h 540"/>
                <a:gd name="T26" fmla="*/ 90 w 451"/>
                <a:gd name="T27" fmla="*/ 15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1" h="540">
                  <a:moveTo>
                    <a:pt x="90" y="154"/>
                  </a:moveTo>
                  <a:cubicBezTo>
                    <a:pt x="90" y="154"/>
                    <a:pt x="188" y="169"/>
                    <a:pt x="242" y="127"/>
                  </a:cubicBezTo>
                  <a:cubicBezTo>
                    <a:pt x="295" y="85"/>
                    <a:pt x="322" y="0"/>
                    <a:pt x="351" y="32"/>
                  </a:cubicBezTo>
                  <a:cubicBezTo>
                    <a:pt x="381" y="65"/>
                    <a:pt x="356" y="141"/>
                    <a:pt x="356" y="141"/>
                  </a:cubicBezTo>
                  <a:cubicBezTo>
                    <a:pt x="356" y="141"/>
                    <a:pt x="385" y="103"/>
                    <a:pt x="406" y="124"/>
                  </a:cubicBezTo>
                  <a:cubicBezTo>
                    <a:pt x="427" y="144"/>
                    <a:pt x="415" y="192"/>
                    <a:pt x="375" y="212"/>
                  </a:cubicBezTo>
                  <a:cubicBezTo>
                    <a:pt x="375" y="212"/>
                    <a:pt x="438" y="179"/>
                    <a:pt x="444" y="212"/>
                  </a:cubicBezTo>
                  <a:cubicBezTo>
                    <a:pt x="451" y="245"/>
                    <a:pt x="419" y="294"/>
                    <a:pt x="365" y="310"/>
                  </a:cubicBezTo>
                  <a:cubicBezTo>
                    <a:pt x="365" y="310"/>
                    <a:pt x="448" y="305"/>
                    <a:pt x="445" y="342"/>
                  </a:cubicBezTo>
                  <a:cubicBezTo>
                    <a:pt x="442" y="378"/>
                    <a:pt x="352" y="402"/>
                    <a:pt x="352" y="402"/>
                  </a:cubicBezTo>
                  <a:cubicBezTo>
                    <a:pt x="352" y="402"/>
                    <a:pt x="427" y="391"/>
                    <a:pt x="428" y="430"/>
                  </a:cubicBezTo>
                  <a:cubicBezTo>
                    <a:pt x="430" y="468"/>
                    <a:pt x="360" y="540"/>
                    <a:pt x="185" y="498"/>
                  </a:cubicBezTo>
                  <a:cubicBezTo>
                    <a:pt x="61" y="469"/>
                    <a:pt x="23" y="489"/>
                    <a:pt x="0" y="491"/>
                  </a:cubicBezTo>
                  <a:lnTo>
                    <a:pt x="90" y="154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8153400" y="2754313"/>
              <a:ext cx="555625" cy="306388"/>
            </a:xfrm>
            <a:custGeom>
              <a:avLst/>
              <a:gdLst>
                <a:gd name="T0" fmla="*/ 1304 w 1738"/>
                <a:gd name="T1" fmla="*/ 205 h 957"/>
                <a:gd name="T2" fmla="*/ 1270 w 1738"/>
                <a:gd name="T3" fmla="*/ 19 h 957"/>
                <a:gd name="T4" fmla="*/ 869 w 1738"/>
                <a:gd name="T5" fmla="*/ 19 h 957"/>
                <a:gd name="T6" fmla="*/ 869 w 1738"/>
                <a:gd name="T7" fmla="*/ 19 h 957"/>
                <a:gd name="T8" fmla="*/ 469 w 1738"/>
                <a:gd name="T9" fmla="*/ 19 h 957"/>
                <a:gd name="T10" fmla="*/ 434 w 1738"/>
                <a:gd name="T11" fmla="*/ 205 h 957"/>
                <a:gd name="T12" fmla="*/ 37 w 1738"/>
                <a:gd name="T13" fmla="*/ 541 h 957"/>
                <a:gd name="T14" fmla="*/ 344 w 1738"/>
                <a:gd name="T15" fmla="*/ 922 h 957"/>
                <a:gd name="T16" fmla="*/ 869 w 1738"/>
                <a:gd name="T17" fmla="*/ 922 h 957"/>
                <a:gd name="T18" fmla="*/ 869 w 1738"/>
                <a:gd name="T19" fmla="*/ 922 h 957"/>
                <a:gd name="T20" fmla="*/ 1394 w 1738"/>
                <a:gd name="T21" fmla="*/ 922 h 957"/>
                <a:gd name="T22" fmla="*/ 1701 w 1738"/>
                <a:gd name="T23" fmla="*/ 541 h 957"/>
                <a:gd name="T24" fmla="*/ 1304 w 1738"/>
                <a:gd name="T25" fmla="*/ 205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8" h="957">
                  <a:moveTo>
                    <a:pt x="1304" y="205"/>
                  </a:moveTo>
                  <a:cubicBezTo>
                    <a:pt x="1270" y="19"/>
                    <a:pt x="1270" y="19"/>
                    <a:pt x="1270" y="19"/>
                  </a:cubicBezTo>
                  <a:cubicBezTo>
                    <a:pt x="869" y="19"/>
                    <a:pt x="869" y="19"/>
                    <a:pt x="869" y="19"/>
                  </a:cubicBezTo>
                  <a:cubicBezTo>
                    <a:pt x="869" y="19"/>
                    <a:pt x="869" y="19"/>
                    <a:pt x="869" y="19"/>
                  </a:cubicBezTo>
                  <a:cubicBezTo>
                    <a:pt x="469" y="19"/>
                    <a:pt x="469" y="19"/>
                    <a:pt x="469" y="19"/>
                  </a:cubicBezTo>
                  <a:cubicBezTo>
                    <a:pt x="434" y="205"/>
                    <a:pt x="434" y="205"/>
                    <a:pt x="434" y="205"/>
                  </a:cubicBezTo>
                  <a:cubicBezTo>
                    <a:pt x="192" y="0"/>
                    <a:pt x="0" y="125"/>
                    <a:pt x="37" y="541"/>
                  </a:cubicBezTo>
                  <a:cubicBezTo>
                    <a:pt x="74" y="957"/>
                    <a:pt x="344" y="922"/>
                    <a:pt x="344" y="922"/>
                  </a:cubicBezTo>
                  <a:cubicBezTo>
                    <a:pt x="869" y="922"/>
                    <a:pt x="869" y="922"/>
                    <a:pt x="869" y="922"/>
                  </a:cubicBezTo>
                  <a:cubicBezTo>
                    <a:pt x="869" y="922"/>
                    <a:pt x="869" y="922"/>
                    <a:pt x="869" y="922"/>
                  </a:cubicBezTo>
                  <a:cubicBezTo>
                    <a:pt x="1394" y="922"/>
                    <a:pt x="1394" y="922"/>
                    <a:pt x="1394" y="922"/>
                  </a:cubicBezTo>
                  <a:cubicBezTo>
                    <a:pt x="1394" y="922"/>
                    <a:pt x="1664" y="957"/>
                    <a:pt x="1701" y="541"/>
                  </a:cubicBezTo>
                  <a:cubicBezTo>
                    <a:pt x="1738" y="125"/>
                    <a:pt x="1546" y="0"/>
                    <a:pt x="1304" y="205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/>
            </p:cNvSpPr>
            <p:nvPr/>
          </p:nvSpPr>
          <p:spPr bwMode="auto">
            <a:xfrm>
              <a:off x="8302625" y="2849563"/>
              <a:ext cx="87313" cy="144463"/>
            </a:xfrm>
            <a:custGeom>
              <a:avLst/>
              <a:gdLst>
                <a:gd name="T0" fmla="*/ 125 w 271"/>
                <a:gd name="T1" fmla="*/ 0 h 455"/>
                <a:gd name="T2" fmla="*/ 181 w 271"/>
                <a:gd name="T3" fmla="*/ 169 h 455"/>
                <a:gd name="T4" fmla="*/ 261 w 271"/>
                <a:gd name="T5" fmla="*/ 299 h 455"/>
                <a:gd name="T6" fmla="*/ 0 w 271"/>
                <a:gd name="T7" fmla="*/ 365 h 455"/>
                <a:gd name="T8" fmla="*/ 125 w 271"/>
                <a:gd name="T9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455">
                  <a:moveTo>
                    <a:pt x="125" y="0"/>
                  </a:moveTo>
                  <a:cubicBezTo>
                    <a:pt x="125" y="0"/>
                    <a:pt x="140" y="116"/>
                    <a:pt x="181" y="169"/>
                  </a:cubicBezTo>
                  <a:cubicBezTo>
                    <a:pt x="223" y="222"/>
                    <a:pt x="271" y="243"/>
                    <a:pt x="261" y="299"/>
                  </a:cubicBezTo>
                  <a:cubicBezTo>
                    <a:pt x="251" y="355"/>
                    <a:pt x="198" y="455"/>
                    <a:pt x="0" y="365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/>
            </p:cNvSpPr>
            <p:nvPr/>
          </p:nvSpPr>
          <p:spPr bwMode="auto">
            <a:xfrm>
              <a:off x="8472488" y="2849563"/>
              <a:ext cx="87313" cy="144463"/>
            </a:xfrm>
            <a:custGeom>
              <a:avLst/>
              <a:gdLst>
                <a:gd name="T0" fmla="*/ 146 w 271"/>
                <a:gd name="T1" fmla="*/ 0 h 455"/>
                <a:gd name="T2" fmla="*/ 90 w 271"/>
                <a:gd name="T3" fmla="*/ 169 h 455"/>
                <a:gd name="T4" fmla="*/ 10 w 271"/>
                <a:gd name="T5" fmla="*/ 299 h 455"/>
                <a:gd name="T6" fmla="*/ 271 w 271"/>
                <a:gd name="T7" fmla="*/ 365 h 455"/>
                <a:gd name="T8" fmla="*/ 146 w 271"/>
                <a:gd name="T9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455">
                  <a:moveTo>
                    <a:pt x="146" y="0"/>
                  </a:moveTo>
                  <a:cubicBezTo>
                    <a:pt x="146" y="0"/>
                    <a:pt x="131" y="116"/>
                    <a:pt x="90" y="169"/>
                  </a:cubicBezTo>
                  <a:cubicBezTo>
                    <a:pt x="48" y="222"/>
                    <a:pt x="0" y="243"/>
                    <a:pt x="10" y="299"/>
                  </a:cubicBezTo>
                  <a:cubicBezTo>
                    <a:pt x="20" y="355"/>
                    <a:pt x="73" y="455"/>
                    <a:pt x="271" y="365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/>
            </p:cNvSpPr>
            <p:nvPr/>
          </p:nvSpPr>
          <p:spPr bwMode="auto">
            <a:xfrm>
              <a:off x="8224838" y="2760663"/>
              <a:ext cx="160338" cy="292100"/>
            </a:xfrm>
            <a:custGeom>
              <a:avLst/>
              <a:gdLst>
                <a:gd name="T0" fmla="*/ 483 w 505"/>
                <a:gd name="T1" fmla="*/ 88 h 911"/>
                <a:gd name="T2" fmla="*/ 483 w 505"/>
                <a:gd name="T3" fmla="*/ 0 h 911"/>
                <a:gd name="T4" fmla="*/ 248 w 505"/>
                <a:gd name="T5" fmla="*/ 0 h 911"/>
                <a:gd name="T6" fmla="*/ 213 w 505"/>
                <a:gd name="T7" fmla="*/ 186 h 911"/>
                <a:gd name="T8" fmla="*/ 63 w 505"/>
                <a:gd name="T9" fmla="*/ 99 h 911"/>
                <a:gd name="T10" fmla="*/ 34 w 505"/>
                <a:gd name="T11" fmla="*/ 550 h 911"/>
                <a:gd name="T12" fmla="*/ 17 w 505"/>
                <a:gd name="T13" fmla="*/ 697 h 911"/>
                <a:gd name="T14" fmla="*/ 0 w 505"/>
                <a:gd name="T15" fmla="*/ 878 h 911"/>
                <a:gd name="T16" fmla="*/ 123 w 505"/>
                <a:gd name="T17" fmla="*/ 903 h 911"/>
                <a:gd name="T18" fmla="*/ 268 w 505"/>
                <a:gd name="T19" fmla="*/ 903 h 911"/>
                <a:gd name="T20" fmla="*/ 307 w 505"/>
                <a:gd name="T21" fmla="*/ 800 h 911"/>
                <a:gd name="T22" fmla="*/ 400 w 505"/>
                <a:gd name="T23" fmla="*/ 413 h 911"/>
                <a:gd name="T24" fmla="*/ 417 w 505"/>
                <a:gd name="T25" fmla="*/ 330 h 911"/>
                <a:gd name="T26" fmla="*/ 431 w 505"/>
                <a:gd name="T27" fmla="*/ 312 h 911"/>
                <a:gd name="T28" fmla="*/ 505 w 505"/>
                <a:gd name="T29" fmla="*/ 88 h 911"/>
                <a:gd name="T30" fmla="*/ 483 w 505"/>
                <a:gd name="T31" fmla="*/ 88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5" h="911">
                  <a:moveTo>
                    <a:pt x="483" y="88"/>
                  </a:moveTo>
                  <a:cubicBezTo>
                    <a:pt x="483" y="0"/>
                    <a:pt x="483" y="0"/>
                    <a:pt x="483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13" y="186"/>
                    <a:pt x="213" y="186"/>
                    <a:pt x="213" y="186"/>
                  </a:cubicBezTo>
                  <a:cubicBezTo>
                    <a:pt x="160" y="141"/>
                    <a:pt x="110" y="112"/>
                    <a:pt x="63" y="99"/>
                  </a:cubicBezTo>
                  <a:cubicBezTo>
                    <a:pt x="47" y="335"/>
                    <a:pt x="35" y="531"/>
                    <a:pt x="34" y="550"/>
                  </a:cubicBezTo>
                  <a:cubicBezTo>
                    <a:pt x="31" y="597"/>
                    <a:pt x="24" y="648"/>
                    <a:pt x="17" y="697"/>
                  </a:cubicBezTo>
                  <a:cubicBezTo>
                    <a:pt x="9" y="761"/>
                    <a:pt x="0" y="823"/>
                    <a:pt x="0" y="878"/>
                  </a:cubicBezTo>
                  <a:cubicBezTo>
                    <a:pt x="66" y="911"/>
                    <a:pt x="123" y="903"/>
                    <a:pt x="123" y="903"/>
                  </a:cubicBezTo>
                  <a:cubicBezTo>
                    <a:pt x="268" y="903"/>
                    <a:pt x="268" y="903"/>
                    <a:pt x="268" y="903"/>
                  </a:cubicBezTo>
                  <a:cubicBezTo>
                    <a:pt x="282" y="874"/>
                    <a:pt x="294" y="839"/>
                    <a:pt x="307" y="800"/>
                  </a:cubicBezTo>
                  <a:cubicBezTo>
                    <a:pt x="350" y="666"/>
                    <a:pt x="381" y="508"/>
                    <a:pt x="400" y="413"/>
                  </a:cubicBezTo>
                  <a:cubicBezTo>
                    <a:pt x="407" y="373"/>
                    <a:pt x="415" y="336"/>
                    <a:pt x="417" y="330"/>
                  </a:cubicBezTo>
                  <a:cubicBezTo>
                    <a:pt x="420" y="325"/>
                    <a:pt x="425" y="319"/>
                    <a:pt x="431" y="312"/>
                  </a:cubicBezTo>
                  <a:cubicBezTo>
                    <a:pt x="457" y="280"/>
                    <a:pt x="505" y="222"/>
                    <a:pt x="505" y="88"/>
                  </a:cubicBezTo>
                  <a:lnTo>
                    <a:pt x="483" y="88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/>
            </p:cNvSpPr>
            <p:nvPr/>
          </p:nvSpPr>
          <p:spPr bwMode="auto">
            <a:xfrm>
              <a:off x="8477250" y="2760663"/>
              <a:ext cx="160338" cy="292100"/>
            </a:xfrm>
            <a:custGeom>
              <a:avLst/>
              <a:gdLst>
                <a:gd name="T0" fmla="*/ 488 w 505"/>
                <a:gd name="T1" fmla="*/ 697 h 911"/>
                <a:gd name="T2" fmla="*/ 472 w 505"/>
                <a:gd name="T3" fmla="*/ 550 h 911"/>
                <a:gd name="T4" fmla="*/ 442 w 505"/>
                <a:gd name="T5" fmla="*/ 99 h 911"/>
                <a:gd name="T6" fmla="*/ 292 w 505"/>
                <a:gd name="T7" fmla="*/ 186 h 911"/>
                <a:gd name="T8" fmla="*/ 258 w 505"/>
                <a:gd name="T9" fmla="*/ 0 h 911"/>
                <a:gd name="T10" fmla="*/ 22 w 505"/>
                <a:gd name="T11" fmla="*/ 0 h 911"/>
                <a:gd name="T12" fmla="*/ 22 w 505"/>
                <a:gd name="T13" fmla="*/ 88 h 911"/>
                <a:gd name="T14" fmla="*/ 0 w 505"/>
                <a:gd name="T15" fmla="*/ 88 h 911"/>
                <a:gd name="T16" fmla="*/ 74 w 505"/>
                <a:gd name="T17" fmla="*/ 312 h 911"/>
                <a:gd name="T18" fmla="*/ 88 w 505"/>
                <a:gd name="T19" fmla="*/ 330 h 911"/>
                <a:gd name="T20" fmla="*/ 105 w 505"/>
                <a:gd name="T21" fmla="*/ 413 h 911"/>
                <a:gd name="T22" fmla="*/ 198 w 505"/>
                <a:gd name="T23" fmla="*/ 800 h 911"/>
                <a:gd name="T24" fmla="*/ 237 w 505"/>
                <a:gd name="T25" fmla="*/ 903 h 911"/>
                <a:gd name="T26" fmla="*/ 382 w 505"/>
                <a:gd name="T27" fmla="*/ 903 h 911"/>
                <a:gd name="T28" fmla="*/ 505 w 505"/>
                <a:gd name="T29" fmla="*/ 878 h 911"/>
                <a:gd name="T30" fmla="*/ 488 w 505"/>
                <a:gd name="T31" fmla="*/ 697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5" h="911">
                  <a:moveTo>
                    <a:pt x="488" y="697"/>
                  </a:moveTo>
                  <a:cubicBezTo>
                    <a:pt x="481" y="648"/>
                    <a:pt x="474" y="597"/>
                    <a:pt x="472" y="550"/>
                  </a:cubicBezTo>
                  <a:cubicBezTo>
                    <a:pt x="470" y="531"/>
                    <a:pt x="459" y="335"/>
                    <a:pt x="442" y="99"/>
                  </a:cubicBezTo>
                  <a:cubicBezTo>
                    <a:pt x="395" y="112"/>
                    <a:pt x="345" y="141"/>
                    <a:pt x="292" y="186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222"/>
                    <a:pt x="48" y="280"/>
                    <a:pt x="74" y="312"/>
                  </a:cubicBezTo>
                  <a:cubicBezTo>
                    <a:pt x="80" y="319"/>
                    <a:pt x="85" y="325"/>
                    <a:pt x="88" y="330"/>
                  </a:cubicBezTo>
                  <a:cubicBezTo>
                    <a:pt x="91" y="336"/>
                    <a:pt x="98" y="373"/>
                    <a:pt x="105" y="413"/>
                  </a:cubicBezTo>
                  <a:cubicBezTo>
                    <a:pt x="124" y="508"/>
                    <a:pt x="155" y="666"/>
                    <a:pt x="198" y="800"/>
                  </a:cubicBezTo>
                  <a:cubicBezTo>
                    <a:pt x="211" y="839"/>
                    <a:pt x="224" y="874"/>
                    <a:pt x="237" y="903"/>
                  </a:cubicBezTo>
                  <a:cubicBezTo>
                    <a:pt x="382" y="903"/>
                    <a:pt x="382" y="903"/>
                    <a:pt x="382" y="903"/>
                  </a:cubicBezTo>
                  <a:cubicBezTo>
                    <a:pt x="382" y="903"/>
                    <a:pt x="439" y="911"/>
                    <a:pt x="505" y="878"/>
                  </a:cubicBezTo>
                  <a:cubicBezTo>
                    <a:pt x="505" y="823"/>
                    <a:pt x="496" y="761"/>
                    <a:pt x="488" y="697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/>
            </p:cNvSpPr>
            <p:nvPr/>
          </p:nvSpPr>
          <p:spPr bwMode="auto">
            <a:xfrm>
              <a:off x="8491538" y="2297113"/>
              <a:ext cx="146050" cy="276225"/>
            </a:xfrm>
            <a:custGeom>
              <a:avLst/>
              <a:gdLst>
                <a:gd name="T0" fmla="*/ 0 w 457"/>
                <a:gd name="T1" fmla="*/ 187 h 863"/>
                <a:gd name="T2" fmla="*/ 191 w 457"/>
                <a:gd name="T3" fmla="*/ 15 h 863"/>
                <a:gd name="T4" fmla="*/ 191 w 457"/>
                <a:gd name="T5" fmla="*/ 87 h 863"/>
                <a:gd name="T6" fmla="*/ 350 w 457"/>
                <a:gd name="T7" fmla="*/ 58 h 863"/>
                <a:gd name="T8" fmla="*/ 265 w 457"/>
                <a:gd name="T9" fmla="*/ 125 h 863"/>
                <a:gd name="T10" fmla="*/ 388 w 457"/>
                <a:gd name="T11" fmla="*/ 202 h 863"/>
                <a:gd name="T12" fmla="*/ 320 w 457"/>
                <a:gd name="T13" fmla="*/ 222 h 863"/>
                <a:gd name="T14" fmla="*/ 450 w 457"/>
                <a:gd name="T15" fmla="*/ 421 h 863"/>
                <a:gd name="T16" fmla="*/ 365 w 457"/>
                <a:gd name="T17" fmla="*/ 716 h 863"/>
                <a:gd name="T18" fmla="*/ 434 w 457"/>
                <a:gd name="T19" fmla="*/ 782 h 863"/>
                <a:gd name="T20" fmla="*/ 293 w 457"/>
                <a:gd name="T21" fmla="*/ 833 h 863"/>
                <a:gd name="T22" fmla="*/ 0 w 457"/>
                <a:gd name="T23" fmla="*/ 187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" h="863">
                  <a:moveTo>
                    <a:pt x="0" y="187"/>
                  </a:moveTo>
                  <a:cubicBezTo>
                    <a:pt x="0" y="187"/>
                    <a:pt x="120" y="0"/>
                    <a:pt x="191" y="15"/>
                  </a:cubicBezTo>
                  <a:cubicBezTo>
                    <a:pt x="250" y="28"/>
                    <a:pt x="191" y="87"/>
                    <a:pt x="191" y="87"/>
                  </a:cubicBezTo>
                  <a:cubicBezTo>
                    <a:pt x="191" y="87"/>
                    <a:pt x="337" y="27"/>
                    <a:pt x="350" y="58"/>
                  </a:cubicBezTo>
                  <a:cubicBezTo>
                    <a:pt x="363" y="90"/>
                    <a:pt x="321" y="119"/>
                    <a:pt x="265" y="125"/>
                  </a:cubicBezTo>
                  <a:cubicBezTo>
                    <a:pt x="265" y="125"/>
                    <a:pt x="393" y="170"/>
                    <a:pt x="388" y="202"/>
                  </a:cubicBezTo>
                  <a:cubicBezTo>
                    <a:pt x="383" y="234"/>
                    <a:pt x="320" y="222"/>
                    <a:pt x="320" y="222"/>
                  </a:cubicBezTo>
                  <a:cubicBezTo>
                    <a:pt x="320" y="222"/>
                    <a:pt x="457" y="298"/>
                    <a:pt x="450" y="421"/>
                  </a:cubicBezTo>
                  <a:cubicBezTo>
                    <a:pt x="441" y="595"/>
                    <a:pt x="344" y="630"/>
                    <a:pt x="365" y="716"/>
                  </a:cubicBezTo>
                  <a:cubicBezTo>
                    <a:pt x="381" y="780"/>
                    <a:pt x="434" y="782"/>
                    <a:pt x="434" y="782"/>
                  </a:cubicBezTo>
                  <a:cubicBezTo>
                    <a:pt x="434" y="782"/>
                    <a:pt x="407" y="863"/>
                    <a:pt x="293" y="833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/>
            </p:cNvSpPr>
            <p:nvPr/>
          </p:nvSpPr>
          <p:spPr bwMode="auto">
            <a:xfrm>
              <a:off x="8224838" y="2297113"/>
              <a:ext cx="146050" cy="276225"/>
            </a:xfrm>
            <a:custGeom>
              <a:avLst/>
              <a:gdLst>
                <a:gd name="T0" fmla="*/ 457 w 457"/>
                <a:gd name="T1" fmla="*/ 187 h 863"/>
                <a:gd name="T2" fmla="*/ 266 w 457"/>
                <a:gd name="T3" fmla="*/ 15 h 863"/>
                <a:gd name="T4" fmla="*/ 266 w 457"/>
                <a:gd name="T5" fmla="*/ 87 h 863"/>
                <a:gd name="T6" fmla="*/ 107 w 457"/>
                <a:gd name="T7" fmla="*/ 58 h 863"/>
                <a:gd name="T8" fmla="*/ 192 w 457"/>
                <a:gd name="T9" fmla="*/ 125 h 863"/>
                <a:gd name="T10" fmla="*/ 69 w 457"/>
                <a:gd name="T11" fmla="*/ 202 h 863"/>
                <a:gd name="T12" fmla="*/ 137 w 457"/>
                <a:gd name="T13" fmla="*/ 222 h 863"/>
                <a:gd name="T14" fmla="*/ 7 w 457"/>
                <a:gd name="T15" fmla="*/ 421 h 863"/>
                <a:gd name="T16" fmla="*/ 92 w 457"/>
                <a:gd name="T17" fmla="*/ 716 h 863"/>
                <a:gd name="T18" fmla="*/ 24 w 457"/>
                <a:gd name="T19" fmla="*/ 782 h 863"/>
                <a:gd name="T20" fmla="*/ 164 w 457"/>
                <a:gd name="T21" fmla="*/ 833 h 863"/>
                <a:gd name="T22" fmla="*/ 457 w 457"/>
                <a:gd name="T23" fmla="*/ 187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" h="863">
                  <a:moveTo>
                    <a:pt x="457" y="187"/>
                  </a:moveTo>
                  <a:cubicBezTo>
                    <a:pt x="457" y="187"/>
                    <a:pt x="337" y="0"/>
                    <a:pt x="266" y="15"/>
                  </a:cubicBezTo>
                  <a:cubicBezTo>
                    <a:pt x="207" y="28"/>
                    <a:pt x="266" y="87"/>
                    <a:pt x="266" y="87"/>
                  </a:cubicBezTo>
                  <a:cubicBezTo>
                    <a:pt x="266" y="87"/>
                    <a:pt x="121" y="27"/>
                    <a:pt x="107" y="58"/>
                  </a:cubicBezTo>
                  <a:cubicBezTo>
                    <a:pt x="94" y="90"/>
                    <a:pt x="136" y="119"/>
                    <a:pt x="192" y="125"/>
                  </a:cubicBezTo>
                  <a:cubicBezTo>
                    <a:pt x="192" y="125"/>
                    <a:pt x="64" y="170"/>
                    <a:pt x="69" y="202"/>
                  </a:cubicBezTo>
                  <a:cubicBezTo>
                    <a:pt x="74" y="234"/>
                    <a:pt x="137" y="222"/>
                    <a:pt x="137" y="222"/>
                  </a:cubicBezTo>
                  <a:cubicBezTo>
                    <a:pt x="137" y="222"/>
                    <a:pt x="0" y="298"/>
                    <a:pt x="7" y="421"/>
                  </a:cubicBezTo>
                  <a:cubicBezTo>
                    <a:pt x="16" y="595"/>
                    <a:pt x="113" y="630"/>
                    <a:pt x="92" y="716"/>
                  </a:cubicBezTo>
                  <a:cubicBezTo>
                    <a:pt x="76" y="780"/>
                    <a:pt x="24" y="782"/>
                    <a:pt x="24" y="782"/>
                  </a:cubicBezTo>
                  <a:cubicBezTo>
                    <a:pt x="24" y="782"/>
                    <a:pt x="50" y="863"/>
                    <a:pt x="164" y="833"/>
                  </a:cubicBezTo>
                  <a:lnTo>
                    <a:pt x="457" y="187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7"/>
            <p:cNvSpPr>
              <a:spLocks/>
            </p:cNvSpPr>
            <p:nvPr/>
          </p:nvSpPr>
          <p:spPr bwMode="auto">
            <a:xfrm>
              <a:off x="8491538" y="2341563"/>
              <a:ext cx="107950" cy="223838"/>
            </a:xfrm>
            <a:custGeom>
              <a:avLst/>
              <a:gdLst>
                <a:gd name="T0" fmla="*/ 293 w 333"/>
                <a:gd name="T1" fmla="*/ 693 h 699"/>
                <a:gd name="T2" fmla="*/ 333 w 333"/>
                <a:gd name="T3" fmla="*/ 699 h 699"/>
                <a:gd name="T4" fmla="*/ 310 w 333"/>
                <a:gd name="T5" fmla="*/ 551 h 699"/>
                <a:gd name="T6" fmla="*/ 280 w 333"/>
                <a:gd name="T7" fmla="*/ 425 h 699"/>
                <a:gd name="T8" fmla="*/ 33 w 333"/>
                <a:gd name="T9" fmla="*/ 0 h 699"/>
                <a:gd name="T10" fmla="*/ 0 w 333"/>
                <a:gd name="T11" fmla="*/ 47 h 699"/>
                <a:gd name="T12" fmla="*/ 293 w 333"/>
                <a:gd name="T13" fmla="*/ 693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699">
                  <a:moveTo>
                    <a:pt x="293" y="693"/>
                  </a:moveTo>
                  <a:cubicBezTo>
                    <a:pt x="308" y="697"/>
                    <a:pt x="321" y="699"/>
                    <a:pt x="333" y="699"/>
                  </a:cubicBezTo>
                  <a:cubicBezTo>
                    <a:pt x="325" y="632"/>
                    <a:pt x="317" y="579"/>
                    <a:pt x="310" y="551"/>
                  </a:cubicBezTo>
                  <a:cubicBezTo>
                    <a:pt x="299" y="506"/>
                    <a:pt x="289" y="465"/>
                    <a:pt x="280" y="425"/>
                  </a:cubicBezTo>
                  <a:cubicBezTo>
                    <a:pt x="227" y="201"/>
                    <a:pt x="194" y="59"/>
                    <a:pt x="33" y="0"/>
                  </a:cubicBezTo>
                  <a:cubicBezTo>
                    <a:pt x="13" y="27"/>
                    <a:pt x="0" y="47"/>
                    <a:pt x="0" y="47"/>
                  </a:cubicBezTo>
                  <a:lnTo>
                    <a:pt x="293" y="693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8"/>
            <p:cNvSpPr>
              <a:spLocks/>
            </p:cNvSpPr>
            <p:nvPr/>
          </p:nvSpPr>
          <p:spPr bwMode="auto">
            <a:xfrm>
              <a:off x="8262938" y="2341563"/>
              <a:ext cx="107950" cy="223838"/>
            </a:xfrm>
            <a:custGeom>
              <a:avLst/>
              <a:gdLst>
                <a:gd name="T0" fmla="*/ 333 w 333"/>
                <a:gd name="T1" fmla="*/ 47 h 699"/>
                <a:gd name="T2" fmla="*/ 300 w 333"/>
                <a:gd name="T3" fmla="*/ 0 h 699"/>
                <a:gd name="T4" fmla="*/ 53 w 333"/>
                <a:gd name="T5" fmla="*/ 425 h 699"/>
                <a:gd name="T6" fmla="*/ 23 w 333"/>
                <a:gd name="T7" fmla="*/ 551 h 699"/>
                <a:gd name="T8" fmla="*/ 0 w 333"/>
                <a:gd name="T9" fmla="*/ 699 h 699"/>
                <a:gd name="T10" fmla="*/ 40 w 333"/>
                <a:gd name="T11" fmla="*/ 693 h 699"/>
                <a:gd name="T12" fmla="*/ 333 w 333"/>
                <a:gd name="T13" fmla="*/ 4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699">
                  <a:moveTo>
                    <a:pt x="333" y="47"/>
                  </a:moveTo>
                  <a:cubicBezTo>
                    <a:pt x="333" y="47"/>
                    <a:pt x="320" y="27"/>
                    <a:pt x="300" y="0"/>
                  </a:cubicBezTo>
                  <a:cubicBezTo>
                    <a:pt x="139" y="59"/>
                    <a:pt x="106" y="201"/>
                    <a:pt x="53" y="425"/>
                  </a:cubicBezTo>
                  <a:cubicBezTo>
                    <a:pt x="44" y="465"/>
                    <a:pt x="34" y="506"/>
                    <a:pt x="23" y="551"/>
                  </a:cubicBezTo>
                  <a:cubicBezTo>
                    <a:pt x="16" y="579"/>
                    <a:pt x="8" y="632"/>
                    <a:pt x="0" y="699"/>
                  </a:cubicBezTo>
                  <a:cubicBezTo>
                    <a:pt x="12" y="699"/>
                    <a:pt x="25" y="697"/>
                    <a:pt x="40" y="693"/>
                  </a:cubicBezTo>
                  <a:lnTo>
                    <a:pt x="333" y="47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39"/>
            <p:cNvSpPr>
              <a:spLocks/>
            </p:cNvSpPr>
            <p:nvPr/>
          </p:nvSpPr>
          <p:spPr bwMode="auto">
            <a:xfrm>
              <a:off x="8207375" y="2336800"/>
              <a:ext cx="447675" cy="758825"/>
            </a:xfrm>
            <a:custGeom>
              <a:avLst/>
              <a:gdLst>
                <a:gd name="T0" fmla="*/ 1298 w 1398"/>
                <a:gd name="T1" fmla="*/ 1877 h 2371"/>
                <a:gd name="T2" fmla="*/ 1185 w 1398"/>
                <a:gd name="T3" fmla="*/ 570 h 2371"/>
                <a:gd name="T4" fmla="*/ 699 w 1398"/>
                <a:gd name="T5" fmla="*/ 0 h 2371"/>
                <a:gd name="T6" fmla="*/ 699 w 1398"/>
                <a:gd name="T7" fmla="*/ 0 h 2371"/>
                <a:gd name="T8" fmla="*/ 699 w 1398"/>
                <a:gd name="T9" fmla="*/ 0 h 2371"/>
                <a:gd name="T10" fmla="*/ 699 w 1398"/>
                <a:gd name="T11" fmla="*/ 0 h 2371"/>
                <a:gd name="T12" fmla="*/ 699 w 1398"/>
                <a:gd name="T13" fmla="*/ 0 h 2371"/>
                <a:gd name="T14" fmla="*/ 213 w 1398"/>
                <a:gd name="T15" fmla="*/ 570 h 2371"/>
                <a:gd name="T16" fmla="*/ 101 w 1398"/>
                <a:gd name="T17" fmla="*/ 1877 h 2371"/>
                <a:gd name="T18" fmla="*/ 173 w 1398"/>
                <a:gd name="T19" fmla="*/ 2363 h 2371"/>
                <a:gd name="T20" fmla="*/ 454 w 1398"/>
                <a:gd name="T21" fmla="*/ 1648 h 2371"/>
                <a:gd name="T22" fmla="*/ 539 w 1398"/>
                <a:gd name="T23" fmla="*/ 1390 h 2371"/>
                <a:gd name="T24" fmla="*/ 699 w 1398"/>
                <a:gd name="T25" fmla="*/ 1387 h 2371"/>
                <a:gd name="T26" fmla="*/ 859 w 1398"/>
                <a:gd name="T27" fmla="*/ 1390 h 2371"/>
                <a:gd name="T28" fmla="*/ 944 w 1398"/>
                <a:gd name="T29" fmla="*/ 1648 h 2371"/>
                <a:gd name="T30" fmla="*/ 1225 w 1398"/>
                <a:gd name="T31" fmla="*/ 2363 h 2371"/>
                <a:gd name="T32" fmla="*/ 1298 w 1398"/>
                <a:gd name="T33" fmla="*/ 1877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8" h="2371">
                  <a:moveTo>
                    <a:pt x="1298" y="1877"/>
                  </a:moveTo>
                  <a:cubicBezTo>
                    <a:pt x="1285" y="1668"/>
                    <a:pt x="1225" y="730"/>
                    <a:pt x="1185" y="570"/>
                  </a:cubicBezTo>
                  <a:cubicBezTo>
                    <a:pt x="1087" y="181"/>
                    <a:pt x="1096" y="0"/>
                    <a:pt x="699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302" y="0"/>
                    <a:pt x="311" y="181"/>
                    <a:pt x="213" y="570"/>
                  </a:cubicBezTo>
                  <a:cubicBezTo>
                    <a:pt x="173" y="730"/>
                    <a:pt x="113" y="1668"/>
                    <a:pt x="101" y="1877"/>
                  </a:cubicBezTo>
                  <a:cubicBezTo>
                    <a:pt x="88" y="2085"/>
                    <a:pt x="0" y="2356"/>
                    <a:pt x="173" y="2363"/>
                  </a:cubicBezTo>
                  <a:cubicBezTo>
                    <a:pt x="346" y="2371"/>
                    <a:pt x="437" y="1679"/>
                    <a:pt x="454" y="1648"/>
                  </a:cubicBezTo>
                  <a:cubicBezTo>
                    <a:pt x="471" y="1617"/>
                    <a:pt x="546" y="1569"/>
                    <a:pt x="539" y="1390"/>
                  </a:cubicBezTo>
                  <a:cubicBezTo>
                    <a:pt x="699" y="1387"/>
                    <a:pt x="699" y="1387"/>
                    <a:pt x="699" y="1387"/>
                  </a:cubicBezTo>
                  <a:cubicBezTo>
                    <a:pt x="859" y="1390"/>
                    <a:pt x="859" y="1390"/>
                    <a:pt x="859" y="1390"/>
                  </a:cubicBezTo>
                  <a:cubicBezTo>
                    <a:pt x="852" y="1569"/>
                    <a:pt x="927" y="1617"/>
                    <a:pt x="944" y="1648"/>
                  </a:cubicBezTo>
                  <a:cubicBezTo>
                    <a:pt x="961" y="1679"/>
                    <a:pt x="1052" y="2371"/>
                    <a:pt x="1225" y="2363"/>
                  </a:cubicBezTo>
                  <a:cubicBezTo>
                    <a:pt x="1398" y="2356"/>
                    <a:pt x="1310" y="2085"/>
                    <a:pt x="1298" y="1877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/>
            </p:cNvSpPr>
            <p:nvPr/>
          </p:nvSpPr>
          <p:spPr bwMode="auto">
            <a:xfrm>
              <a:off x="8440738" y="2339975"/>
              <a:ext cx="153988" cy="233363"/>
            </a:xfrm>
            <a:custGeom>
              <a:avLst/>
              <a:gdLst>
                <a:gd name="T0" fmla="*/ 454 w 479"/>
                <a:gd name="T1" fmla="*/ 562 h 732"/>
                <a:gd name="T2" fmla="*/ 96 w 479"/>
                <a:gd name="T3" fmla="*/ 0 h 732"/>
                <a:gd name="T4" fmla="*/ 76 w 479"/>
                <a:gd name="T5" fmla="*/ 154 h 732"/>
                <a:gd name="T6" fmla="*/ 32 w 479"/>
                <a:gd name="T7" fmla="*/ 394 h 732"/>
                <a:gd name="T8" fmla="*/ 307 w 479"/>
                <a:gd name="T9" fmla="*/ 546 h 732"/>
                <a:gd name="T10" fmla="*/ 479 w 479"/>
                <a:gd name="T11" fmla="*/ 732 h 732"/>
                <a:gd name="T12" fmla="*/ 454 w 479"/>
                <a:gd name="T13" fmla="*/ 56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9" h="732">
                  <a:moveTo>
                    <a:pt x="454" y="562"/>
                  </a:moveTo>
                  <a:cubicBezTo>
                    <a:pt x="368" y="220"/>
                    <a:pt x="365" y="39"/>
                    <a:pt x="96" y="0"/>
                  </a:cubicBezTo>
                  <a:cubicBezTo>
                    <a:pt x="99" y="39"/>
                    <a:pt x="98" y="99"/>
                    <a:pt x="76" y="154"/>
                  </a:cubicBezTo>
                  <a:cubicBezTo>
                    <a:pt x="56" y="203"/>
                    <a:pt x="0" y="326"/>
                    <a:pt x="32" y="394"/>
                  </a:cubicBezTo>
                  <a:cubicBezTo>
                    <a:pt x="82" y="497"/>
                    <a:pt x="189" y="533"/>
                    <a:pt x="307" y="546"/>
                  </a:cubicBezTo>
                  <a:cubicBezTo>
                    <a:pt x="420" y="558"/>
                    <a:pt x="448" y="659"/>
                    <a:pt x="479" y="732"/>
                  </a:cubicBezTo>
                  <a:cubicBezTo>
                    <a:pt x="470" y="653"/>
                    <a:pt x="462" y="593"/>
                    <a:pt x="454" y="562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/>
            </p:cNvSpPr>
            <p:nvPr/>
          </p:nvSpPr>
          <p:spPr bwMode="auto">
            <a:xfrm>
              <a:off x="8267700" y="2339975"/>
              <a:ext cx="153988" cy="233363"/>
            </a:xfrm>
            <a:custGeom>
              <a:avLst/>
              <a:gdLst>
                <a:gd name="T0" fmla="*/ 25 w 479"/>
                <a:gd name="T1" fmla="*/ 562 h 732"/>
                <a:gd name="T2" fmla="*/ 383 w 479"/>
                <a:gd name="T3" fmla="*/ 0 h 732"/>
                <a:gd name="T4" fmla="*/ 403 w 479"/>
                <a:gd name="T5" fmla="*/ 154 h 732"/>
                <a:gd name="T6" fmla="*/ 447 w 479"/>
                <a:gd name="T7" fmla="*/ 394 h 732"/>
                <a:gd name="T8" fmla="*/ 172 w 479"/>
                <a:gd name="T9" fmla="*/ 546 h 732"/>
                <a:gd name="T10" fmla="*/ 0 w 479"/>
                <a:gd name="T11" fmla="*/ 732 h 732"/>
                <a:gd name="T12" fmla="*/ 25 w 479"/>
                <a:gd name="T13" fmla="*/ 56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9" h="732">
                  <a:moveTo>
                    <a:pt x="25" y="562"/>
                  </a:moveTo>
                  <a:cubicBezTo>
                    <a:pt x="111" y="220"/>
                    <a:pt x="115" y="39"/>
                    <a:pt x="383" y="0"/>
                  </a:cubicBezTo>
                  <a:cubicBezTo>
                    <a:pt x="380" y="39"/>
                    <a:pt x="381" y="99"/>
                    <a:pt x="403" y="154"/>
                  </a:cubicBezTo>
                  <a:cubicBezTo>
                    <a:pt x="423" y="203"/>
                    <a:pt x="479" y="326"/>
                    <a:pt x="447" y="394"/>
                  </a:cubicBezTo>
                  <a:cubicBezTo>
                    <a:pt x="397" y="497"/>
                    <a:pt x="291" y="533"/>
                    <a:pt x="172" y="546"/>
                  </a:cubicBezTo>
                  <a:cubicBezTo>
                    <a:pt x="60" y="558"/>
                    <a:pt x="31" y="659"/>
                    <a:pt x="0" y="732"/>
                  </a:cubicBezTo>
                  <a:cubicBezTo>
                    <a:pt x="9" y="653"/>
                    <a:pt x="18" y="593"/>
                    <a:pt x="25" y="562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auto">
            <a:xfrm>
              <a:off x="8356600" y="2416175"/>
              <a:ext cx="26988" cy="31750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auto">
            <a:xfrm>
              <a:off x="8478838" y="2416175"/>
              <a:ext cx="26988" cy="31750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/>
            </p:cNvSpPr>
            <p:nvPr/>
          </p:nvSpPr>
          <p:spPr bwMode="auto">
            <a:xfrm>
              <a:off x="8428038" y="2538413"/>
              <a:ext cx="101600" cy="82550"/>
            </a:xfrm>
            <a:custGeom>
              <a:avLst/>
              <a:gdLst>
                <a:gd name="T0" fmla="*/ 188 w 318"/>
                <a:gd name="T1" fmla="*/ 258 h 258"/>
                <a:gd name="T2" fmla="*/ 1 w 318"/>
                <a:gd name="T3" fmla="*/ 13 h 258"/>
                <a:gd name="T4" fmla="*/ 9 w 318"/>
                <a:gd name="T5" fmla="*/ 1 h 258"/>
                <a:gd name="T6" fmla="*/ 21 w 318"/>
                <a:gd name="T7" fmla="*/ 9 h 258"/>
                <a:gd name="T8" fmla="*/ 196 w 318"/>
                <a:gd name="T9" fmla="*/ 237 h 258"/>
                <a:gd name="T10" fmla="*/ 264 w 318"/>
                <a:gd name="T11" fmla="*/ 205 h 258"/>
                <a:gd name="T12" fmla="*/ 287 w 318"/>
                <a:gd name="T13" fmla="*/ 96 h 258"/>
                <a:gd name="T14" fmla="*/ 295 w 318"/>
                <a:gd name="T15" fmla="*/ 85 h 258"/>
                <a:gd name="T16" fmla="*/ 307 w 318"/>
                <a:gd name="T17" fmla="*/ 93 h 258"/>
                <a:gd name="T18" fmla="*/ 279 w 318"/>
                <a:gd name="T19" fmla="*/ 217 h 258"/>
                <a:gd name="T20" fmla="*/ 197 w 318"/>
                <a:gd name="T21" fmla="*/ 257 h 258"/>
                <a:gd name="T22" fmla="*/ 188 w 318"/>
                <a:gd name="T23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258">
                  <a:moveTo>
                    <a:pt x="188" y="258"/>
                  </a:moveTo>
                  <a:cubicBezTo>
                    <a:pt x="55" y="258"/>
                    <a:pt x="3" y="23"/>
                    <a:pt x="1" y="13"/>
                  </a:cubicBezTo>
                  <a:cubicBezTo>
                    <a:pt x="0" y="7"/>
                    <a:pt x="4" y="2"/>
                    <a:pt x="9" y="1"/>
                  </a:cubicBezTo>
                  <a:cubicBezTo>
                    <a:pt x="14" y="0"/>
                    <a:pt x="20" y="3"/>
                    <a:pt x="21" y="9"/>
                  </a:cubicBezTo>
                  <a:cubicBezTo>
                    <a:pt x="21" y="11"/>
                    <a:pt x="73" y="247"/>
                    <a:pt x="196" y="237"/>
                  </a:cubicBezTo>
                  <a:cubicBezTo>
                    <a:pt x="225" y="235"/>
                    <a:pt x="248" y="224"/>
                    <a:pt x="264" y="205"/>
                  </a:cubicBezTo>
                  <a:cubicBezTo>
                    <a:pt x="297" y="164"/>
                    <a:pt x="287" y="97"/>
                    <a:pt x="287" y="96"/>
                  </a:cubicBezTo>
                  <a:cubicBezTo>
                    <a:pt x="286" y="91"/>
                    <a:pt x="290" y="86"/>
                    <a:pt x="295" y="85"/>
                  </a:cubicBezTo>
                  <a:cubicBezTo>
                    <a:pt x="301" y="84"/>
                    <a:pt x="306" y="88"/>
                    <a:pt x="307" y="93"/>
                  </a:cubicBezTo>
                  <a:cubicBezTo>
                    <a:pt x="307" y="96"/>
                    <a:pt x="318" y="169"/>
                    <a:pt x="279" y="217"/>
                  </a:cubicBezTo>
                  <a:cubicBezTo>
                    <a:pt x="260" y="241"/>
                    <a:pt x="233" y="255"/>
                    <a:pt x="197" y="257"/>
                  </a:cubicBezTo>
                  <a:cubicBezTo>
                    <a:pt x="194" y="258"/>
                    <a:pt x="191" y="258"/>
                    <a:pt x="188" y="258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/>
            </p:cNvSpPr>
            <p:nvPr/>
          </p:nvSpPr>
          <p:spPr bwMode="auto">
            <a:xfrm>
              <a:off x="8332788" y="2538413"/>
              <a:ext cx="101600" cy="82550"/>
            </a:xfrm>
            <a:custGeom>
              <a:avLst/>
              <a:gdLst>
                <a:gd name="T0" fmla="*/ 130 w 318"/>
                <a:gd name="T1" fmla="*/ 258 h 258"/>
                <a:gd name="T2" fmla="*/ 121 w 318"/>
                <a:gd name="T3" fmla="*/ 257 h 258"/>
                <a:gd name="T4" fmla="*/ 39 w 318"/>
                <a:gd name="T5" fmla="*/ 217 h 258"/>
                <a:gd name="T6" fmla="*/ 11 w 318"/>
                <a:gd name="T7" fmla="*/ 93 h 258"/>
                <a:gd name="T8" fmla="*/ 23 w 318"/>
                <a:gd name="T9" fmla="*/ 85 h 258"/>
                <a:gd name="T10" fmla="*/ 31 w 318"/>
                <a:gd name="T11" fmla="*/ 96 h 258"/>
                <a:gd name="T12" fmla="*/ 55 w 318"/>
                <a:gd name="T13" fmla="*/ 205 h 258"/>
                <a:gd name="T14" fmla="*/ 122 w 318"/>
                <a:gd name="T15" fmla="*/ 237 h 258"/>
                <a:gd name="T16" fmla="*/ 297 w 318"/>
                <a:gd name="T17" fmla="*/ 9 h 258"/>
                <a:gd name="T18" fmla="*/ 309 w 318"/>
                <a:gd name="T19" fmla="*/ 1 h 258"/>
                <a:gd name="T20" fmla="*/ 317 w 318"/>
                <a:gd name="T21" fmla="*/ 13 h 258"/>
                <a:gd name="T22" fmla="*/ 130 w 318"/>
                <a:gd name="T23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258">
                  <a:moveTo>
                    <a:pt x="130" y="258"/>
                  </a:moveTo>
                  <a:cubicBezTo>
                    <a:pt x="127" y="258"/>
                    <a:pt x="124" y="258"/>
                    <a:pt x="121" y="257"/>
                  </a:cubicBezTo>
                  <a:cubicBezTo>
                    <a:pt x="85" y="255"/>
                    <a:pt x="58" y="241"/>
                    <a:pt x="39" y="217"/>
                  </a:cubicBezTo>
                  <a:cubicBezTo>
                    <a:pt x="0" y="169"/>
                    <a:pt x="11" y="96"/>
                    <a:pt x="11" y="93"/>
                  </a:cubicBezTo>
                  <a:cubicBezTo>
                    <a:pt x="12" y="88"/>
                    <a:pt x="17" y="84"/>
                    <a:pt x="23" y="85"/>
                  </a:cubicBezTo>
                  <a:cubicBezTo>
                    <a:pt x="28" y="86"/>
                    <a:pt x="32" y="91"/>
                    <a:pt x="31" y="96"/>
                  </a:cubicBezTo>
                  <a:cubicBezTo>
                    <a:pt x="31" y="97"/>
                    <a:pt x="22" y="164"/>
                    <a:pt x="55" y="205"/>
                  </a:cubicBezTo>
                  <a:cubicBezTo>
                    <a:pt x="70" y="224"/>
                    <a:pt x="93" y="235"/>
                    <a:pt x="122" y="237"/>
                  </a:cubicBezTo>
                  <a:cubicBezTo>
                    <a:pt x="245" y="247"/>
                    <a:pt x="297" y="11"/>
                    <a:pt x="297" y="9"/>
                  </a:cubicBezTo>
                  <a:cubicBezTo>
                    <a:pt x="298" y="3"/>
                    <a:pt x="304" y="0"/>
                    <a:pt x="309" y="1"/>
                  </a:cubicBezTo>
                  <a:cubicBezTo>
                    <a:pt x="315" y="2"/>
                    <a:pt x="318" y="7"/>
                    <a:pt x="317" y="13"/>
                  </a:cubicBezTo>
                  <a:cubicBezTo>
                    <a:pt x="315" y="23"/>
                    <a:pt x="263" y="258"/>
                    <a:pt x="130" y="258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/>
            </p:cNvSpPr>
            <p:nvPr/>
          </p:nvSpPr>
          <p:spPr bwMode="auto">
            <a:xfrm>
              <a:off x="8399463" y="2500313"/>
              <a:ext cx="63500" cy="49213"/>
            </a:xfrm>
            <a:custGeom>
              <a:avLst/>
              <a:gdLst>
                <a:gd name="T0" fmla="*/ 0 w 202"/>
                <a:gd name="T1" fmla="*/ 54 h 154"/>
                <a:gd name="T2" fmla="*/ 101 w 202"/>
                <a:gd name="T3" fmla="*/ 154 h 154"/>
                <a:gd name="T4" fmla="*/ 202 w 202"/>
                <a:gd name="T5" fmla="*/ 54 h 154"/>
                <a:gd name="T6" fmla="*/ 101 w 202"/>
                <a:gd name="T7" fmla="*/ 0 h 154"/>
                <a:gd name="T8" fmla="*/ 0 w 202"/>
                <a:gd name="T9" fmla="*/ 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54">
                  <a:moveTo>
                    <a:pt x="0" y="54"/>
                  </a:moveTo>
                  <a:cubicBezTo>
                    <a:pt x="0" y="94"/>
                    <a:pt x="67" y="154"/>
                    <a:pt x="101" y="154"/>
                  </a:cubicBezTo>
                  <a:cubicBezTo>
                    <a:pt x="135" y="154"/>
                    <a:pt x="202" y="94"/>
                    <a:pt x="202" y="54"/>
                  </a:cubicBezTo>
                  <a:cubicBezTo>
                    <a:pt x="202" y="15"/>
                    <a:pt x="159" y="0"/>
                    <a:pt x="101" y="0"/>
                  </a:cubicBezTo>
                  <a:cubicBezTo>
                    <a:pt x="44" y="0"/>
                    <a:pt x="0" y="15"/>
                    <a:pt x="0" y="5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0" name="文本框 149"/>
          <p:cNvSpPr txBox="1"/>
          <p:nvPr/>
        </p:nvSpPr>
        <p:spPr>
          <a:xfrm>
            <a:off x="2787608" y="2071815"/>
            <a:ext cx="3774429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Select</a:t>
            </a:r>
          </a:p>
          <a:p>
            <a:r>
              <a:rPr lang="en-US" altLang="zh-CN" sz="4050" b="1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member type</a:t>
            </a:r>
            <a:endParaRPr lang="zh-CN" altLang="en-US" sz="36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9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H="1">
            <a:off x="-15656" y="0"/>
            <a:ext cx="9159655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22" name="Title 13"/>
          <p:cNvSpPr txBox="1">
            <a:spLocks/>
          </p:cNvSpPr>
          <p:nvPr/>
        </p:nvSpPr>
        <p:spPr>
          <a:xfrm>
            <a:off x="3363620" y="729332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Calories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26" name="Title 13"/>
          <p:cNvSpPr txBox="1">
            <a:spLocks/>
          </p:cNvSpPr>
          <p:nvPr/>
        </p:nvSpPr>
        <p:spPr>
          <a:xfrm>
            <a:off x="1883715" y="637579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400" b="1" dirty="0" smtClean="0">
                <a:solidFill>
                  <a:schemeClr val="accent2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1230</a:t>
            </a:r>
            <a:endParaRPr lang="en-US" sz="6400" b="1" dirty="0">
              <a:solidFill>
                <a:schemeClr val="accent2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27" name="Title 13"/>
          <p:cNvSpPr txBox="1">
            <a:spLocks/>
          </p:cNvSpPr>
          <p:nvPr/>
        </p:nvSpPr>
        <p:spPr>
          <a:xfrm>
            <a:off x="4705373" y="2757660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4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30</a:t>
            </a:r>
            <a:endParaRPr lang="en-US" sz="64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585451" y="700434"/>
            <a:ext cx="1149350" cy="1350963"/>
            <a:chOff x="1389063" y="2663825"/>
            <a:chExt cx="1149350" cy="1350963"/>
          </a:xfrm>
        </p:grpSpPr>
        <p:sp>
          <p:nvSpPr>
            <p:cNvPr id="12" name="Freeform 250"/>
            <p:cNvSpPr>
              <a:spLocks/>
            </p:cNvSpPr>
            <p:nvPr/>
          </p:nvSpPr>
          <p:spPr bwMode="auto">
            <a:xfrm>
              <a:off x="1389063" y="3924300"/>
              <a:ext cx="182563" cy="90488"/>
            </a:xfrm>
            <a:custGeom>
              <a:avLst/>
              <a:gdLst>
                <a:gd name="T0" fmla="*/ 0 w 85"/>
                <a:gd name="T1" fmla="*/ 17 h 42"/>
                <a:gd name="T2" fmla="*/ 0 w 85"/>
                <a:gd name="T3" fmla="*/ 15 h 42"/>
                <a:gd name="T4" fmla="*/ 44 w 85"/>
                <a:gd name="T5" fmla="*/ 4 h 42"/>
                <a:gd name="T6" fmla="*/ 79 w 85"/>
                <a:gd name="T7" fmla="*/ 17 h 42"/>
                <a:gd name="T8" fmla="*/ 81 w 85"/>
                <a:gd name="T9" fmla="*/ 40 h 42"/>
                <a:gd name="T10" fmla="*/ 81 w 85"/>
                <a:gd name="T11" fmla="*/ 42 h 42"/>
                <a:gd name="T12" fmla="*/ 0 w 85"/>
                <a:gd name="T13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2">
                  <a:moveTo>
                    <a:pt x="0" y="17"/>
                  </a:moveTo>
                  <a:cubicBezTo>
                    <a:pt x="0" y="16"/>
                    <a:pt x="0" y="15"/>
                    <a:pt x="0" y="15"/>
                  </a:cubicBezTo>
                  <a:cubicBezTo>
                    <a:pt x="4" y="2"/>
                    <a:pt x="32" y="0"/>
                    <a:pt x="44" y="4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2"/>
                    <a:pt x="85" y="28"/>
                    <a:pt x="81" y="40"/>
                  </a:cubicBezTo>
                  <a:cubicBezTo>
                    <a:pt x="81" y="41"/>
                    <a:pt x="81" y="41"/>
                    <a:pt x="81" y="42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36"/>
            <p:cNvSpPr>
              <a:spLocks/>
            </p:cNvSpPr>
            <p:nvPr/>
          </p:nvSpPr>
          <p:spPr bwMode="auto">
            <a:xfrm>
              <a:off x="1670051" y="3071813"/>
              <a:ext cx="196850" cy="293688"/>
            </a:xfrm>
            <a:custGeom>
              <a:avLst/>
              <a:gdLst>
                <a:gd name="T0" fmla="*/ 5 w 92"/>
                <a:gd name="T1" fmla="*/ 106 h 137"/>
                <a:gd name="T2" fmla="*/ 15 w 92"/>
                <a:gd name="T3" fmla="*/ 133 h 137"/>
                <a:gd name="T4" fmla="*/ 42 w 92"/>
                <a:gd name="T5" fmla="*/ 122 h 137"/>
                <a:gd name="T6" fmla="*/ 88 w 92"/>
                <a:gd name="T7" fmla="*/ 31 h 137"/>
                <a:gd name="T8" fmla="*/ 77 w 92"/>
                <a:gd name="T9" fmla="*/ 4 h 137"/>
                <a:gd name="T10" fmla="*/ 50 w 92"/>
                <a:gd name="T11" fmla="*/ 14 h 137"/>
                <a:gd name="T12" fmla="*/ 5 w 92"/>
                <a:gd name="T13" fmla="*/ 10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37">
                  <a:moveTo>
                    <a:pt x="5" y="106"/>
                  </a:moveTo>
                  <a:cubicBezTo>
                    <a:pt x="0" y="116"/>
                    <a:pt x="5" y="128"/>
                    <a:pt x="15" y="133"/>
                  </a:cubicBezTo>
                  <a:cubicBezTo>
                    <a:pt x="25" y="137"/>
                    <a:pt x="37" y="133"/>
                    <a:pt x="42" y="122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2" y="21"/>
                    <a:pt x="88" y="9"/>
                    <a:pt x="77" y="4"/>
                  </a:cubicBezTo>
                  <a:cubicBezTo>
                    <a:pt x="67" y="0"/>
                    <a:pt x="55" y="4"/>
                    <a:pt x="50" y="14"/>
                  </a:cubicBezTo>
                  <a:lnTo>
                    <a:pt x="5" y="10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37"/>
            <p:cNvSpPr>
              <a:spLocks/>
            </p:cNvSpPr>
            <p:nvPr/>
          </p:nvSpPr>
          <p:spPr bwMode="auto">
            <a:xfrm>
              <a:off x="1768476" y="3025775"/>
              <a:ext cx="336550" cy="115888"/>
            </a:xfrm>
            <a:custGeom>
              <a:avLst/>
              <a:gdLst>
                <a:gd name="T0" fmla="*/ 110 w 157"/>
                <a:gd name="T1" fmla="*/ 4 h 54"/>
                <a:gd name="T2" fmla="*/ 33 w 157"/>
                <a:gd name="T3" fmla="*/ 6 h 54"/>
                <a:gd name="T4" fmla="*/ 0 w 157"/>
                <a:gd name="T5" fmla="*/ 41 h 54"/>
                <a:gd name="T6" fmla="*/ 19 w 157"/>
                <a:gd name="T7" fmla="*/ 54 h 54"/>
                <a:gd name="T8" fmla="*/ 157 w 157"/>
                <a:gd name="T9" fmla="*/ 41 h 54"/>
                <a:gd name="T10" fmla="*/ 156 w 157"/>
                <a:gd name="T11" fmla="*/ 36 h 54"/>
                <a:gd name="T12" fmla="*/ 110 w 157"/>
                <a:gd name="T1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4">
                  <a:moveTo>
                    <a:pt x="110" y="4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7" y="10"/>
                    <a:pt x="0" y="24"/>
                    <a:pt x="0" y="41"/>
                  </a:cubicBezTo>
                  <a:cubicBezTo>
                    <a:pt x="6" y="45"/>
                    <a:pt x="13" y="50"/>
                    <a:pt x="19" y="54"/>
                  </a:cubicBezTo>
                  <a:cubicBezTo>
                    <a:pt x="157" y="41"/>
                    <a:pt x="157" y="41"/>
                    <a:pt x="157" y="41"/>
                  </a:cubicBezTo>
                  <a:cubicBezTo>
                    <a:pt x="157" y="39"/>
                    <a:pt x="157" y="38"/>
                    <a:pt x="156" y="36"/>
                  </a:cubicBezTo>
                  <a:cubicBezTo>
                    <a:pt x="152" y="14"/>
                    <a:pt x="132" y="0"/>
                    <a:pt x="110" y="4"/>
                  </a:cubicBezTo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38"/>
            <p:cNvSpPr>
              <a:spLocks/>
            </p:cNvSpPr>
            <p:nvPr/>
          </p:nvSpPr>
          <p:spPr bwMode="auto">
            <a:xfrm>
              <a:off x="1511301" y="3173413"/>
              <a:ext cx="249238" cy="190500"/>
            </a:xfrm>
            <a:custGeom>
              <a:avLst/>
              <a:gdLst>
                <a:gd name="T0" fmla="*/ 31 w 116"/>
                <a:gd name="T1" fmla="*/ 5 h 89"/>
                <a:gd name="T2" fmla="*/ 7 w 116"/>
                <a:gd name="T3" fmla="*/ 10 h 89"/>
                <a:gd name="T4" fmla="*/ 8 w 116"/>
                <a:gd name="T5" fmla="*/ 33 h 89"/>
                <a:gd name="T6" fmla="*/ 87 w 116"/>
                <a:gd name="T7" fmla="*/ 84 h 89"/>
                <a:gd name="T8" fmla="*/ 110 w 116"/>
                <a:gd name="T9" fmla="*/ 79 h 89"/>
                <a:gd name="T10" fmla="*/ 106 w 116"/>
                <a:gd name="T11" fmla="*/ 55 h 89"/>
                <a:gd name="T12" fmla="*/ 31 w 116"/>
                <a:gd name="T13" fmla="*/ 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89">
                  <a:moveTo>
                    <a:pt x="31" y="5"/>
                  </a:moveTo>
                  <a:cubicBezTo>
                    <a:pt x="23" y="0"/>
                    <a:pt x="12" y="2"/>
                    <a:pt x="7" y="10"/>
                  </a:cubicBezTo>
                  <a:cubicBezTo>
                    <a:pt x="1" y="18"/>
                    <a:pt x="0" y="28"/>
                    <a:pt x="8" y="33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94" y="89"/>
                    <a:pt x="105" y="87"/>
                    <a:pt x="110" y="79"/>
                  </a:cubicBezTo>
                  <a:cubicBezTo>
                    <a:pt x="116" y="71"/>
                    <a:pt x="113" y="61"/>
                    <a:pt x="106" y="55"/>
                  </a:cubicBezTo>
                  <a:lnTo>
                    <a:pt x="31" y="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39"/>
            <p:cNvSpPr>
              <a:spLocks/>
            </p:cNvSpPr>
            <p:nvPr/>
          </p:nvSpPr>
          <p:spPr bwMode="auto">
            <a:xfrm>
              <a:off x="1530351" y="3143250"/>
              <a:ext cx="55563" cy="41275"/>
            </a:xfrm>
            <a:custGeom>
              <a:avLst/>
              <a:gdLst>
                <a:gd name="T0" fmla="*/ 12 w 26"/>
                <a:gd name="T1" fmla="*/ 16 h 19"/>
                <a:gd name="T2" fmla="*/ 20 w 26"/>
                <a:gd name="T3" fmla="*/ 18 h 19"/>
                <a:gd name="T4" fmla="*/ 24 w 26"/>
                <a:gd name="T5" fmla="*/ 13 h 19"/>
                <a:gd name="T6" fmla="*/ 14 w 26"/>
                <a:gd name="T7" fmla="*/ 3 h 19"/>
                <a:gd name="T8" fmla="*/ 4 w 26"/>
                <a:gd name="T9" fmla="*/ 2 h 19"/>
                <a:gd name="T10" fmla="*/ 2 w 26"/>
                <a:gd name="T11" fmla="*/ 10 h 19"/>
                <a:gd name="T12" fmla="*/ 12 w 26"/>
                <a:gd name="T13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12" y="16"/>
                  </a:moveTo>
                  <a:cubicBezTo>
                    <a:pt x="14" y="18"/>
                    <a:pt x="18" y="19"/>
                    <a:pt x="20" y="18"/>
                  </a:cubicBezTo>
                  <a:cubicBezTo>
                    <a:pt x="23" y="16"/>
                    <a:pt x="26" y="16"/>
                    <a:pt x="24" y="13"/>
                  </a:cubicBezTo>
                  <a:cubicBezTo>
                    <a:pt x="24" y="13"/>
                    <a:pt x="17" y="5"/>
                    <a:pt x="14" y="3"/>
                  </a:cubicBezTo>
                  <a:cubicBezTo>
                    <a:pt x="9" y="0"/>
                    <a:pt x="6" y="0"/>
                    <a:pt x="4" y="2"/>
                  </a:cubicBezTo>
                  <a:cubicBezTo>
                    <a:pt x="1" y="3"/>
                    <a:pt x="0" y="7"/>
                    <a:pt x="2" y="10"/>
                  </a:cubicBezTo>
                  <a:lnTo>
                    <a:pt x="12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40"/>
            <p:cNvSpPr>
              <a:spLocks/>
            </p:cNvSpPr>
            <p:nvPr/>
          </p:nvSpPr>
          <p:spPr bwMode="auto">
            <a:xfrm>
              <a:off x="1498601" y="3136900"/>
              <a:ext cx="53975" cy="38100"/>
            </a:xfrm>
            <a:custGeom>
              <a:avLst/>
              <a:gdLst>
                <a:gd name="T0" fmla="*/ 10 w 25"/>
                <a:gd name="T1" fmla="*/ 16 h 18"/>
                <a:gd name="T2" fmla="*/ 18 w 25"/>
                <a:gd name="T3" fmla="*/ 14 h 18"/>
                <a:gd name="T4" fmla="*/ 22 w 25"/>
                <a:gd name="T5" fmla="*/ 10 h 18"/>
                <a:gd name="T6" fmla="*/ 9 w 25"/>
                <a:gd name="T7" fmla="*/ 2 h 18"/>
                <a:gd name="T8" fmla="*/ 1 w 25"/>
                <a:gd name="T9" fmla="*/ 4 h 18"/>
                <a:gd name="T10" fmla="*/ 3 w 25"/>
                <a:gd name="T11" fmla="*/ 11 h 18"/>
                <a:gd name="T12" fmla="*/ 10 w 25"/>
                <a:gd name="T13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8">
                  <a:moveTo>
                    <a:pt x="10" y="16"/>
                  </a:moveTo>
                  <a:cubicBezTo>
                    <a:pt x="13" y="18"/>
                    <a:pt x="16" y="17"/>
                    <a:pt x="18" y="14"/>
                  </a:cubicBezTo>
                  <a:cubicBezTo>
                    <a:pt x="19" y="12"/>
                    <a:pt x="25" y="11"/>
                    <a:pt x="22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3" y="1"/>
                    <a:pt x="1" y="4"/>
                  </a:cubicBezTo>
                  <a:cubicBezTo>
                    <a:pt x="0" y="6"/>
                    <a:pt x="1" y="10"/>
                    <a:pt x="3" y="11"/>
                  </a:cubicBezTo>
                  <a:lnTo>
                    <a:pt x="10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41"/>
            <p:cNvSpPr>
              <a:spLocks/>
            </p:cNvSpPr>
            <p:nvPr/>
          </p:nvSpPr>
          <p:spPr bwMode="auto">
            <a:xfrm>
              <a:off x="1479551" y="3157538"/>
              <a:ext cx="44450" cy="36513"/>
            </a:xfrm>
            <a:custGeom>
              <a:avLst/>
              <a:gdLst>
                <a:gd name="T0" fmla="*/ 13 w 21"/>
                <a:gd name="T1" fmla="*/ 16 h 17"/>
                <a:gd name="T2" fmla="*/ 20 w 21"/>
                <a:gd name="T3" fmla="*/ 13 h 17"/>
                <a:gd name="T4" fmla="*/ 17 w 21"/>
                <a:gd name="T5" fmla="*/ 5 h 17"/>
                <a:gd name="T6" fmla="*/ 9 w 21"/>
                <a:gd name="T7" fmla="*/ 1 h 17"/>
                <a:gd name="T8" fmla="*/ 2 w 21"/>
                <a:gd name="T9" fmla="*/ 4 h 17"/>
                <a:gd name="T10" fmla="*/ 5 w 21"/>
                <a:gd name="T11" fmla="*/ 11 h 17"/>
                <a:gd name="T12" fmla="*/ 13 w 21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3" y="16"/>
                  </a:moveTo>
                  <a:cubicBezTo>
                    <a:pt x="16" y="17"/>
                    <a:pt x="19" y="16"/>
                    <a:pt x="20" y="13"/>
                  </a:cubicBezTo>
                  <a:cubicBezTo>
                    <a:pt x="21" y="10"/>
                    <a:pt x="20" y="7"/>
                    <a:pt x="17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0"/>
                    <a:pt x="3" y="1"/>
                    <a:pt x="2" y="4"/>
                  </a:cubicBezTo>
                  <a:cubicBezTo>
                    <a:pt x="0" y="7"/>
                    <a:pt x="2" y="10"/>
                    <a:pt x="5" y="11"/>
                  </a:cubicBezTo>
                  <a:lnTo>
                    <a:pt x="13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42"/>
            <p:cNvSpPr>
              <a:spLocks/>
            </p:cNvSpPr>
            <p:nvPr/>
          </p:nvSpPr>
          <p:spPr bwMode="auto">
            <a:xfrm>
              <a:off x="1471613" y="3184525"/>
              <a:ext cx="52388" cy="34925"/>
            </a:xfrm>
            <a:custGeom>
              <a:avLst/>
              <a:gdLst>
                <a:gd name="T0" fmla="*/ 15 w 25"/>
                <a:gd name="T1" fmla="*/ 16 h 17"/>
                <a:gd name="T2" fmla="*/ 22 w 25"/>
                <a:gd name="T3" fmla="*/ 12 h 17"/>
                <a:gd name="T4" fmla="*/ 22 w 25"/>
                <a:gd name="T5" fmla="*/ 6 h 17"/>
                <a:gd name="T6" fmla="*/ 11 w 25"/>
                <a:gd name="T7" fmla="*/ 1 h 17"/>
                <a:gd name="T8" fmla="*/ 0 w 25"/>
                <a:gd name="T9" fmla="*/ 4 h 17"/>
                <a:gd name="T10" fmla="*/ 4 w 25"/>
                <a:gd name="T11" fmla="*/ 11 h 17"/>
                <a:gd name="T12" fmla="*/ 15 w 25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7">
                  <a:moveTo>
                    <a:pt x="15" y="16"/>
                  </a:moveTo>
                  <a:cubicBezTo>
                    <a:pt x="18" y="17"/>
                    <a:pt x="21" y="15"/>
                    <a:pt x="22" y="12"/>
                  </a:cubicBezTo>
                  <a:cubicBezTo>
                    <a:pt x="22" y="9"/>
                    <a:pt x="25" y="7"/>
                    <a:pt x="22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0"/>
                    <a:pt x="1" y="2"/>
                    <a:pt x="0" y="4"/>
                  </a:cubicBezTo>
                  <a:cubicBezTo>
                    <a:pt x="0" y="7"/>
                    <a:pt x="1" y="10"/>
                    <a:pt x="4" y="11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43"/>
            <p:cNvSpPr>
              <a:spLocks/>
            </p:cNvSpPr>
            <p:nvPr/>
          </p:nvSpPr>
          <p:spPr bwMode="auto">
            <a:xfrm>
              <a:off x="1479551" y="3209925"/>
              <a:ext cx="61913" cy="33338"/>
            </a:xfrm>
            <a:custGeom>
              <a:avLst/>
              <a:gdLst>
                <a:gd name="T0" fmla="*/ 22 w 29"/>
                <a:gd name="T1" fmla="*/ 16 h 16"/>
                <a:gd name="T2" fmla="*/ 28 w 29"/>
                <a:gd name="T3" fmla="*/ 12 h 16"/>
                <a:gd name="T4" fmla="*/ 25 w 29"/>
                <a:gd name="T5" fmla="*/ 7 h 16"/>
                <a:gd name="T6" fmla="*/ 6 w 29"/>
                <a:gd name="T7" fmla="*/ 1 h 16"/>
                <a:gd name="T8" fmla="*/ 1 w 29"/>
                <a:gd name="T9" fmla="*/ 4 h 16"/>
                <a:gd name="T10" fmla="*/ 4 w 29"/>
                <a:gd name="T11" fmla="*/ 10 h 16"/>
                <a:gd name="T12" fmla="*/ 22 w 2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25" y="16"/>
                    <a:pt x="28" y="15"/>
                    <a:pt x="28" y="12"/>
                  </a:cubicBezTo>
                  <a:cubicBezTo>
                    <a:pt x="29" y="10"/>
                    <a:pt x="27" y="7"/>
                    <a:pt x="25" y="7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1" y="2"/>
                    <a:pt x="1" y="4"/>
                  </a:cubicBezTo>
                  <a:cubicBezTo>
                    <a:pt x="0" y="7"/>
                    <a:pt x="1" y="9"/>
                    <a:pt x="4" y="10"/>
                  </a:cubicBezTo>
                  <a:lnTo>
                    <a:pt x="22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44"/>
            <p:cNvSpPr>
              <a:spLocks/>
            </p:cNvSpPr>
            <p:nvPr/>
          </p:nvSpPr>
          <p:spPr bwMode="auto">
            <a:xfrm>
              <a:off x="1490663" y="3149600"/>
              <a:ext cx="106363" cy="103188"/>
            </a:xfrm>
            <a:custGeom>
              <a:avLst/>
              <a:gdLst>
                <a:gd name="T0" fmla="*/ 21 w 50"/>
                <a:gd name="T1" fmla="*/ 46 h 48"/>
                <a:gd name="T2" fmla="*/ 44 w 50"/>
                <a:gd name="T3" fmla="*/ 36 h 48"/>
                <a:gd name="T4" fmla="*/ 39 w 50"/>
                <a:gd name="T5" fmla="*/ 7 h 48"/>
                <a:gd name="T6" fmla="*/ 35 w 50"/>
                <a:gd name="T7" fmla="*/ 5 h 48"/>
                <a:gd name="T8" fmla="*/ 6 w 50"/>
                <a:gd name="T9" fmla="*/ 14 h 48"/>
                <a:gd name="T10" fmla="*/ 11 w 50"/>
                <a:gd name="T11" fmla="*/ 43 h 48"/>
                <a:gd name="T12" fmla="*/ 21 w 50"/>
                <a:gd name="T13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8">
                  <a:moveTo>
                    <a:pt x="21" y="46"/>
                  </a:moveTo>
                  <a:cubicBezTo>
                    <a:pt x="30" y="48"/>
                    <a:pt x="39" y="46"/>
                    <a:pt x="44" y="36"/>
                  </a:cubicBezTo>
                  <a:cubicBezTo>
                    <a:pt x="50" y="25"/>
                    <a:pt x="49" y="13"/>
                    <a:pt x="39" y="7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4" y="0"/>
                    <a:pt x="11" y="4"/>
                    <a:pt x="6" y="14"/>
                  </a:cubicBezTo>
                  <a:cubicBezTo>
                    <a:pt x="0" y="25"/>
                    <a:pt x="0" y="37"/>
                    <a:pt x="11" y="43"/>
                  </a:cubicBezTo>
                  <a:cubicBezTo>
                    <a:pt x="11" y="43"/>
                    <a:pt x="15" y="46"/>
                    <a:pt x="21" y="46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45"/>
            <p:cNvSpPr>
              <a:spLocks/>
            </p:cNvSpPr>
            <p:nvPr/>
          </p:nvSpPr>
          <p:spPr bwMode="auto">
            <a:xfrm>
              <a:off x="2000251" y="3540125"/>
              <a:ext cx="271463" cy="222250"/>
            </a:xfrm>
            <a:custGeom>
              <a:avLst/>
              <a:gdLst>
                <a:gd name="T0" fmla="*/ 97 w 127"/>
                <a:gd name="T1" fmla="*/ 99 h 104"/>
                <a:gd name="T2" fmla="*/ 122 w 127"/>
                <a:gd name="T3" fmla="*/ 95 h 104"/>
                <a:gd name="T4" fmla="*/ 118 w 127"/>
                <a:gd name="T5" fmla="*/ 70 h 104"/>
                <a:gd name="T6" fmla="*/ 31 w 127"/>
                <a:gd name="T7" fmla="*/ 6 h 104"/>
                <a:gd name="T8" fmla="*/ 6 w 127"/>
                <a:gd name="T9" fmla="*/ 9 h 104"/>
                <a:gd name="T10" fmla="*/ 10 w 127"/>
                <a:gd name="T11" fmla="*/ 34 h 104"/>
                <a:gd name="T12" fmla="*/ 97 w 127"/>
                <a:gd name="T13" fmla="*/ 9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04">
                  <a:moveTo>
                    <a:pt x="97" y="99"/>
                  </a:moveTo>
                  <a:cubicBezTo>
                    <a:pt x="105" y="104"/>
                    <a:pt x="116" y="103"/>
                    <a:pt x="122" y="95"/>
                  </a:cubicBezTo>
                  <a:cubicBezTo>
                    <a:pt x="127" y="87"/>
                    <a:pt x="126" y="76"/>
                    <a:pt x="118" y="70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23" y="0"/>
                    <a:pt x="12" y="1"/>
                    <a:pt x="6" y="9"/>
                  </a:cubicBezTo>
                  <a:cubicBezTo>
                    <a:pt x="0" y="17"/>
                    <a:pt x="2" y="28"/>
                    <a:pt x="10" y="34"/>
                  </a:cubicBezTo>
                  <a:lnTo>
                    <a:pt x="97" y="9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46"/>
            <p:cNvSpPr>
              <a:spLocks/>
            </p:cNvSpPr>
            <p:nvPr/>
          </p:nvSpPr>
          <p:spPr bwMode="auto">
            <a:xfrm>
              <a:off x="2386013" y="3492500"/>
              <a:ext cx="152400" cy="141288"/>
            </a:xfrm>
            <a:custGeom>
              <a:avLst/>
              <a:gdLst>
                <a:gd name="T0" fmla="*/ 71 w 71"/>
                <a:gd name="T1" fmla="*/ 55 h 66"/>
                <a:gd name="T2" fmla="*/ 70 w 71"/>
                <a:gd name="T3" fmla="*/ 57 h 66"/>
                <a:gd name="T4" fmla="*/ 27 w 71"/>
                <a:gd name="T5" fmla="*/ 48 h 66"/>
                <a:gd name="T6" fmla="*/ 2 w 71"/>
                <a:gd name="T7" fmla="*/ 23 h 66"/>
                <a:gd name="T8" fmla="*/ 10 w 71"/>
                <a:gd name="T9" fmla="*/ 2 h 66"/>
                <a:gd name="T10" fmla="*/ 11 w 71"/>
                <a:gd name="T11" fmla="*/ 0 h 66"/>
                <a:gd name="T12" fmla="*/ 71 w 71"/>
                <a:gd name="T13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66">
                  <a:moveTo>
                    <a:pt x="71" y="55"/>
                  </a:moveTo>
                  <a:cubicBezTo>
                    <a:pt x="70" y="56"/>
                    <a:pt x="70" y="56"/>
                    <a:pt x="70" y="57"/>
                  </a:cubicBezTo>
                  <a:cubicBezTo>
                    <a:pt x="61" y="66"/>
                    <a:pt x="36" y="57"/>
                    <a:pt x="27" y="4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16"/>
                    <a:pt x="1" y="11"/>
                    <a:pt x="10" y="2"/>
                  </a:cubicBezTo>
                  <a:cubicBezTo>
                    <a:pt x="10" y="1"/>
                    <a:pt x="11" y="1"/>
                    <a:pt x="11" y="0"/>
                  </a:cubicBezTo>
                  <a:lnTo>
                    <a:pt x="71" y="55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47"/>
            <p:cNvSpPr>
              <a:spLocks/>
            </p:cNvSpPr>
            <p:nvPr/>
          </p:nvSpPr>
          <p:spPr bwMode="auto">
            <a:xfrm>
              <a:off x="2185988" y="3533775"/>
              <a:ext cx="260350" cy="228600"/>
            </a:xfrm>
            <a:custGeom>
              <a:avLst/>
              <a:gdLst>
                <a:gd name="T0" fmla="*/ 120 w 121"/>
                <a:gd name="T1" fmla="*/ 29 h 107"/>
                <a:gd name="T2" fmla="*/ 113 w 121"/>
                <a:gd name="T3" fmla="*/ 12 h 107"/>
                <a:gd name="T4" fmla="*/ 96 w 121"/>
                <a:gd name="T5" fmla="*/ 3 h 107"/>
                <a:gd name="T6" fmla="*/ 9 w 121"/>
                <a:gd name="T7" fmla="*/ 74 h 107"/>
                <a:gd name="T8" fmla="*/ 7 w 121"/>
                <a:gd name="T9" fmla="*/ 99 h 107"/>
                <a:gd name="T10" fmla="*/ 31 w 121"/>
                <a:gd name="T11" fmla="*/ 101 h 107"/>
                <a:gd name="T12" fmla="*/ 120 w 121"/>
                <a:gd name="T13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07">
                  <a:moveTo>
                    <a:pt x="120" y="29"/>
                  </a:moveTo>
                  <a:cubicBezTo>
                    <a:pt x="121" y="28"/>
                    <a:pt x="119" y="19"/>
                    <a:pt x="113" y="12"/>
                  </a:cubicBezTo>
                  <a:cubicBezTo>
                    <a:pt x="107" y="4"/>
                    <a:pt x="98" y="0"/>
                    <a:pt x="96" y="3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2" y="80"/>
                    <a:pt x="0" y="91"/>
                    <a:pt x="7" y="99"/>
                  </a:cubicBezTo>
                  <a:cubicBezTo>
                    <a:pt x="13" y="106"/>
                    <a:pt x="24" y="107"/>
                    <a:pt x="31" y="101"/>
                  </a:cubicBezTo>
                  <a:lnTo>
                    <a:pt x="120" y="2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48"/>
            <p:cNvSpPr>
              <a:spLocks/>
            </p:cNvSpPr>
            <p:nvPr/>
          </p:nvSpPr>
          <p:spPr bwMode="auto">
            <a:xfrm>
              <a:off x="2362201" y="3535363"/>
              <a:ext cx="85725" cy="87313"/>
            </a:xfrm>
            <a:custGeom>
              <a:avLst/>
              <a:gdLst>
                <a:gd name="T0" fmla="*/ 0 w 40"/>
                <a:gd name="T1" fmla="*/ 13 h 41"/>
                <a:gd name="T2" fmla="*/ 14 w 40"/>
                <a:gd name="T3" fmla="*/ 2 h 41"/>
                <a:gd name="T4" fmla="*/ 31 w 40"/>
                <a:gd name="T5" fmla="*/ 11 h 41"/>
                <a:gd name="T6" fmla="*/ 38 w 40"/>
                <a:gd name="T7" fmla="*/ 28 h 41"/>
                <a:gd name="T8" fmla="*/ 22 w 40"/>
                <a:gd name="T9" fmla="*/ 41 h 41"/>
                <a:gd name="T10" fmla="*/ 0 w 40"/>
                <a:gd name="T11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1">
                  <a:moveTo>
                    <a:pt x="0" y="13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7" y="0"/>
                    <a:pt x="25" y="3"/>
                    <a:pt x="31" y="11"/>
                  </a:cubicBezTo>
                  <a:cubicBezTo>
                    <a:pt x="37" y="18"/>
                    <a:pt x="40" y="26"/>
                    <a:pt x="38" y="28"/>
                  </a:cubicBezTo>
                  <a:cubicBezTo>
                    <a:pt x="22" y="41"/>
                    <a:pt x="22" y="41"/>
                    <a:pt x="22" y="41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49"/>
            <p:cNvSpPr>
              <a:spLocks/>
            </p:cNvSpPr>
            <p:nvPr/>
          </p:nvSpPr>
          <p:spPr bwMode="auto">
            <a:xfrm>
              <a:off x="1589088" y="3492500"/>
              <a:ext cx="252413" cy="265113"/>
            </a:xfrm>
            <a:custGeom>
              <a:avLst/>
              <a:gdLst>
                <a:gd name="T0" fmla="*/ 7 w 118"/>
                <a:gd name="T1" fmla="*/ 91 h 124"/>
                <a:gd name="T2" fmla="*/ 8 w 118"/>
                <a:gd name="T3" fmla="*/ 117 h 124"/>
                <a:gd name="T4" fmla="*/ 34 w 118"/>
                <a:gd name="T5" fmla="*/ 116 h 124"/>
                <a:gd name="T6" fmla="*/ 111 w 118"/>
                <a:gd name="T7" fmla="*/ 33 h 124"/>
                <a:gd name="T8" fmla="*/ 111 w 118"/>
                <a:gd name="T9" fmla="*/ 7 h 124"/>
                <a:gd name="T10" fmla="*/ 85 w 118"/>
                <a:gd name="T11" fmla="*/ 8 h 124"/>
                <a:gd name="T12" fmla="*/ 7 w 118"/>
                <a:gd name="T13" fmla="*/ 9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24">
                  <a:moveTo>
                    <a:pt x="7" y="91"/>
                  </a:moveTo>
                  <a:cubicBezTo>
                    <a:pt x="0" y="98"/>
                    <a:pt x="0" y="110"/>
                    <a:pt x="8" y="117"/>
                  </a:cubicBezTo>
                  <a:cubicBezTo>
                    <a:pt x="15" y="124"/>
                    <a:pt x="27" y="123"/>
                    <a:pt x="34" y="11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8" y="26"/>
                    <a:pt x="118" y="14"/>
                    <a:pt x="111" y="7"/>
                  </a:cubicBezTo>
                  <a:cubicBezTo>
                    <a:pt x="103" y="0"/>
                    <a:pt x="92" y="0"/>
                    <a:pt x="85" y="8"/>
                  </a:cubicBezTo>
                  <a:lnTo>
                    <a:pt x="7" y="9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51"/>
            <p:cNvSpPr>
              <a:spLocks/>
            </p:cNvSpPr>
            <p:nvPr/>
          </p:nvSpPr>
          <p:spPr bwMode="auto">
            <a:xfrm>
              <a:off x="1484313" y="3675063"/>
              <a:ext cx="190500" cy="296863"/>
            </a:xfrm>
            <a:custGeom>
              <a:avLst/>
              <a:gdLst>
                <a:gd name="T0" fmla="*/ 0 w 89"/>
                <a:gd name="T1" fmla="*/ 121 h 139"/>
                <a:gd name="T2" fmla="*/ 14 w 89"/>
                <a:gd name="T3" fmla="*/ 134 h 139"/>
                <a:gd name="T4" fmla="*/ 35 w 89"/>
                <a:gd name="T5" fmla="*/ 134 h 139"/>
                <a:gd name="T6" fmla="*/ 85 w 89"/>
                <a:gd name="T7" fmla="*/ 29 h 139"/>
                <a:gd name="T8" fmla="*/ 76 w 89"/>
                <a:gd name="T9" fmla="*/ 4 h 139"/>
                <a:gd name="T10" fmla="*/ 51 w 89"/>
                <a:gd name="T11" fmla="*/ 13 h 139"/>
                <a:gd name="T12" fmla="*/ 0 w 89"/>
                <a:gd name="T13" fmla="*/ 1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39">
                  <a:moveTo>
                    <a:pt x="0" y="121"/>
                  </a:moveTo>
                  <a:cubicBezTo>
                    <a:pt x="0" y="123"/>
                    <a:pt x="5" y="130"/>
                    <a:pt x="14" y="134"/>
                  </a:cubicBezTo>
                  <a:cubicBezTo>
                    <a:pt x="24" y="139"/>
                    <a:pt x="34" y="138"/>
                    <a:pt x="35" y="134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9" y="20"/>
                    <a:pt x="85" y="9"/>
                    <a:pt x="76" y="4"/>
                  </a:cubicBezTo>
                  <a:cubicBezTo>
                    <a:pt x="67" y="0"/>
                    <a:pt x="56" y="4"/>
                    <a:pt x="51" y="13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52"/>
            <p:cNvSpPr>
              <a:spLocks/>
            </p:cNvSpPr>
            <p:nvPr/>
          </p:nvSpPr>
          <p:spPr bwMode="auto">
            <a:xfrm>
              <a:off x="1481138" y="3892550"/>
              <a:ext cx="95250" cy="79375"/>
            </a:xfrm>
            <a:custGeom>
              <a:avLst/>
              <a:gdLst>
                <a:gd name="T0" fmla="*/ 44 w 44"/>
                <a:gd name="T1" fmla="*/ 16 h 37"/>
                <a:gd name="T2" fmla="*/ 36 w 44"/>
                <a:gd name="T3" fmla="*/ 32 h 37"/>
                <a:gd name="T4" fmla="*/ 15 w 44"/>
                <a:gd name="T5" fmla="*/ 32 h 37"/>
                <a:gd name="T6" fmla="*/ 1 w 44"/>
                <a:gd name="T7" fmla="*/ 19 h 37"/>
                <a:gd name="T8" fmla="*/ 10 w 44"/>
                <a:gd name="T9" fmla="*/ 0 h 37"/>
                <a:gd name="T10" fmla="*/ 44 w 44"/>
                <a:gd name="T11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7">
                  <a:moveTo>
                    <a:pt x="44" y="16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4" y="36"/>
                    <a:pt x="25" y="37"/>
                    <a:pt x="15" y="32"/>
                  </a:cubicBezTo>
                  <a:cubicBezTo>
                    <a:pt x="6" y="28"/>
                    <a:pt x="0" y="21"/>
                    <a:pt x="1" y="19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4" y="1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53"/>
            <p:cNvSpPr>
              <a:spLocks/>
            </p:cNvSpPr>
            <p:nvPr/>
          </p:nvSpPr>
          <p:spPr bwMode="auto">
            <a:xfrm>
              <a:off x="1806576" y="3057525"/>
              <a:ext cx="257175" cy="382588"/>
            </a:xfrm>
            <a:custGeom>
              <a:avLst/>
              <a:gdLst>
                <a:gd name="T0" fmla="*/ 0 w 120"/>
                <a:gd name="T1" fmla="*/ 179 h 179"/>
                <a:gd name="T2" fmla="*/ 0 w 120"/>
                <a:gd name="T3" fmla="*/ 15 h 179"/>
                <a:gd name="T4" fmla="*/ 1 w 120"/>
                <a:gd name="T5" fmla="*/ 0 h 179"/>
                <a:gd name="T6" fmla="*/ 103 w 120"/>
                <a:gd name="T7" fmla="*/ 0 h 179"/>
                <a:gd name="T8" fmla="*/ 105 w 120"/>
                <a:gd name="T9" fmla="*/ 15 h 179"/>
                <a:gd name="T10" fmla="*/ 120 w 120"/>
                <a:gd name="T11" fmla="*/ 179 h 179"/>
                <a:gd name="T12" fmla="*/ 0 w 120"/>
                <a:gd name="T1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79">
                  <a:moveTo>
                    <a:pt x="0" y="179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9"/>
                    <a:pt x="0" y="5"/>
                    <a:pt x="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5"/>
                    <a:pt x="105" y="9"/>
                    <a:pt x="105" y="15"/>
                  </a:cubicBezTo>
                  <a:cubicBezTo>
                    <a:pt x="120" y="179"/>
                    <a:pt x="120" y="179"/>
                    <a:pt x="120" y="179"/>
                  </a:cubicBezTo>
                  <a:lnTo>
                    <a:pt x="0" y="179"/>
                  </a:lnTo>
                  <a:close/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54"/>
            <p:cNvSpPr>
              <a:spLocks/>
            </p:cNvSpPr>
            <p:nvPr/>
          </p:nvSpPr>
          <p:spPr bwMode="auto">
            <a:xfrm>
              <a:off x="1806576" y="3440113"/>
              <a:ext cx="285750" cy="144463"/>
            </a:xfrm>
            <a:custGeom>
              <a:avLst/>
              <a:gdLst>
                <a:gd name="T0" fmla="*/ 180 w 180"/>
                <a:gd name="T1" fmla="*/ 91 h 91"/>
                <a:gd name="T2" fmla="*/ 162 w 180"/>
                <a:gd name="T3" fmla="*/ 0 h 91"/>
                <a:gd name="T4" fmla="*/ 0 w 180"/>
                <a:gd name="T5" fmla="*/ 0 h 91"/>
                <a:gd name="T6" fmla="*/ 5 w 180"/>
                <a:gd name="T7" fmla="*/ 91 h 91"/>
                <a:gd name="T8" fmla="*/ 180 w 180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91">
                  <a:moveTo>
                    <a:pt x="180" y="91"/>
                  </a:moveTo>
                  <a:lnTo>
                    <a:pt x="162" y="0"/>
                  </a:lnTo>
                  <a:lnTo>
                    <a:pt x="0" y="0"/>
                  </a:lnTo>
                  <a:lnTo>
                    <a:pt x="5" y="91"/>
                  </a:lnTo>
                  <a:lnTo>
                    <a:pt x="180" y="91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55"/>
            <p:cNvSpPr>
              <a:spLocks/>
            </p:cNvSpPr>
            <p:nvPr/>
          </p:nvSpPr>
          <p:spPr bwMode="auto">
            <a:xfrm>
              <a:off x="1857376" y="3440113"/>
              <a:ext cx="304800" cy="242888"/>
            </a:xfrm>
            <a:custGeom>
              <a:avLst/>
              <a:gdLst>
                <a:gd name="T0" fmla="*/ 116 w 192"/>
                <a:gd name="T1" fmla="*/ 153 h 153"/>
                <a:gd name="T2" fmla="*/ 192 w 192"/>
                <a:gd name="T3" fmla="*/ 95 h 153"/>
                <a:gd name="T4" fmla="*/ 113 w 192"/>
                <a:gd name="T5" fmla="*/ 0 h 153"/>
                <a:gd name="T6" fmla="*/ 0 w 192"/>
                <a:gd name="T7" fmla="*/ 73 h 153"/>
                <a:gd name="T8" fmla="*/ 116 w 192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53">
                  <a:moveTo>
                    <a:pt x="116" y="153"/>
                  </a:moveTo>
                  <a:lnTo>
                    <a:pt x="192" y="95"/>
                  </a:lnTo>
                  <a:lnTo>
                    <a:pt x="113" y="0"/>
                  </a:lnTo>
                  <a:lnTo>
                    <a:pt x="0" y="73"/>
                  </a:lnTo>
                  <a:lnTo>
                    <a:pt x="116" y="153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56"/>
            <p:cNvSpPr>
              <a:spLocks/>
            </p:cNvSpPr>
            <p:nvPr/>
          </p:nvSpPr>
          <p:spPr bwMode="auto">
            <a:xfrm>
              <a:off x="1708151" y="3440113"/>
              <a:ext cx="268288" cy="231775"/>
            </a:xfrm>
            <a:custGeom>
              <a:avLst/>
              <a:gdLst>
                <a:gd name="T0" fmla="*/ 0 w 169"/>
                <a:gd name="T1" fmla="*/ 84 h 146"/>
                <a:gd name="T2" fmla="*/ 58 w 169"/>
                <a:gd name="T3" fmla="*/ 146 h 146"/>
                <a:gd name="T4" fmla="*/ 169 w 169"/>
                <a:gd name="T5" fmla="*/ 91 h 146"/>
                <a:gd name="T6" fmla="*/ 68 w 169"/>
                <a:gd name="T7" fmla="*/ 0 h 146"/>
                <a:gd name="T8" fmla="*/ 0 w 169"/>
                <a:gd name="T9" fmla="*/ 8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46">
                  <a:moveTo>
                    <a:pt x="0" y="84"/>
                  </a:moveTo>
                  <a:lnTo>
                    <a:pt x="58" y="146"/>
                  </a:lnTo>
                  <a:lnTo>
                    <a:pt x="169" y="91"/>
                  </a:lnTo>
                  <a:lnTo>
                    <a:pt x="68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57"/>
            <p:cNvSpPr>
              <a:spLocks/>
            </p:cNvSpPr>
            <p:nvPr/>
          </p:nvSpPr>
          <p:spPr bwMode="auto">
            <a:xfrm>
              <a:off x="1995488" y="3046413"/>
              <a:ext cx="236538" cy="269875"/>
            </a:xfrm>
            <a:custGeom>
              <a:avLst/>
              <a:gdLst>
                <a:gd name="T0" fmla="*/ 71 w 110"/>
                <a:gd name="T1" fmla="*/ 117 h 126"/>
                <a:gd name="T2" fmla="*/ 100 w 110"/>
                <a:gd name="T3" fmla="*/ 119 h 126"/>
                <a:gd name="T4" fmla="*/ 102 w 110"/>
                <a:gd name="T5" fmla="*/ 90 h 126"/>
                <a:gd name="T6" fmla="*/ 39 w 110"/>
                <a:gd name="T7" fmla="*/ 10 h 126"/>
                <a:gd name="T8" fmla="*/ 10 w 110"/>
                <a:gd name="T9" fmla="*/ 8 h 126"/>
                <a:gd name="T10" fmla="*/ 7 w 110"/>
                <a:gd name="T11" fmla="*/ 37 h 126"/>
                <a:gd name="T12" fmla="*/ 71 w 110"/>
                <a:gd name="T13" fmla="*/ 11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6">
                  <a:moveTo>
                    <a:pt x="71" y="117"/>
                  </a:moveTo>
                  <a:cubicBezTo>
                    <a:pt x="78" y="125"/>
                    <a:pt x="91" y="126"/>
                    <a:pt x="100" y="119"/>
                  </a:cubicBezTo>
                  <a:cubicBezTo>
                    <a:pt x="109" y="111"/>
                    <a:pt x="110" y="98"/>
                    <a:pt x="102" y="9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1" y="1"/>
                    <a:pt x="18" y="0"/>
                    <a:pt x="10" y="8"/>
                  </a:cubicBezTo>
                  <a:cubicBezTo>
                    <a:pt x="1" y="15"/>
                    <a:pt x="0" y="28"/>
                    <a:pt x="7" y="37"/>
                  </a:cubicBezTo>
                  <a:lnTo>
                    <a:pt x="71" y="11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58"/>
            <p:cNvSpPr>
              <a:spLocks/>
            </p:cNvSpPr>
            <p:nvPr/>
          </p:nvSpPr>
          <p:spPr bwMode="auto">
            <a:xfrm>
              <a:off x="2047876" y="3233738"/>
              <a:ext cx="180975" cy="223838"/>
            </a:xfrm>
            <a:custGeom>
              <a:avLst/>
              <a:gdLst>
                <a:gd name="T0" fmla="*/ 5 w 85"/>
                <a:gd name="T1" fmla="*/ 75 h 105"/>
                <a:gd name="T2" fmla="*/ 10 w 85"/>
                <a:gd name="T3" fmla="*/ 99 h 105"/>
                <a:gd name="T4" fmla="*/ 33 w 85"/>
                <a:gd name="T5" fmla="*/ 97 h 105"/>
                <a:gd name="T6" fmla="*/ 79 w 85"/>
                <a:gd name="T7" fmla="*/ 28 h 105"/>
                <a:gd name="T8" fmla="*/ 75 w 85"/>
                <a:gd name="T9" fmla="*/ 5 h 105"/>
                <a:gd name="T10" fmla="*/ 51 w 85"/>
                <a:gd name="T11" fmla="*/ 10 h 105"/>
                <a:gd name="T12" fmla="*/ 5 w 85"/>
                <a:gd name="T13" fmla="*/ 7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05">
                  <a:moveTo>
                    <a:pt x="5" y="75"/>
                  </a:moveTo>
                  <a:cubicBezTo>
                    <a:pt x="0" y="83"/>
                    <a:pt x="2" y="94"/>
                    <a:pt x="10" y="99"/>
                  </a:cubicBezTo>
                  <a:cubicBezTo>
                    <a:pt x="18" y="104"/>
                    <a:pt x="28" y="105"/>
                    <a:pt x="33" y="97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85" y="21"/>
                    <a:pt x="82" y="10"/>
                    <a:pt x="75" y="5"/>
                  </a:cubicBezTo>
                  <a:cubicBezTo>
                    <a:pt x="67" y="0"/>
                    <a:pt x="57" y="2"/>
                    <a:pt x="51" y="10"/>
                  </a:cubicBezTo>
                  <a:lnTo>
                    <a:pt x="5" y="7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59"/>
            <p:cNvSpPr>
              <a:spLocks/>
            </p:cNvSpPr>
            <p:nvPr/>
          </p:nvSpPr>
          <p:spPr bwMode="auto">
            <a:xfrm>
              <a:off x="2008188" y="3402013"/>
              <a:ext cx="41275" cy="55563"/>
            </a:xfrm>
            <a:custGeom>
              <a:avLst/>
              <a:gdLst>
                <a:gd name="T0" fmla="*/ 15 w 19"/>
                <a:gd name="T1" fmla="*/ 13 h 26"/>
                <a:gd name="T2" fmla="*/ 17 w 19"/>
                <a:gd name="T3" fmla="*/ 6 h 26"/>
                <a:gd name="T4" fmla="*/ 13 w 19"/>
                <a:gd name="T5" fmla="*/ 2 h 26"/>
                <a:gd name="T6" fmla="*/ 2 w 19"/>
                <a:gd name="T7" fmla="*/ 12 h 26"/>
                <a:gd name="T8" fmla="*/ 1 w 19"/>
                <a:gd name="T9" fmla="*/ 22 h 26"/>
                <a:gd name="T10" fmla="*/ 9 w 19"/>
                <a:gd name="T11" fmla="*/ 24 h 26"/>
                <a:gd name="T12" fmla="*/ 15 w 19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6">
                  <a:moveTo>
                    <a:pt x="15" y="13"/>
                  </a:moveTo>
                  <a:cubicBezTo>
                    <a:pt x="18" y="12"/>
                    <a:pt x="19" y="8"/>
                    <a:pt x="17" y="6"/>
                  </a:cubicBezTo>
                  <a:cubicBezTo>
                    <a:pt x="16" y="3"/>
                    <a:pt x="15" y="0"/>
                    <a:pt x="13" y="2"/>
                  </a:cubicBezTo>
                  <a:cubicBezTo>
                    <a:pt x="13" y="2"/>
                    <a:pt x="4" y="9"/>
                    <a:pt x="2" y="12"/>
                  </a:cubicBezTo>
                  <a:cubicBezTo>
                    <a:pt x="0" y="16"/>
                    <a:pt x="0" y="19"/>
                    <a:pt x="1" y="22"/>
                  </a:cubicBezTo>
                  <a:cubicBezTo>
                    <a:pt x="3" y="25"/>
                    <a:pt x="6" y="26"/>
                    <a:pt x="9" y="24"/>
                  </a:cubicBezTo>
                  <a:lnTo>
                    <a:pt x="15" y="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60"/>
            <p:cNvSpPr>
              <a:spLocks/>
            </p:cNvSpPr>
            <p:nvPr/>
          </p:nvSpPr>
          <p:spPr bwMode="auto">
            <a:xfrm>
              <a:off x="2001838" y="3436938"/>
              <a:ext cx="39688" cy="53975"/>
            </a:xfrm>
            <a:custGeom>
              <a:avLst/>
              <a:gdLst>
                <a:gd name="T0" fmla="*/ 16 w 18"/>
                <a:gd name="T1" fmla="*/ 15 h 25"/>
                <a:gd name="T2" fmla="*/ 14 w 18"/>
                <a:gd name="T3" fmla="*/ 7 h 25"/>
                <a:gd name="T4" fmla="*/ 9 w 18"/>
                <a:gd name="T5" fmla="*/ 3 h 25"/>
                <a:gd name="T6" fmla="*/ 1 w 18"/>
                <a:gd name="T7" fmla="*/ 16 h 25"/>
                <a:gd name="T8" fmla="*/ 3 w 18"/>
                <a:gd name="T9" fmla="*/ 23 h 25"/>
                <a:gd name="T10" fmla="*/ 11 w 18"/>
                <a:gd name="T11" fmla="*/ 21 h 25"/>
                <a:gd name="T12" fmla="*/ 16 w 18"/>
                <a:gd name="T1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5">
                  <a:moveTo>
                    <a:pt x="16" y="15"/>
                  </a:moveTo>
                  <a:cubicBezTo>
                    <a:pt x="18" y="12"/>
                    <a:pt x="17" y="9"/>
                    <a:pt x="14" y="7"/>
                  </a:cubicBezTo>
                  <a:cubicBezTo>
                    <a:pt x="11" y="5"/>
                    <a:pt x="11" y="0"/>
                    <a:pt x="9" y="3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6" y="25"/>
                    <a:pt x="9" y="24"/>
                    <a:pt x="11" y="21"/>
                  </a:cubicBezTo>
                  <a:lnTo>
                    <a:pt x="16" y="1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61"/>
            <p:cNvSpPr>
              <a:spLocks/>
            </p:cNvSpPr>
            <p:nvPr/>
          </p:nvSpPr>
          <p:spPr bwMode="auto">
            <a:xfrm>
              <a:off x="2020888" y="3463925"/>
              <a:ext cx="39688" cy="42863"/>
            </a:xfrm>
            <a:custGeom>
              <a:avLst/>
              <a:gdLst>
                <a:gd name="T0" fmla="*/ 16 w 18"/>
                <a:gd name="T1" fmla="*/ 8 h 20"/>
                <a:gd name="T2" fmla="*/ 13 w 18"/>
                <a:gd name="T3" fmla="*/ 1 h 20"/>
                <a:gd name="T4" fmla="*/ 6 w 18"/>
                <a:gd name="T5" fmla="*/ 4 h 20"/>
                <a:gd name="T6" fmla="*/ 1 w 18"/>
                <a:gd name="T7" fmla="*/ 12 h 20"/>
                <a:gd name="T8" fmla="*/ 4 w 18"/>
                <a:gd name="T9" fmla="*/ 19 h 20"/>
                <a:gd name="T10" fmla="*/ 12 w 18"/>
                <a:gd name="T11" fmla="*/ 16 h 20"/>
                <a:gd name="T12" fmla="*/ 16 w 18"/>
                <a:gd name="T1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">
                  <a:moveTo>
                    <a:pt x="16" y="8"/>
                  </a:moveTo>
                  <a:cubicBezTo>
                    <a:pt x="18" y="5"/>
                    <a:pt x="16" y="2"/>
                    <a:pt x="13" y="1"/>
                  </a:cubicBezTo>
                  <a:cubicBezTo>
                    <a:pt x="10" y="0"/>
                    <a:pt x="7" y="1"/>
                    <a:pt x="6" y="4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5"/>
                    <a:pt x="1" y="18"/>
                    <a:pt x="4" y="19"/>
                  </a:cubicBezTo>
                  <a:cubicBezTo>
                    <a:pt x="7" y="20"/>
                    <a:pt x="11" y="19"/>
                    <a:pt x="12" y="16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62"/>
            <p:cNvSpPr>
              <a:spLocks/>
            </p:cNvSpPr>
            <p:nvPr/>
          </p:nvSpPr>
          <p:spPr bwMode="auto">
            <a:xfrm>
              <a:off x="2049463" y="3463925"/>
              <a:ext cx="34925" cy="53975"/>
            </a:xfrm>
            <a:custGeom>
              <a:avLst/>
              <a:gdLst>
                <a:gd name="T0" fmla="*/ 15 w 16"/>
                <a:gd name="T1" fmla="*/ 10 h 25"/>
                <a:gd name="T2" fmla="*/ 12 w 16"/>
                <a:gd name="T3" fmla="*/ 3 h 25"/>
                <a:gd name="T4" fmla="*/ 6 w 16"/>
                <a:gd name="T5" fmla="*/ 3 h 25"/>
                <a:gd name="T6" fmla="*/ 1 w 16"/>
                <a:gd name="T7" fmla="*/ 14 h 25"/>
                <a:gd name="T8" fmla="*/ 4 w 16"/>
                <a:gd name="T9" fmla="*/ 25 h 25"/>
                <a:gd name="T10" fmla="*/ 11 w 16"/>
                <a:gd name="T11" fmla="*/ 21 h 25"/>
                <a:gd name="T12" fmla="*/ 15 w 16"/>
                <a:gd name="T13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15" y="10"/>
                  </a:moveTo>
                  <a:cubicBezTo>
                    <a:pt x="16" y="7"/>
                    <a:pt x="15" y="4"/>
                    <a:pt x="12" y="3"/>
                  </a:cubicBezTo>
                  <a:cubicBezTo>
                    <a:pt x="9" y="3"/>
                    <a:pt x="6" y="0"/>
                    <a:pt x="6" y="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7"/>
                    <a:pt x="1" y="24"/>
                    <a:pt x="4" y="25"/>
                  </a:cubicBezTo>
                  <a:cubicBezTo>
                    <a:pt x="7" y="25"/>
                    <a:pt x="10" y="24"/>
                    <a:pt x="11" y="21"/>
                  </a:cubicBezTo>
                  <a:lnTo>
                    <a:pt x="15" y="10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63"/>
            <p:cNvSpPr>
              <a:spLocks/>
            </p:cNvSpPr>
            <p:nvPr/>
          </p:nvSpPr>
          <p:spPr bwMode="auto">
            <a:xfrm>
              <a:off x="2074863" y="3448050"/>
              <a:ext cx="34925" cy="61913"/>
            </a:xfrm>
            <a:custGeom>
              <a:avLst/>
              <a:gdLst>
                <a:gd name="T0" fmla="*/ 15 w 16"/>
                <a:gd name="T1" fmla="*/ 7 h 29"/>
                <a:gd name="T2" fmla="*/ 12 w 16"/>
                <a:gd name="T3" fmla="*/ 1 h 29"/>
                <a:gd name="T4" fmla="*/ 6 w 16"/>
                <a:gd name="T5" fmla="*/ 4 h 29"/>
                <a:gd name="T6" fmla="*/ 0 w 16"/>
                <a:gd name="T7" fmla="*/ 23 h 29"/>
                <a:gd name="T8" fmla="*/ 4 w 16"/>
                <a:gd name="T9" fmla="*/ 29 h 29"/>
                <a:gd name="T10" fmla="*/ 10 w 16"/>
                <a:gd name="T11" fmla="*/ 25 h 29"/>
                <a:gd name="T12" fmla="*/ 15 w 16"/>
                <a:gd name="T13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9">
                  <a:moveTo>
                    <a:pt x="15" y="7"/>
                  </a:moveTo>
                  <a:cubicBezTo>
                    <a:pt x="16" y="4"/>
                    <a:pt x="15" y="1"/>
                    <a:pt x="12" y="1"/>
                  </a:cubicBezTo>
                  <a:cubicBezTo>
                    <a:pt x="9" y="0"/>
                    <a:pt x="7" y="2"/>
                    <a:pt x="6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1" y="28"/>
                    <a:pt x="4" y="29"/>
                  </a:cubicBezTo>
                  <a:cubicBezTo>
                    <a:pt x="6" y="29"/>
                    <a:pt x="9" y="28"/>
                    <a:pt x="10" y="25"/>
                  </a:cubicBezTo>
                  <a:lnTo>
                    <a:pt x="15" y="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64"/>
            <p:cNvSpPr>
              <a:spLocks/>
            </p:cNvSpPr>
            <p:nvPr/>
          </p:nvSpPr>
          <p:spPr bwMode="auto">
            <a:xfrm>
              <a:off x="2012951" y="3390900"/>
              <a:ext cx="103188" cy="107950"/>
            </a:xfrm>
            <a:custGeom>
              <a:avLst/>
              <a:gdLst>
                <a:gd name="T0" fmla="*/ 47 w 48"/>
                <a:gd name="T1" fmla="*/ 29 h 50"/>
                <a:gd name="T2" fmla="*/ 37 w 48"/>
                <a:gd name="T3" fmla="*/ 6 h 50"/>
                <a:gd name="T4" fmla="*/ 8 w 48"/>
                <a:gd name="T5" fmla="*/ 11 h 50"/>
                <a:gd name="T6" fmla="*/ 6 w 48"/>
                <a:gd name="T7" fmla="*/ 15 h 50"/>
                <a:gd name="T8" fmla="*/ 15 w 48"/>
                <a:gd name="T9" fmla="*/ 44 h 50"/>
                <a:gd name="T10" fmla="*/ 44 w 48"/>
                <a:gd name="T11" fmla="*/ 39 h 50"/>
                <a:gd name="T12" fmla="*/ 47 w 48"/>
                <a:gd name="T13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0">
                  <a:moveTo>
                    <a:pt x="47" y="29"/>
                  </a:moveTo>
                  <a:cubicBezTo>
                    <a:pt x="48" y="20"/>
                    <a:pt x="47" y="11"/>
                    <a:pt x="37" y="6"/>
                  </a:cubicBezTo>
                  <a:cubicBezTo>
                    <a:pt x="26" y="0"/>
                    <a:pt x="14" y="0"/>
                    <a:pt x="8" y="1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25"/>
                    <a:pt x="4" y="39"/>
                    <a:pt x="15" y="44"/>
                  </a:cubicBezTo>
                  <a:cubicBezTo>
                    <a:pt x="25" y="50"/>
                    <a:pt x="38" y="50"/>
                    <a:pt x="44" y="39"/>
                  </a:cubicBezTo>
                  <a:cubicBezTo>
                    <a:pt x="44" y="39"/>
                    <a:pt x="46" y="35"/>
                    <a:pt x="47" y="29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65"/>
            <p:cNvSpPr>
              <a:spLocks/>
            </p:cNvSpPr>
            <p:nvPr/>
          </p:nvSpPr>
          <p:spPr bwMode="auto">
            <a:xfrm>
              <a:off x="1779588" y="2892425"/>
              <a:ext cx="153988" cy="198438"/>
            </a:xfrm>
            <a:custGeom>
              <a:avLst/>
              <a:gdLst>
                <a:gd name="T0" fmla="*/ 35 w 72"/>
                <a:gd name="T1" fmla="*/ 81 h 93"/>
                <a:gd name="T2" fmla="*/ 60 w 72"/>
                <a:gd name="T3" fmla="*/ 88 h 93"/>
                <a:gd name="T4" fmla="*/ 67 w 72"/>
                <a:gd name="T5" fmla="*/ 63 h 93"/>
                <a:gd name="T6" fmla="*/ 37 w 72"/>
                <a:gd name="T7" fmla="*/ 11 h 93"/>
                <a:gd name="T8" fmla="*/ 12 w 72"/>
                <a:gd name="T9" fmla="*/ 5 h 93"/>
                <a:gd name="T10" fmla="*/ 5 w 72"/>
                <a:gd name="T11" fmla="*/ 30 h 93"/>
                <a:gd name="T12" fmla="*/ 35 w 72"/>
                <a:gd name="T13" fmla="*/ 8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93">
                  <a:moveTo>
                    <a:pt x="35" y="81"/>
                  </a:moveTo>
                  <a:cubicBezTo>
                    <a:pt x="40" y="90"/>
                    <a:pt x="51" y="93"/>
                    <a:pt x="60" y="88"/>
                  </a:cubicBezTo>
                  <a:cubicBezTo>
                    <a:pt x="69" y="83"/>
                    <a:pt x="72" y="72"/>
                    <a:pt x="67" y="63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2" y="3"/>
                    <a:pt x="21" y="0"/>
                    <a:pt x="12" y="5"/>
                  </a:cubicBezTo>
                  <a:cubicBezTo>
                    <a:pt x="3" y="10"/>
                    <a:pt x="0" y="21"/>
                    <a:pt x="5" y="30"/>
                  </a:cubicBezTo>
                  <a:lnTo>
                    <a:pt x="35" y="8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66"/>
            <p:cNvSpPr>
              <a:spLocks/>
            </p:cNvSpPr>
            <p:nvPr/>
          </p:nvSpPr>
          <p:spPr bwMode="auto">
            <a:xfrm>
              <a:off x="1998663" y="3038475"/>
              <a:ext cx="134938" cy="160338"/>
            </a:xfrm>
            <a:custGeom>
              <a:avLst/>
              <a:gdLst>
                <a:gd name="T0" fmla="*/ 13 w 63"/>
                <a:gd name="T1" fmla="*/ 0 h 75"/>
                <a:gd name="T2" fmla="*/ 0 w 63"/>
                <a:gd name="T3" fmla="*/ 0 h 75"/>
                <a:gd name="T4" fmla="*/ 0 w 63"/>
                <a:gd name="T5" fmla="*/ 45 h 75"/>
                <a:gd name="T6" fmla="*/ 32 w 63"/>
                <a:gd name="T7" fmla="*/ 75 h 75"/>
                <a:gd name="T8" fmla="*/ 63 w 63"/>
                <a:gd name="T9" fmla="*/ 43 h 75"/>
                <a:gd name="T10" fmla="*/ 58 w 63"/>
                <a:gd name="T11" fmla="*/ 30 h 75"/>
                <a:gd name="T12" fmla="*/ 13 w 63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5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1"/>
                    <a:pt x="58" y="32"/>
                    <a:pt x="58" y="30"/>
                  </a:cubicBezTo>
                  <a:cubicBezTo>
                    <a:pt x="45" y="5"/>
                    <a:pt x="30" y="0"/>
                    <a:pt x="13" y="0"/>
                  </a:cubicBezTo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67"/>
            <p:cNvSpPr>
              <a:spLocks/>
            </p:cNvSpPr>
            <p:nvPr/>
          </p:nvSpPr>
          <p:spPr bwMode="auto">
            <a:xfrm>
              <a:off x="1622426" y="2663825"/>
              <a:ext cx="312738" cy="312738"/>
            </a:xfrm>
            <a:custGeom>
              <a:avLst/>
              <a:gdLst>
                <a:gd name="T0" fmla="*/ 5 w 146"/>
                <a:gd name="T1" fmla="*/ 82 h 146"/>
                <a:gd name="T2" fmla="*/ 82 w 146"/>
                <a:gd name="T3" fmla="*/ 141 h 146"/>
                <a:gd name="T4" fmla="*/ 141 w 146"/>
                <a:gd name="T5" fmla="*/ 64 h 146"/>
                <a:gd name="T6" fmla="*/ 64 w 146"/>
                <a:gd name="T7" fmla="*/ 5 h 146"/>
                <a:gd name="T8" fmla="*/ 5 w 146"/>
                <a:gd name="T9" fmla="*/ 8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6">
                  <a:moveTo>
                    <a:pt x="5" y="82"/>
                  </a:moveTo>
                  <a:cubicBezTo>
                    <a:pt x="10" y="120"/>
                    <a:pt x="45" y="146"/>
                    <a:pt x="82" y="141"/>
                  </a:cubicBezTo>
                  <a:cubicBezTo>
                    <a:pt x="120" y="136"/>
                    <a:pt x="146" y="101"/>
                    <a:pt x="141" y="64"/>
                  </a:cubicBezTo>
                  <a:cubicBezTo>
                    <a:pt x="136" y="26"/>
                    <a:pt x="102" y="0"/>
                    <a:pt x="64" y="5"/>
                  </a:cubicBezTo>
                  <a:cubicBezTo>
                    <a:pt x="27" y="10"/>
                    <a:pt x="0" y="45"/>
                    <a:pt x="5" y="82"/>
                  </a:cubicBezTo>
                </a:path>
              </a:pathLst>
            </a:custGeom>
            <a:solidFill>
              <a:srgbClr val="A88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68"/>
            <p:cNvSpPr>
              <a:spLocks/>
            </p:cNvSpPr>
            <p:nvPr/>
          </p:nvSpPr>
          <p:spPr bwMode="auto">
            <a:xfrm>
              <a:off x="1633538" y="2673350"/>
              <a:ext cx="285750" cy="361950"/>
            </a:xfrm>
            <a:custGeom>
              <a:avLst/>
              <a:gdLst>
                <a:gd name="T0" fmla="*/ 10 w 133"/>
                <a:gd name="T1" fmla="*/ 113 h 169"/>
                <a:gd name="T2" fmla="*/ 77 w 133"/>
                <a:gd name="T3" fmla="*/ 164 h 169"/>
                <a:gd name="T4" fmla="*/ 129 w 133"/>
                <a:gd name="T5" fmla="*/ 97 h 169"/>
                <a:gd name="T6" fmla="*/ 123 w 133"/>
                <a:gd name="T7" fmla="*/ 56 h 169"/>
                <a:gd name="T8" fmla="*/ 56 w 133"/>
                <a:gd name="T9" fmla="*/ 5 h 169"/>
                <a:gd name="T10" fmla="*/ 4 w 133"/>
                <a:gd name="T11" fmla="*/ 72 h 169"/>
                <a:gd name="T12" fmla="*/ 10 w 133"/>
                <a:gd name="T13" fmla="*/ 11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69">
                  <a:moveTo>
                    <a:pt x="10" y="113"/>
                  </a:moveTo>
                  <a:cubicBezTo>
                    <a:pt x="14" y="146"/>
                    <a:pt x="45" y="169"/>
                    <a:pt x="77" y="164"/>
                  </a:cubicBezTo>
                  <a:cubicBezTo>
                    <a:pt x="110" y="160"/>
                    <a:pt x="133" y="130"/>
                    <a:pt x="129" y="97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19" y="23"/>
                    <a:pt x="88" y="0"/>
                    <a:pt x="56" y="5"/>
                  </a:cubicBezTo>
                  <a:cubicBezTo>
                    <a:pt x="23" y="9"/>
                    <a:pt x="0" y="39"/>
                    <a:pt x="4" y="72"/>
                  </a:cubicBezTo>
                  <a:lnTo>
                    <a:pt x="10" y="1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69"/>
            <p:cNvSpPr>
              <a:spLocks/>
            </p:cNvSpPr>
            <p:nvPr/>
          </p:nvSpPr>
          <p:spPr bwMode="auto">
            <a:xfrm>
              <a:off x="1787526" y="2817813"/>
              <a:ext cx="34925" cy="52388"/>
            </a:xfrm>
            <a:custGeom>
              <a:avLst/>
              <a:gdLst>
                <a:gd name="T0" fmla="*/ 2 w 16"/>
                <a:gd name="T1" fmla="*/ 19 h 25"/>
                <a:gd name="T2" fmla="*/ 9 w 16"/>
                <a:gd name="T3" fmla="*/ 25 h 25"/>
                <a:gd name="T4" fmla="*/ 15 w 16"/>
                <a:gd name="T5" fmla="*/ 17 h 25"/>
                <a:gd name="T6" fmla="*/ 14 w 16"/>
                <a:gd name="T7" fmla="*/ 6 h 25"/>
                <a:gd name="T8" fmla="*/ 6 w 16"/>
                <a:gd name="T9" fmla="*/ 0 h 25"/>
                <a:gd name="T10" fmla="*/ 0 w 16"/>
                <a:gd name="T11" fmla="*/ 8 h 25"/>
                <a:gd name="T12" fmla="*/ 2 w 16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2" y="19"/>
                  </a:moveTo>
                  <a:cubicBezTo>
                    <a:pt x="2" y="23"/>
                    <a:pt x="6" y="25"/>
                    <a:pt x="9" y="25"/>
                  </a:cubicBezTo>
                  <a:cubicBezTo>
                    <a:pt x="13" y="24"/>
                    <a:pt x="16" y="21"/>
                    <a:pt x="15" y="1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2"/>
                    <a:pt x="10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70"/>
            <p:cNvSpPr>
              <a:spLocks/>
            </p:cNvSpPr>
            <p:nvPr/>
          </p:nvSpPr>
          <p:spPr bwMode="auto">
            <a:xfrm>
              <a:off x="1671638" y="2832100"/>
              <a:ext cx="34925" cy="53975"/>
            </a:xfrm>
            <a:custGeom>
              <a:avLst/>
              <a:gdLst>
                <a:gd name="T0" fmla="*/ 2 w 16"/>
                <a:gd name="T1" fmla="*/ 19 h 25"/>
                <a:gd name="T2" fmla="*/ 10 w 16"/>
                <a:gd name="T3" fmla="*/ 25 h 25"/>
                <a:gd name="T4" fmla="*/ 16 w 16"/>
                <a:gd name="T5" fmla="*/ 17 h 25"/>
                <a:gd name="T6" fmla="*/ 14 w 16"/>
                <a:gd name="T7" fmla="*/ 6 h 25"/>
                <a:gd name="T8" fmla="*/ 7 w 16"/>
                <a:gd name="T9" fmla="*/ 0 h 25"/>
                <a:gd name="T10" fmla="*/ 1 w 16"/>
                <a:gd name="T11" fmla="*/ 8 h 25"/>
                <a:gd name="T12" fmla="*/ 2 w 16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2" y="19"/>
                  </a:moveTo>
                  <a:cubicBezTo>
                    <a:pt x="3" y="23"/>
                    <a:pt x="6" y="25"/>
                    <a:pt x="10" y="25"/>
                  </a:cubicBezTo>
                  <a:cubicBezTo>
                    <a:pt x="14" y="24"/>
                    <a:pt x="16" y="21"/>
                    <a:pt x="16" y="1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0" y="0"/>
                    <a:pt x="7" y="0"/>
                  </a:cubicBezTo>
                  <a:cubicBezTo>
                    <a:pt x="3" y="1"/>
                    <a:pt x="0" y="4"/>
                    <a:pt x="1" y="8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71"/>
            <p:cNvSpPr>
              <a:spLocks/>
            </p:cNvSpPr>
            <p:nvPr/>
          </p:nvSpPr>
          <p:spPr bwMode="auto">
            <a:xfrm>
              <a:off x="1865313" y="2817813"/>
              <a:ext cx="73025" cy="73025"/>
            </a:xfrm>
            <a:custGeom>
              <a:avLst/>
              <a:gdLst>
                <a:gd name="T0" fmla="*/ 2 w 34"/>
                <a:gd name="T1" fmla="*/ 19 h 34"/>
                <a:gd name="T2" fmla="*/ 19 w 34"/>
                <a:gd name="T3" fmla="*/ 32 h 34"/>
                <a:gd name="T4" fmla="*/ 33 w 34"/>
                <a:gd name="T5" fmla="*/ 15 h 34"/>
                <a:gd name="T6" fmla="*/ 15 w 34"/>
                <a:gd name="T7" fmla="*/ 1 h 34"/>
                <a:gd name="T8" fmla="*/ 2 w 34"/>
                <a:gd name="T9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" y="19"/>
                  </a:moveTo>
                  <a:cubicBezTo>
                    <a:pt x="3" y="28"/>
                    <a:pt x="11" y="34"/>
                    <a:pt x="19" y="32"/>
                  </a:cubicBezTo>
                  <a:cubicBezTo>
                    <a:pt x="28" y="31"/>
                    <a:pt x="34" y="23"/>
                    <a:pt x="33" y="15"/>
                  </a:cubicBezTo>
                  <a:cubicBezTo>
                    <a:pt x="31" y="6"/>
                    <a:pt x="24" y="0"/>
                    <a:pt x="15" y="1"/>
                  </a:cubicBezTo>
                  <a:cubicBezTo>
                    <a:pt x="6" y="3"/>
                    <a:pt x="0" y="10"/>
                    <a:pt x="2" y="19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72"/>
            <p:cNvSpPr>
              <a:spLocks/>
            </p:cNvSpPr>
            <p:nvPr/>
          </p:nvSpPr>
          <p:spPr bwMode="auto">
            <a:xfrm>
              <a:off x="1804988" y="2706688"/>
              <a:ext cx="104775" cy="179388"/>
            </a:xfrm>
            <a:custGeom>
              <a:avLst/>
              <a:gdLst>
                <a:gd name="T0" fmla="*/ 0 w 49"/>
                <a:gd name="T1" fmla="*/ 0 h 84"/>
                <a:gd name="T2" fmla="*/ 16 w 49"/>
                <a:gd name="T3" fmla="*/ 11 h 84"/>
                <a:gd name="T4" fmla="*/ 47 w 49"/>
                <a:gd name="T5" fmla="*/ 84 h 84"/>
                <a:gd name="T6" fmla="*/ 49 w 49"/>
                <a:gd name="T7" fmla="*/ 55 h 84"/>
                <a:gd name="T8" fmla="*/ 0 w 49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4">
                  <a:moveTo>
                    <a:pt x="0" y="0"/>
                  </a:moveTo>
                  <a:cubicBezTo>
                    <a:pt x="0" y="4"/>
                    <a:pt x="15" y="7"/>
                    <a:pt x="16" y="11"/>
                  </a:cubicBezTo>
                  <a:cubicBezTo>
                    <a:pt x="20" y="39"/>
                    <a:pt x="23" y="60"/>
                    <a:pt x="47" y="84"/>
                  </a:cubicBezTo>
                  <a:cubicBezTo>
                    <a:pt x="47" y="80"/>
                    <a:pt x="49" y="59"/>
                    <a:pt x="49" y="55"/>
                  </a:cubicBezTo>
                  <a:cubicBezTo>
                    <a:pt x="45" y="27"/>
                    <a:pt x="27" y="7"/>
                    <a:pt x="0" y="0"/>
                  </a:cubicBezTo>
                </a:path>
              </a:pathLst>
            </a:custGeom>
            <a:solidFill>
              <a:srgbClr val="A88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73"/>
            <p:cNvSpPr>
              <a:spLocks/>
            </p:cNvSpPr>
            <p:nvPr/>
          </p:nvSpPr>
          <p:spPr bwMode="auto">
            <a:xfrm>
              <a:off x="1595438" y="2665413"/>
              <a:ext cx="317500" cy="142875"/>
            </a:xfrm>
            <a:custGeom>
              <a:avLst/>
              <a:gdLst>
                <a:gd name="T0" fmla="*/ 0 w 148"/>
                <a:gd name="T1" fmla="*/ 25 h 67"/>
                <a:gd name="T2" fmla="*/ 40 w 148"/>
                <a:gd name="T3" fmla="*/ 65 h 67"/>
                <a:gd name="T4" fmla="*/ 116 w 148"/>
                <a:gd name="T5" fmla="*/ 46 h 67"/>
                <a:gd name="T6" fmla="*/ 148 w 148"/>
                <a:gd name="T7" fmla="*/ 52 h 67"/>
                <a:gd name="T8" fmla="*/ 79 w 148"/>
                <a:gd name="T9" fmla="*/ 4 h 67"/>
                <a:gd name="T10" fmla="*/ 19 w 148"/>
                <a:gd name="T11" fmla="*/ 27 h 67"/>
                <a:gd name="T12" fmla="*/ 0 w 148"/>
                <a:gd name="T13" fmla="*/ 2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67">
                  <a:moveTo>
                    <a:pt x="0" y="25"/>
                  </a:moveTo>
                  <a:cubicBezTo>
                    <a:pt x="5" y="47"/>
                    <a:pt x="15" y="63"/>
                    <a:pt x="40" y="65"/>
                  </a:cubicBezTo>
                  <a:cubicBezTo>
                    <a:pt x="62" y="67"/>
                    <a:pt x="100" y="60"/>
                    <a:pt x="116" y="46"/>
                  </a:cubicBezTo>
                  <a:cubicBezTo>
                    <a:pt x="130" y="47"/>
                    <a:pt x="135" y="49"/>
                    <a:pt x="148" y="52"/>
                  </a:cubicBezTo>
                  <a:cubicBezTo>
                    <a:pt x="137" y="23"/>
                    <a:pt x="111" y="0"/>
                    <a:pt x="79" y="4"/>
                  </a:cubicBezTo>
                  <a:cubicBezTo>
                    <a:pt x="57" y="7"/>
                    <a:pt x="38" y="18"/>
                    <a:pt x="19" y="27"/>
                  </a:cubicBezTo>
                  <a:cubicBezTo>
                    <a:pt x="11" y="31"/>
                    <a:pt x="0" y="25"/>
                    <a:pt x="0" y="25"/>
                  </a:cubicBezTo>
                </a:path>
              </a:pathLst>
            </a:custGeom>
            <a:solidFill>
              <a:srgbClr val="A88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 flipH="1">
            <a:off x="6502909" y="2816973"/>
            <a:ext cx="1763713" cy="1635126"/>
            <a:chOff x="1417638" y="747713"/>
            <a:chExt cx="1763713" cy="1635126"/>
          </a:xfrm>
        </p:grpSpPr>
        <p:sp>
          <p:nvSpPr>
            <p:cNvPr id="59" name="Freeform 455"/>
            <p:cNvSpPr>
              <a:spLocks/>
            </p:cNvSpPr>
            <p:nvPr/>
          </p:nvSpPr>
          <p:spPr bwMode="auto">
            <a:xfrm>
              <a:off x="2590800" y="1262063"/>
              <a:ext cx="115888" cy="103188"/>
            </a:xfrm>
            <a:custGeom>
              <a:avLst/>
              <a:gdLst>
                <a:gd name="T0" fmla="*/ 24 w 54"/>
                <a:gd name="T1" fmla="*/ 48 h 48"/>
                <a:gd name="T2" fmla="*/ 3 w 54"/>
                <a:gd name="T3" fmla="*/ 31 h 48"/>
                <a:gd name="T4" fmla="*/ 19 w 54"/>
                <a:gd name="T5" fmla="*/ 4 h 48"/>
                <a:gd name="T6" fmla="*/ 24 w 54"/>
                <a:gd name="T7" fmla="*/ 3 h 48"/>
                <a:gd name="T8" fmla="*/ 51 w 54"/>
                <a:gd name="T9" fmla="*/ 19 h 48"/>
                <a:gd name="T10" fmla="*/ 34 w 54"/>
                <a:gd name="T11" fmla="*/ 46 h 48"/>
                <a:gd name="T12" fmla="*/ 24 w 5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8">
                  <a:moveTo>
                    <a:pt x="24" y="48"/>
                  </a:moveTo>
                  <a:cubicBezTo>
                    <a:pt x="14" y="46"/>
                    <a:pt x="6" y="43"/>
                    <a:pt x="3" y="31"/>
                  </a:cubicBezTo>
                  <a:cubicBezTo>
                    <a:pt x="0" y="19"/>
                    <a:pt x="7" y="7"/>
                    <a:pt x="19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36" y="0"/>
                    <a:pt x="48" y="7"/>
                    <a:pt x="51" y="19"/>
                  </a:cubicBezTo>
                  <a:cubicBezTo>
                    <a:pt x="54" y="31"/>
                    <a:pt x="46" y="44"/>
                    <a:pt x="34" y="46"/>
                  </a:cubicBezTo>
                  <a:cubicBezTo>
                    <a:pt x="34" y="46"/>
                    <a:pt x="30" y="48"/>
                    <a:pt x="24" y="48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6"/>
            <p:cNvSpPr>
              <a:spLocks/>
            </p:cNvSpPr>
            <p:nvPr/>
          </p:nvSpPr>
          <p:spPr bwMode="auto">
            <a:xfrm>
              <a:off x="2363788" y="1274763"/>
              <a:ext cx="292100" cy="122238"/>
            </a:xfrm>
            <a:custGeom>
              <a:avLst/>
              <a:gdLst>
                <a:gd name="T0" fmla="*/ 113 w 136"/>
                <a:gd name="T1" fmla="*/ 2 h 57"/>
                <a:gd name="T2" fmla="*/ 135 w 136"/>
                <a:gd name="T3" fmla="*/ 18 h 57"/>
                <a:gd name="T4" fmla="*/ 119 w 136"/>
                <a:gd name="T5" fmla="*/ 40 h 57"/>
                <a:gd name="T6" fmla="*/ 24 w 136"/>
                <a:gd name="T7" fmla="*/ 55 h 57"/>
                <a:gd name="T8" fmla="*/ 2 w 136"/>
                <a:gd name="T9" fmla="*/ 39 h 57"/>
                <a:gd name="T10" fmla="*/ 18 w 136"/>
                <a:gd name="T11" fmla="*/ 17 h 57"/>
                <a:gd name="T12" fmla="*/ 113 w 136"/>
                <a:gd name="T1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57">
                  <a:moveTo>
                    <a:pt x="113" y="2"/>
                  </a:moveTo>
                  <a:cubicBezTo>
                    <a:pt x="123" y="0"/>
                    <a:pt x="133" y="7"/>
                    <a:pt x="135" y="18"/>
                  </a:cubicBezTo>
                  <a:cubicBezTo>
                    <a:pt x="136" y="29"/>
                    <a:pt x="129" y="38"/>
                    <a:pt x="119" y="40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3" y="57"/>
                    <a:pt x="3" y="49"/>
                    <a:pt x="2" y="39"/>
                  </a:cubicBezTo>
                  <a:cubicBezTo>
                    <a:pt x="0" y="28"/>
                    <a:pt x="7" y="18"/>
                    <a:pt x="18" y="17"/>
                  </a:cubicBezTo>
                  <a:lnTo>
                    <a:pt x="113" y="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57"/>
            <p:cNvSpPr>
              <a:spLocks/>
            </p:cNvSpPr>
            <p:nvPr/>
          </p:nvSpPr>
          <p:spPr bwMode="auto">
            <a:xfrm>
              <a:off x="2589213" y="1249363"/>
              <a:ext cx="74613" cy="55563"/>
            </a:xfrm>
            <a:custGeom>
              <a:avLst/>
              <a:gdLst>
                <a:gd name="T0" fmla="*/ 15 w 35"/>
                <a:gd name="T1" fmla="*/ 24 h 26"/>
                <a:gd name="T2" fmla="*/ 6 w 35"/>
                <a:gd name="T3" fmla="*/ 22 h 26"/>
                <a:gd name="T4" fmla="*/ 3 w 35"/>
                <a:gd name="T5" fmla="*/ 20 h 26"/>
                <a:gd name="T6" fmla="*/ 25 w 35"/>
                <a:gd name="T7" fmla="*/ 2 h 26"/>
                <a:gd name="T8" fmla="*/ 34 w 35"/>
                <a:gd name="T9" fmla="*/ 4 h 26"/>
                <a:gd name="T10" fmla="*/ 32 w 35"/>
                <a:gd name="T11" fmla="*/ 12 h 26"/>
                <a:gd name="T12" fmla="*/ 15 w 35"/>
                <a:gd name="T13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6">
                  <a:moveTo>
                    <a:pt x="15" y="24"/>
                  </a:moveTo>
                  <a:cubicBezTo>
                    <a:pt x="12" y="26"/>
                    <a:pt x="8" y="25"/>
                    <a:pt x="6" y="22"/>
                  </a:cubicBezTo>
                  <a:cubicBezTo>
                    <a:pt x="5" y="20"/>
                    <a:pt x="0" y="22"/>
                    <a:pt x="3" y="2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8" y="0"/>
                    <a:pt x="32" y="1"/>
                    <a:pt x="34" y="4"/>
                  </a:cubicBezTo>
                  <a:cubicBezTo>
                    <a:pt x="35" y="6"/>
                    <a:pt x="35" y="10"/>
                    <a:pt x="32" y="12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8"/>
            <p:cNvSpPr>
              <a:spLocks/>
            </p:cNvSpPr>
            <p:nvPr/>
          </p:nvSpPr>
          <p:spPr bwMode="auto">
            <a:xfrm>
              <a:off x="2651125" y="1257301"/>
              <a:ext cx="61913" cy="39688"/>
            </a:xfrm>
            <a:custGeom>
              <a:avLst/>
              <a:gdLst>
                <a:gd name="T0" fmla="*/ 9 w 29"/>
                <a:gd name="T1" fmla="*/ 17 h 18"/>
                <a:gd name="T2" fmla="*/ 1 w 29"/>
                <a:gd name="T3" fmla="*/ 13 h 18"/>
                <a:gd name="T4" fmla="*/ 5 w 29"/>
                <a:gd name="T5" fmla="*/ 5 h 18"/>
                <a:gd name="T6" fmla="*/ 21 w 29"/>
                <a:gd name="T7" fmla="*/ 0 h 18"/>
                <a:gd name="T8" fmla="*/ 28 w 29"/>
                <a:gd name="T9" fmla="*/ 4 h 18"/>
                <a:gd name="T10" fmla="*/ 24 w 29"/>
                <a:gd name="T11" fmla="*/ 12 h 18"/>
                <a:gd name="T12" fmla="*/ 9 w 29"/>
                <a:gd name="T1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9" y="17"/>
                  </a:moveTo>
                  <a:cubicBezTo>
                    <a:pt x="6" y="18"/>
                    <a:pt x="2" y="16"/>
                    <a:pt x="1" y="13"/>
                  </a:cubicBezTo>
                  <a:cubicBezTo>
                    <a:pt x="0" y="10"/>
                    <a:pt x="2" y="6"/>
                    <a:pt x="5" y="5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7" y="1"/>
                    <a:pt x="28" y="4"/>
                  </a:cubicBezTo>
                  <a:cubicBezTo>
                    <a:pt x="29" y="8"/>
                    <a:pt x="27" y="11"/>
                    <a:pt x="24" y="12"/>
                  </a:cubicBezTo>
                  <a:lnTo>
                    <a:pt x="9" y="1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59"/>
            <p:cNvSpPr>
              <a:spLocks/>
            </p:cNvSpPr>
            <p:nvPr/>
          </p:nvSpPr>
          <p:spPr bwMode="auto">
            <a:xfrm>
              <a:off x="2670175" y="1282701"/>
              <a:ext cx="49213" cy="34925"/>
            </a:xfrm>
            <a:custGeom>
              <a:avLst/>
              <a:gdLst>
                <a:gd name="T0" fmla="*/ 7 w 23"/>
                <a:gd name="T1" fmla="*/ 15 h 16"/>
                <a:gd name="T2" fmla="*/ 0 w 23"/>
                <a:gd name="T3" fmla="*/ 10 h 16"/>
                <a:gd name="T4" fmla="*/ 5 w 23"/>
                <a:gd name="T5" fmla="*/ 4 h 16"/>
                <a:gd name="T6" fmla="*/ 16 w 23"/>
                <a:gd name="T7" fmla="*/ 1 h 16"/>
                <a:gd name="T8" fmla="*/ 22 w 23"/>
                <a:gd name="T9" fmla="*/ 6 h 16"/>
                <a:gd name="T10" fmla="*/ 17 w 23"/>
                <a:gd name="T11" fmla="*/ 12 h 16"/>
                <a:gd name="T12" fmla="*/ 7 w 23"/>
                <a:gd name="T1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6">
                  <a:moveTo>
                    <a:pt x="7" y="15"/>
                  </a:moveTo>
                  <a:cubicBezTo>
                    <a:pt x="4" y="16"/>
                    <a:pt x="1" y="14"/>
                    <a:pt x="0" y="10"/>
                  </a:cubicBezTo>
                  <a:cubicBezTo>
                    <a:pt x="0" y="7"/>
                    <a:pt x="2" y="4"/>
                    <a:pt x="5" y="4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9" y="0"/>
                    <a:pt x="22" y="3"/>
                    <a:pt x="22" y="6"/>
                  </a:cubicBezTo>
                  <a:cubicBezTo>
                    <a:pt x="23" y="9"/>
                    <a:pt x="20" y="12"/>
                    <a:pt x="17" y="12"/>
                  </a:cubicBezTo>
                  <a:lnTo>
                    <a:pt x="7" y="1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60"/>
            <p:cNvSpPr>
              <a:spLocks/>
            </p:cNvSpPr>
            <p:nvPr/>
          </p:nvSpPr>
          <p:spPr bwMode="auto">
            <a:xfrm>
              <a:off x="2668588" y="1311276"/>
              <a:ext cx="50800" cy="30163"/>
            </a:xfrm>
            <a:custGeom>
              <a:avLst/>
              <a:gdLst>
                <a:gd name="T0" fmla="*/ 6 w 24"/>
                <a:gd name="T1" fmla="*/ 14 h 14"/>
                <a:gd name="T2" fmla="*/ 0 w 24"/>
                <a:gd name="T3" fmla="*/ 8 h 14"/>
                <a:gd name="T4" fmla="*/ 6 w 24"/>
                <a:gd name="T5" fmla="*/ 2 h 14"/>
                <a:gd name="T6" fmla="*/ 18 w 24"/>
                <a:gd name="T7" fmla="*/ 0 h 14"/>
                <a:gd name="T8" fmla="*/ 24 w 24"/>
                <a:gd name="T9" fmla="*/ 6 h 14"/>
                <a:gd name="T10" fmla="*/ 18 w 24"/>
                <a:gd name="T11" fmla="*/ 11 h 14"/>
                <a:gd name="T12" fmla="*/ 6 w 2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6" y="14"/>
                  </a:moveTo>
                  <a:cubicBezTo>
                    <a:pt x="3" y="14"/>
                    <a:pt x="1" y="11"/>
                    <a:pt x="0" y="8"/>
                  </a:cubicBezTo>
                  <a:cubicBezTo>
                    <a:pt x="0" y="5"/>
                    <a:pt x="3" y="2"/>
                    <a:pt x="6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1"/>
                    <a:pt x="18" y="11"/>
                  </a:cubicBezTo>
                  <a:lnTo>
                    <a:pt x="6" y="14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61"/>
            <p:cNvSpPr>
              <a:spLocks/>
            </p:cNvSpPr>
            <p:nvPr/>
          </p:nvSpPr>
          <p:spPr bwMode="auto">
            <a:xfrm>
              <a:off x="2663825" y="1336676"/>
              <a:ext cx="47625" cy="25400"/>
            </a:xfrm>
            <a:custGeom>
              <a:avLst/>
              <a:gdLst>
                <a:gd name="T0" fmla="*/ 4 w 22"/>
                <a:gd name="T1" fmla="*/ 12 h 12"/>
                <a:gd name="T2" fmla="*/ 0 w 22"/>
                <a:gd name="T3" fmla="*/ 7 h 12"/>
                <a:gd name="T4" fmla="*/ 4 w 22"/>
                <a:gd name="T5" fmla="*/ 2 h 12"/>
                <a:gd name="T6" fmla="*/ 17 w 22"/>
                <a:gd name="T7" fmla="*/ 0 h 12"/>
                <a:gd name="T8" fmla="*/ 22 w 22"/>
                <a:gd name="T9" fmla="*/ 5 h 12"/>
                <a:gd name="T10" fmla="*/ 17 w 22"/>
                <a:gd name="T11" fmla="*/ 10 h 12"/>
                <a:gd name="T12" fmla="*/ 4 w 2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2">
                  <a:moveTo>
                    <a:pt x="4" y="12"/>
                  </a:moveTo>
                  <a:cubicBezTo>
                    <a:pt x="2" y="12"/>
                    <a:pt x="0" y="10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2" y="2"/>
                    <a:pt x="22" y="5"/>
                  </a:cubicBezTo>
                  <a:cubicBezTo>
                    <a:pt x="22" y="8"/>
                    <a:pt x="20" y="10"/>
                    <a:pt x="17" y="10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2"/>
            <p:cNvSpPr>
              <a:spLocks/>
            </p:cNvSpPr>
            <p:nvPr/>
          </p:nvSpPr>
          <p:spPr bwMode="auto">
            <a:xfrm>
              <a:off x="2246313" y="1090613"/>
              <a:ext cx="207963" cy="306388"/>
            </a:xfrm>
            <a:custGeom>
              <a:avLst/>
              <a:gdLst>
                <a:gd name="T0" fmla="*/ 91 w 97"/>
                <a:gd name="T1" fmla="*/ 109 h 143"/>
                <a:gd name="T2" fmla="*/ 82 w 97"/>
                <a:gd name="T3" fmla="*/ 138 h 143"/>
                <a:gd name="T4" fmla="*/ 53 w 97"/>
                <a:gd name="T5" fmla="*/ 128 h 143"/>
                <a:gd name="T6" fmla="*/ 5 w 97"/>
                <a:gd name="T7" fmla="*/ 34 h 143"/>
                <a:gd name="T8" fmla="*/ 15 w 97"/>
                <a:gd name="T9" fmla="*/ 5 h 143"/>
                <a:gd name="T10" fmla="*/ 44 w 97"/>
                <a:gd name="T11" fmla="*/ 15 h 143"/>
                <a:gd name="T12" fmla="*/ 91 w 97"/>
                <a:gd name="T13" fmla="*/ 10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43">
                  <a:moveTo>
                    <a:pt x="91" y="109"/>
                  </a:moveTo>
                  <a:cubicBezTo>
                    <a:pt x="97" y="120"/>
                    <a:pt x="92" y="132"/>
                    <a:pt x="82" y="138"/>
                  </a:cubicBezTo>
                  <a:cubicBezTo>
                    <a:pt x="71" y="143"/>
                    <a:pt x="58" y="139"/>
                    <a:pt x="53" y="128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0" y="23"/>
                    <a:pt x="4" y="10"/>
                    <a:pt x="15" y="5"/>
                  </a:cubicBezTo>
                  <a:cubicBezTo>
                    <a:pt x="25" y="0"/>
                    <a:pt x="38" y="4"/>
                    <a:pt x="44" y="15"/>
                  </a:cubicBezTo>
                  <a:lnTo>
                    <a:pt x="91" y="10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63"/>
            <p:cNvSpPr>
              <a:spLocks/>
            </p:cNvSpPr>
            <p:nvPr/>
          </p:nvSpPr>
          <p:spPr bwMode="auto">
            <a:xfrm>
              <a:off x="2246313" y="1090613"/>
              <a:ext cx="473075" cy="304800"/>
            </a:xfrm>
            <a:custGeom>
              <a:avLst/>
              <a:gdLst>
                <a:gd name="T0" fmla="*/ 215 w 221"/>
                <a:gd name="T1" fmla="*/ 114 h 142"/>
                <a:gd name="T2" fmla="*/ 221 w 221"/>
                <a:gd name="T3" fmla="*/ 109 h 142"/>
                <a:gd name="T4" fmla="*/ 215 w 221"/>
                <a:gd name="T5" fmla="*/ 103 h 142"/>
                <a:gd name="T6" fmla="*/ 213 w 221"/>
                <a:gd name="T7" fmla="*/ 104 h 142"/>
                <a:gd name="T8" fmla="*/ 212 w 221"/>
                <a:gd name="T9" fmla="*/ 103 h 142"/>
                <a:gd name="T10" fmla="*/ 215 w 221"/>
                <a:gd name="T11" fmla="*/ 102 h 142"/>
                <a:gd name="T12" fmla="*/ 220 w 221"/>
                <a:gd name="T13" fmla="*/ 96 h 142"/>
                <a:gd name="T14" fmla="*/ 214 w 221"/>
                <a:gd name="T15" fmla="*/ 91 h 142"/>
                <a:gd name="T16" fmla="*/ 209 w 221"/>
                <a:gd name="T17" fmla="*/ 92 h 142"/>
                <a:gd name="T18" fmla="*/ 208 w 221"/>
                <a:gd name="T19" fmla="*/ 91 h 142"/>
                <a:gd name="T20" fmla="*/ 213 w 221"/>
                <a:gd name="T21" fmla="*/ 90 h 142"/>
                <a:gd name="T22" fmla="*/ 217 w 221"/>
                <a:gd name="T23" fmla="*/ 82 h 142"/>
                <a:gd name="T24" fmla="*/ 210 w 221"/>
                <a:gd name="T25" fmla="*/ 78 h 142"/>
                <a:gd name="T26" fmla="*/ 196 w 221"/>
                <a:gd name="T27" fmla="*/ 83 h 142"/>
                <a:gd name="T28" fmla="*/ 194 w 221"/>
                <a:gd name="T29" fmla="*/ 82 h 142"/>
                <a:gd name="T30" fmla="*/ 194 w 221"/>
                <a:gd name="T31" fmla="*/ 78 h 142"/>
                <a:gd name="T32" fmla="*/ 185 w 221"/>
                <a:gd name="T33" fmla="*/ 76 h 142"/>
                <a:gd name="T34" fmla="*/ 171 w 221"/>
                <a:gd name="T35" fmla="*/ 88 h 142"/>
                <a:gd name="T36" fmla="*/ 168 w 221"/>
                <a:gd name="T37" fmla="*/ 88 h 142"/>
                <a:gd name="T38" fmla="*/ 87 w 221"/>
                <a:gd name="T39" fmla="*/ 101 h 142"/>
                <a:gd name="T40" fmla="*/ 44 w 221"/>
                <a:gd name="T41" fmla="*/ 15 h 142"/>
                <a:gd name="T42" fmla="*/ 15 w 221"/>
                <a:gd name="T43" fmla="*/ 5 h 142"/>
                <a:gd name="T44" fmla="*/ 5 w 221"/>
                <a:gd name="T45" fmla="*/ 34 h 142"/>
                <a:gd name="T46" fmla="*/ 53 w 221"/>
                <a:gd name="T47" fmla="*/ 128 h 142"/>
                <a:gd name="T48" fmla="*/ 69 w 221"/>
                <a:gd name="T49" fmla="*/ 140 h 142"/>
                <a:gd name="T50" fmla="*/ 79 w 221"/>
                <a:gd name="T51" fmla="*/ 141 h 142"/>
                <a:gd name="T52" fmla="*/ 174 w 221"/>
                <a:gd name="T53" fmla="*/ 126 h 142"/>
                <a:gd name="T54" fmla="*/ 176 w 221"/>
                <a:gd name="T55" fmla="*/ 125 h 142"/>
                <a:gd name="T56" fmla="*/ 185 w 221"/>
                <a:gd name="T57" fmla="*/ 128 h 142"/>
                <a:gd name="T58" fmla="*/ 195 w 221"/>
                <a:gd name="T59" fmla="*/ 126 h 142"/>
                <a:gd name="T60" fmla="*/ 196 w 221"/>
                <a:gd name="T61" fmla="*/ 126 h 142"/>
                <a:gd name="T62" fmla="*/ 199 w 221"/>
                <a:gd name="T63" fmla="*/ 127 h 142"/>
                <a:gd name="T64" fmla="*/ 212 w 221"/>
                <a:gd name="T65" fmla="*/ 125 h 142"/>
                <a:gd name="T66" fmla="*/ 217 w 221"/>
                <a:gd name="T67" fmla="*/ 120 h 142"/>
                <a:gd name="T68" fmla="*/ 212 w 221"/>
                <a:gd name="T69" fmla="*/ 115 h 142"/>
                <a:gd name="T70" fmla="*/ 210 w 221"/>
                <a:gd name="T71" fmla="*/ 116 h 142"/>
                <a:gd name="T72" fmla="*/ 210 w 221"/>
                <a:gd name="T73" fmla="*/ 115 h 142"/>
                <a:gd name="T74" fmla="*/ 215 w 221"/>
                <a:gd name="T75" fmla="*/ 1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142">
                  <a:moveTo>
                    <a:pt x="215" y="114"/>
                  </a:moveTo>
                  <a:cubicBezTo>
                    <a:pt x="218" y="114"/>
                    <a:pt x="221" y="112"/>
                    <a:pt x="221" y="109"/>
                  </a:cubicBezTo>
                  <a:cubicBezTo>
                    <a:pt x="221" y="106"/>
                    <a:pt x="218" y="103"/>
                    <a:pt x="215" y="103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12" y="103"/>
                    <a:pt x="212" y="103"/>
                    <a:pt x="212" y="103"/>
                  </a:cubicBezTo>
                  <a:cubicBezTo>
                    <a:pt x="215" y="102"/>
                    <a:pt x="215" y="102"/>
                    <a:pt x="215" y="102"/>
                  </a:cubicBezTo>
                  <a:cubicBezTo>
                    <a:pt x="218" y="102"/>
                    <a:pt x="221" y="99"/>
                    <a:pt x="220" y="96"/>
                  </a:cubicBezTo>
                  <a:cubicBezTo>
                    <a:pt x="220" y="93"/>
                    <a:pt x="217" y="90"/>
                    <a:pt x="214" y="91"/>
                  </a:cubicBezTo>
                  <a:cubicBezTo>
                    <a:pt x="209" y="92"/>
                    <a:pt x="209" y="92"/>
                    <a:pt x="209" y="92"/>
                  </a:cubicBezTo>
                  <a:cubicBezTo>
                    <a:pt x="208" y="91"/>
                    <a:pt x="208" y="91"/>
                    <a:pt x="208" y="91"/>
                  </a:cubicBezTo>
                  <a:cubicBezTo>
                    <a:pt x="213" y="90"/>
                    <a:pt x="213" y="90"/>
                    <a:pt x="213" y="90"/>
                  </a:cubicBezTo>
                  <a:cubicBezTo>
                    <a:pt x="216" y="89"/>
                    <a:pt x="218" y="86"/>
                    <a:pt x="217" y="82"/>
                  </a:cubicBezTo>
                  <a:cubicBezTo>
                    <a:pt x="216" y="79"/>
                    <a:pt x="213" y="78"/>
                    <a:pt x="210" y="78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5" y="83"/>
                    <a:pt x="194" y="82"/>
                  </a:cubicBezTo>
                  <a:cubicBezTo>
                    <a:pt x="195" y="81"/>
                    <a:pt x="195" y="79"/>
                    <a:pt x="194" y="78"/>
                  </a:cubicBezTo>
                  <a:cubicBezTo>
                    <a:pt x="192" y="75"/>
                    <a:pt x="188" y="74"/>
                    <a:pt x="185" y="76"/>
                  </a:cubicBezTo>
                  <a:cubicBezTo>
                    <a:pt x="171" y="88"/>
                    <a:pt x="171" y="88"/>
                    <a:pt x="171" y="88"/>
                  </a:cubicBezTo>
                  <a:cubicBezTo>
                    <a:pt x="170" y="88"/>
                    <a:pt x="169" y="88"/>
                    <a:pt x="168" y="88"/>
                  </a:cubicBezTo>
                  <a:cubicBezTo>
                    <a:pt x="87" y="101"/>
                    <a:pt x="87" y="101"/>
                    <a:pt x="87" y="101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38" y="4"/>
                    <a:pt x="25" y="0"/>
                    <a:pt x="15" y="5"/>
                  </a:cubicBezTo>
                  <a:cubicBezTo>
                    <a:pt x="4" y="10"/>
                    <a:pt x="0" y="23"/>
                    <a:pt x="5" y="34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6" y="135"/>
                    <a:pt x="62" y="139"/>
                    <a:pt x="69" y="140"/>
                  </a:cubicBezTo>
                  <a:cubicBezTo>
                    <a:pt x="72" y="141"/>
                    <a:pt x="75" y="142"/>
                    <a:pt x="79" y="141"/>
                  </a:cubicBezTo>
                  <a:cubicBezTo>
                    <a:pt x="174" y="126"/>
                    <a:pt x="174" y="126"/>
                    <a:pt x="174" y="126"/>
                  </a:cubicBezTo>
                  <a:cubicBezTo>
                    <a:pt x="174" y="126"/>
                    <a:pt x="175" y="126"/>
                    <a:pt x="176" y="125"/>
                  </a:cubicBezTo>
                  <a:cubicBezTo>
                    <a:pt x="179" y="126"/>
                    <a:pt x="182" y="127"/>
                    <a:pt x="185" y="128"/>
                  </a:cubicBezTo>
                  <a:cubicBezTo>
                    <a:pt x="191" y="128"/>
                    <a:pt x="195" y="126"/>
                    <a:pt x="195" y="126"/>
                  </a:cubicBezTo>
                  <a:cubicBezTo>
                    <a:pt x="196" y="126"/>
                    <a:pt x="196" y="126"/>
                    <a:pt x="196" y="126"/>
                  </a:cubicBezTo>
                  <a:cubicBezTo>
                    <a:pt x="197" y="127"/>
                    <a:pt x="198" y="127"/>
                    <a:pt x="199" y="127"/>
                  </a:cubicBezTo>
                  <a:cubicBezTo>
                    <a:pt x="212" y="125"/>
                    <a:pt x="212" y="125"/>
                    <a:pt x="212" y="125"/>
                  </a:cubicBezTo>
                  <a:cubicBezTo>
                    <a:pt x="215" y="125"/>
                    <a:pt x="217" y="123"/>
                    <a:pt x="217" y="120"/>
                  </a:cubicBezTo>
                  <a:cubicBezTo>
                    <a:pt x="217" y="117"/>
                    <a:pt x="215" y="115"/>
                    <a:pt x="212" y="115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10" y="115"/>
                    <a:pt x="210" y="115"/>
                    <a:pt x="210" y="115"/>
                  </a:cubicBezTo>
                  <a:lnTo>
                    <a:pt x="215" y="114"/>
                  </a:lnTo>
                  <a:close/>
                </a:path>
              </a:pathLst>
            </a:custGeom>
            <a:solidFill>
              <a:srgbClr val="F4CD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4"/>
            <p:cNvSpPr>
              <a:spLocks/>
            </p:cNvSpPr>
            <p:nvPr/>
          </p:nvSpPr>
          <p:spPr bwMode="auto">
            <a:xfrm>
              <a:off x="2017713" y="1395413"/>
              <a:ext cx="201613" cy="414338"/>
            </a:xfrm>
            <a:custGeom>
              <a:avLst/>
              <a:gdLst>
                <a:gd name="T0" fmla="*/ 90 w 94"/>
                <a:gd name="T1" fmla="*/ 161 h 194"/>
                <a:gd name="T2" fmla="*/ 74 w 94"/>
                <a:gd name="T3" fmla="*/ 190 h 194"/>
                <a:gd name="T4" fmla="*/ 44 w 94"/>
                <a:gd name="T5" fmla="*/ 174 h 194"/>
                <a:gd name="T6" fmla="*/ 3 w 94"/>
                <a:gd name="T7" fmla="*/ 33 h 194"/>
                <a:gd name="T8" fmla="*/ 20 w 94"/>
                <a:gd name="T9" fmla="*/ 4 h 194"/>
                <a:gd name="T10" fmla="*/ 49 w 94"/>
                <a:gd name="T11" fmla="*/ 20 h 194"/>
                <a:gd name="T12" fmla="*/ 90 w 94"/>
                <a:gd name="T13" fmla="*/ 16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94">
                  <a:moveTo>
                    <a:pt x="90" y="161"/>
                  </a:moveTo>
                  <a:cubicBezTo>
                    <a:pt x="94" y="173"/>
                    <a:pt x="86" y="186"/>
                    <a:pt x="74" y="190"/>
                  </a:cubicBezTo>
                  <a:cubicBezTo>
                    <a:pt x="61" y="194"/>
                    <a:pt x="48" y="187"/>
                    <a:pt x="44" y="17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0" y="21"/>
                    <a:pt x="7" y="7"/>
                    <a:pt x="20" y="4"/>
                  </a:cubicBezTo>
                  <a:cubicBezTo>
                    <a:pt x="32" y="0"/>
                    <a:pt x="46" y="7"/>
                    <a:pt x="49" y="20"/>
                  </a:cubicBezTo>
                  <a:lnTo>
                    <a:pt x="90" y="16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65"/>
            <p:cNvSpPr>
              <a:spLocks/>
            </p:cNvSpPr>
            <p:nvPr/>
          </p:nvSpPr>
          <p:spPr bwMode="auto">
            <a:xfrm>
              <a:off x="2011363" y="2071688"/>
              <a:ext cx="234950" cy="128588"/>
            </a:xfrm>
            <a:custGeom>
              <a:avLst/>
              <a:gdLst>
                <a:gd name="T0" fmla="*/ 104 w 110"/>
                <a:gd name="T1" fmla="*/ 60 h 60"/>
                <a:gd name="T2" fmla="*/ 104 w 110"/>
                <a:gd name="T3" fmla="*/ 58 h 60"/>
                <a:gd name="T4" fmla="*/ 67 w 110"/>
                <a:gd name="T5" fmla="*/ 13 h 60"/>
                <a:gd name="T6" fmla="*/ 21 w 110"/>
                <a:gd name="T7" fmla="*/ 0 h 60"/>
                <a:gd name="T8" fmla="*/ 1 w 110"/>
                <a:gd name="T9" fmla="*/ 22 h 60"/>
                <a:gd name="T10" fmla="*/ 0 w 110"/>
                <a:gd name="T11" fmla="*/ 25 h 60"/>
                <a:gd name="T12" fmla="*/ 104 w 11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60">
                  <a:moveTo>
                    <a:pt x="104" y="60"/>
                  </a:moveTo>
                  <a:cubicBezTo>
                    <a:pt x="104" y="60"/>
                    <a:pt x="104" y="59"/>
                    <a:pt x="104" y="58"/>
                  </a:cubicBezTo>
                  <a:cubicBezTo>
                    <a:pt x="110" y="42"/>
                    <a:pt x="83" y="18"/>
                    <a:pt x="67" y="1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1" y="2"/>
                    <a:pt x="6" y="7"/>
                    <a:pt x="1" y="22"/>
                  </a:cubicBezTo>
                  <a:cubicBezTo>
                    <a:pt x="1" y="23"/>
                    <a:pt x="0" y="24"/>
                    <a:pt x="0" y="25"/>
                  </a:cubicBezTo>
                  <a:lnTo>
                    <a:pt x="104" y="60"/>
                  </a:ln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66"/>
            <p:cNvSpPr>
              <a:spLocks/>
            </p:cNvSpPr>
            <p:nvPr/>
          </p:nvSpPr>
          <p:spPr bwMode="auto">
            <a:xfrm>
              <a:off x="2051050" y="1709738"/>
              <a:ext cx="169863" cy="403225"/>
            </a:xfrm>
            <a:custGeom>
              <a:avLst/>
              <a:gdLst>
                <a:gd name="T0" fmla="*/ 48 w 79"/>
                <a:gd name="T1" fmla="*/ 182 h 188"/>
                <a:gd name="T2" fmla="*/ 23 w 79"/>
                <a:gd name="T3" fmla="*/ 185 h 188"/>
                <a:gd name="T4" fmla="*/ 2 w 79"/>
                <a:gd name="T5" fmla="*/ 170 h 188"/>
                <a:gd name="T6" fmla="*/ 30 w 79"/>
                <a:gd name="T7" fmla="*/ 22 h 188"/>
                <a:gd name="T8" fmla="*/ 58 w 79"/>
                <a:gd name="T9" fmla="*/ 3 h 188"/>
                <a:gd name="T10" fmla="*/ 77 w 79"/>
                <a:gd name="T11" fmla="*/ 31 h 188"/>
                <a:gd name="T12" fmla="*/ 48 w 79"/>
                <a:gd name="T13" fmla="*/ 18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88">
                  <a:moveTo>
                    <a:pt x="48" y="182"/>
                  </a:moveTo>
                  <a:cubicBezTo>
                    <a:pt x="47" y="184"/>
                    <a:pt x="36" y="188"/>
                    <a:pt x="23" y="185"/>
                  </a:cubicBezTo>
                  <a:cubicBezTo>
                    <a:pt x="10" y="183"/>
                    <a:pt x="0" y="175"/>
                    <a:pt x="2" y="170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3" y="9"/>
                    <a:pt x="45" y="0"/>
                    <a:pt x="58" y="3"/>
                  </a:cubicBezTo>
                  <a:cubicBezTo>
                    <a:pt x="71" y="5"/>
                    <a:pt x="79" y="18"/>
                    <a:pt x="77" y="31"/>
                  </a:cubicBezTo>
                  <a:lnTo>
                    <a:pt x="48" y="18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67"/>
            <p:cNvSpPr>
              <a:spLocks/>
            </p:cNvSpPr>
            <p:nvPr/>
          </p:nvSpPr>
          <p:spPr bwMode="auto">
            <a:xfrm>
              <a:off x="2054225" y="2022476"/>
              <a:ext cx="111125" cy="90488"/>
            </a:xfrm>
            <a:custGeom>
              <a:avLst/>
              <a:gdLst>
                <a:gd name="T0" fmla="*/ 5 w 52"/>
                <a:gd name="T1" fmla="*/ 0 h 42"/>
                <a:gd name="T2" fmla="*/ 1 w 52"/>
                <a:gd name="T3" fmla="*/ 24 h 42"/>
                <a:gd name="T4" fmla="*/ 22 w 52"/>
                <a:gd name="T5" fmla="*/ 39 h 42"/>
                <a:gd name="T6" fmla="*/ 47 w 52"/>
                <a:gd name="T7" fmla="*/ 36 h 42"/>
                <a:gd name="T8" fmla="*/ 52 w 52"/>
                <a:gd name="T9" fmla="*/ 9 h 42"/>
                <a:gd name="T10" fmla="*/ 5 w 52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2">
                  <a:moveTo>
                    <a:pt x="5" y="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0" y="29"/>
                    <a:pt x="9" y="37"/>
                    <a:pt x="22" y="39"/>
                  </a:cubicBezTo>
                  <a:cubicBezTo>
                    <a:pt x="35" y="42"/>
                    <a:pt x="46" y="39"/>
                    <a:pt x="47" y="36"/>
                  </a:cubicBezTo>
                  <a:cubicBezTo>
                    <a:pt x="52" y="9"/>
                    <a:pt x="52" y="9"/>
                    <a:pt x="52" y="9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68"/>
            <p:cNvSpPr>
              <a:spLocks/>
            </p:cNvSpPr>
            <p:nvPr/>
          </p:nvSpPr>
          <p:spPr bwMode="auto">
            <a:xfrm>
              <a:off x="1919288" y="1373188"/>
              <a:ext cx="279400" cy="250825"/>
            </a:xfrm>
            <a:custGeom>
              <a:avLst/>
              <a:gdLst>
                <a:gd name="T0" fmla="*/ 176 w 176"/>
                <a:gd name="T1" fmla="*/ 127 h 158"/>
                <a:gd name="T2" fmla="*/ 81 w 176"/>
                <a:gd name="T3" fmla="*/ 158 h 158"/>
                <a:gd name="T4" fmla="*/ 0 w 176"/>
                <a:gd name="T5" fmla="*/ 18 h 158"/>
                <a:gd name="T6" fmla="*/ 162 w 176"/>
                <a:gd name="T7" fmla="*/ 0 h 158"/>
                <a:gd name="T8" fmla="*/ 176 w 176"/>
                <a:gd name="T9" fmla="*/ 12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58">
                  <a:moveTo>
                    <a:pt x="176" y="127"/>
                  </a:moveTo>
                  <a:lnTo>
                    <a:pt x="81" y="158"/>
                  </a:lnTo>
                  <a:lnTo>
                    <a:pt x="0" y="18"/>
                  </a:lnTo>
                  <a:lnTo>
                    <a:pt x="162" y="0"/>
                  </a:lnTo>
                  <a:lnTo>
                    <a:pt x="176" y="127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69"/>
            <p:cNvSpPr>
              <a:spLocks noEditPoints="1"/>
            </p:cNvSpPr>
            <p:nvPr/>
          </p:nvSpPr>
          <p:spPr bwMode="auto">
            <a:xfrm>
              <a:off x="1768475" y="1262063"/>
              <a:ext cx="1033463" cy="771525"/>
            </a:xfrm>
            <a:custGeom>
              <a:avLst/>
              <a:gdLst>
                <a:gd name="T0" fmla="*/ 141 w 482"/>
                <a:gd name="T1" fmla="*/ 83 h 360"/>
                <a:gd name="T2" fmla="*/ 130 w 482"/>
                <a:gd name="T3" fmla="*/ 86 h 360"/>
                <a:gd name="T4" fmla="*/ 134 w 482"/>
                <a:gd name="T5" fmla="*/ 116 h 360"/>
                <a:gd name="T6" fmla="*/ 83 w 482"/>
                <a:gd name="T7" fmla="*/ 206 h 360"/>
                <a:gd name="T8" fmla="*/ 93 w 482"/>
                <a:gd name="T9" fmla="*/ 211 h 360"/>
                <a:gd name="T10" fmla="*/ 140 w 482"/>
                <a:gd name="T11" fmla="*/ 129 h 360"/>
                <a:gd name="T12" fmla="*/ 232 w 482"/>
                <a:gd name="T13" fmla="*/ 349 h 360"/>
                <a:gd name="T14" fmla="*/ 173 w 482"/>
                <a:gd name="T15" fmla="*/ 349 h 360"/>
                <a:gd name="T16" fmla="*/ 173 w 482"/>
                <a:gd name="T17" fmla="*/ 360 h 360"/>
                <a:gd name="T18" fmla="*/ 241 w 482"/>
                <a:gd name="T19" fmla="*/ 360 h 360"/>
                <a:gd name="T20" fmla="*/ 243 w 482"/>
                <a:gd name="T21" fmla="*/ 360 h 360"/>
                <a:gd name="T22" fmla="*/ 243 w 482"/>
                <a:gd name="T23" fmla="*/ 360 h 360"/>
                <a:gd name="T24" fmla="*/ 244 w 482"/>
                <a:gd name="T25" fmla="*/ 359 h 360"/>
                <a:gd name="T26" fmla="*/ 245 w 482"/>
                <a:gd name="T27" fmla="*/ 358 h 360"/>
                <a:gd name="T28" fmla="*/ 245 w 482"/>
                <a:gd name="T29" fmla="*/ 358 h 360"/>
                <a:gd name="T30" fmla="*/ 369 w 482"/>
                <a:gd name="T31" fmla="*/ 149 h 360"/>
                <a:gd name="T32" fmla="*/ 389 w 482"/>
                <a:gd name="T33" fmla="*/ 211 h 360"/>
                <a:gd name="T34" fmla="*/ 399 w 482"/>
                <a:gd name="T35" fmla="*/ 205 h 360"/>
                <a:gd name="T36" fmla="*/ 353 w 482"/>
                <a:gd name="T37" fmla="*/ 37 h 360"/>
                <a:gd name="T38" fmla="*/ 452 w 482"/>
                <a:gd name="T39" fmla="*/ 10 h 360"/>
                <a:gd name="T40" fmla="*/ 452 w 482"/>
                <a:gd name="T41" fmla="*/ 2 h 360"/>
                <a:gd name="T42" fmla="*/ 444 w 482"/>
                <a:gd name="T43" fmla="*/ 2 h 360"/>
                <a:gd name="T44" fmla="*/ 347 w 482"/>
                <a:gd name="T45" fmla="*/ 26 h 360"/>
                <a:gd name="T46" fmla="*/ 343 w 482"/>
                <a:gd name="T47" fmla="*/ 28 h 360"/>
                <a:gd name="T48" fmla="*/ 342 w 482"/>
                <a:gd name="T49" fmla="*/ 32 h 360"/>
                <a:gd name="T50" fmla="*/ 360 w 482"/>
                <a:gd name="T51" fmla="*/ 113 h 360"/>
                <a:gd name="T52" fmla="*/ 145 w 482"/>
                <a:gd name="T53" fmla="*/ 113 h 360"/>
                <a:gd name="T54" fmla="*/ 140 w 482"/>
                <a:gd name="T55" fmla="*/ 83 h 360"/>
                <a:gd name="T56" fmla="*/ 123 w 482"/>
                <a:gd name="T57" fmla="*/ 349 h 360"/>
                <a:gd name="T58" fmla="*/ 15 w 482"/>
                <a:gd name="T59" fmla="*/ 349 h 360"/>
                <a:gd name="T60" fmla="*/ 68 w 482"/>
                <a:gd name="T61" fmla="*/ 255 h 360"/>
                <a:gd name="T62" fmla="*/ 59 w 482"/>
                <a:gd name="T63" fmla="*/ 249 h 360"/>
                <a:gd name="T64" fmla="*/ 0 w 482"/>
                <a:gd name="T65" fmla="*/ 351 h 360"/>
                <a:gd name="T66" fmla="*/ 1 w 482"/>
                <a:gd name="T67" fmla="*/ 357 h 360"/>
                <a:gd name="T68" fmla="*/ 5 w 482"/>
                <a:gd name="T69" fmla="*/ 360 h 360"/>
                <a:gd name="T70" fmla="*/ 123 w 482"/>
                <a:gd name="T71" fmla="*/ 360 h 360"/>
                <a:gd name="T72" fmla="*/ 123 w 482"/>
                <a:gd name="T73" fmla="*/ 349 h 360"/>
                <a:gd name="T74" fmla="*/ 241 w 482"/>
                <a:gd name="T75" fmla="*/ 343 h 360"/>
                <a:gd name="T76" fmla="*/ 150 w 482"/>
                <a:gd name="T77" fmla="*/ 124 h 360"/>
                <a:gd name="T78" fmla="*/ 363 w 482"/>
                <a:gd name="T79" fmla="*/ 124 h 360"/>
                <a:gd name="T80" fmla="*/ 365 w 482"/>
                <a:gd name="T81" fmla="*/ 135 h 360"/>
                <a:gd name="T82" fmla="*/ 365 w 482"/>
                <a:gd name="T83" fmla="*/ 135 h 360"/>
                <a:gd name="T84" fmla="*/ 241 w 482"/>
                <a:gd name="T85" fmla="*/ 343 h 360"/>
                <a:gd name="T86" fmla="*/ 408 w 482"/>
                <a:gd name="T87" fmla="*/ 259 h 360"/>
                <a:gd name="T88" fmla="*/ 473 w 482"/>
                <a:gd name="T89" fmla="*/ 359 h 360"/>
                <a:gd name="T90" fmla="*/ 477 w 482"/>
                <a:gd name="T91" fmla="*/ 360 h 360"/>
                <a:gd name="T92" fmla="*/ 480 w 482"/>
                <a:gd name="T93" fmla="*/ 359 h 360"/>
                <a:gd name="T94" fmla="*/ 480 w 482"/>
                <a:gd name="T95" fmla="*/ 351 h 360"/>
                <a:gd name="T96" fmla="*/ 418 w 482"/>
                <a:gd name="T97" fmla="*/ 253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2" h="360">
                  <a:moveTo>
                    <a:pt x="141" y="83"/>
                  </a:moveTo>
                  <a:cubicBezTo>
                    <a:pt x="130" y="86"/>
                    <a:pt x="130" y="86"/>
                    <a:pt x="130" y="8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83" y="206"/>
                    <a:pt x="83" y="206"/>
                    <a:pt x="83" y="206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232" y="349"/>
                    <a:pt x="232" y="349"/>
                    <a:pt x="232" y="349"/>
                  </a:cubicBezTo>
                  <a:cubicBezTo>
                    <a:pt x="173" y="349"/>
                    <a:pt x="173" y="349"/>
                    <a:pt x="173" y="349"/>
                  </a:cubicBezTo>
                  <a:cubicBezTo>
                    <a:pt x="173" y="360"/>
                    <a:pt x="173" y="360"/>
                    <a:pt x="173" y="360"/>
                  </a:cubicBezTo>
                  <a:cubicBezTo>
                    <a:pt x="241" y="360"/>
                    <a:pt x="241" y="360"/>
                    <a:pt x="241" y="360"/>
                  </a:cubicBezTo>
                  <a:cubicBezTo>
                    <a:pt x="241" y="360"/>
                    <a:pt x="242" y="360"/>
                    <a:pt x="243" y="360"/>
                  </a:cubicBezTo>
                  <a:cubicBezTo>
                    <a:pt x="243" y="360"/>
                    <a:pt x="243" y="360"/>
                    <a:pt x="243" y="360"/>
                  </a:cubicBezTo>
                  <a:cubicBezTo>
                    <a:pt x="244" y="359"/>
                    <a:pt x="244" y="359"/>
                    <a:pt x="244" y="359"/>
                  </a:cubicBezTo>
                  <a:cubicBezTo>
                    <a:pt x="244" y="359"/>
                    <a:pt x="244" y="358"/>
                    <a:pt x="245" y="358"/>
                  </a:cubicBezTo>
                  <a:cubicBezTo>
                    <a:pt x="245" y="358"/>
                    <a:pt x="245" y="358"/>
                    <a:pt x="245" y="358"/>
                  </a:cubicBezTo>
                  <a:cubicBezTo>
                    <a:pt x="369" y="149"/>
                    <a:pt x="369" y="149"/>
                    <a:pt x="369" y="149"/>
                  </a:cubicBezTo>
                  <a:cubicBezTo>
                    <a:pt x="376" y="171"/>
                    <a:pt x="382" y="192"/>
                    <a:pt x="389" y="211"/>
                  </a:cubicBezTo>
                  <a:cubicBezTo>
                    <a:pt x="399" y="205"/>
                    <a:pt x="399" y="205"/>
                    <a:pt x="399" y="205"/>
                  </a:cubicBezTo>
                  <a:cubicBezTo>
                    <a:pt x="367" y="116"/>
                    <a:pt x="357" y="61"/>
                    <a:pt x="353" y="37"/>
                  </a:cubicBezTo>
                  <a:cubicBezTo>
                    <a:pt x="372" y="36"/>
                    <a:pt x="430" y="32"/>
                    <a:pt x="452" y="10"/>
                  </a:cubicBezTo>
                  <a:cubicBezTo>
                    <a:pt x="454" y="8"/>
                    <a:pt x="454" y="4"/>
                    <a:pt x="452" y="2"/>
                  </a:cubicBezTo>
                  <a:cubicBezTo>
                    <a:pt x="450" y="0"/>
                    <a:pt x="446" y="0"/>
                    <a:pt x="444" y="2"/>
                  </a:cubicBezTo>
                  <a:cubicBezTo>
                    <a:pt x="421" y="26"/>
                    <a:pt x="348" y="26"/>
                    <a:pt x="347" y="26"/>
                  </a:cubicBezTo>
                  <a:cubicBezTo>
                    <a:pt x="345" y="26"/>
                    <a:pt x="344" y="27"/>
                    <a:pt x="343" y="28"/>
                  </a:cubicBezTo>
                  <a:cubicBezTo>
                    <a:pt x="342" y="29"/>
                    <a:pt x="341" y="30"/>
                    <a:pt x="342" y="32"/>
                  </a:cubicBezTo>
                  <a:cubicBezTo>
                    <a:pt x="342" y="33"/>
                    <a:pt x="343" y="47"/>
                    <a:pt x="360" y="113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0" y="83"/>
                    <a:pt x="140" y="83"/>
                    <a:pt x="140" y="83"/>
                  </a:cubicBezTo>
                  <a:moveTo>
                    <a:pt x="123" y="349"/>
                  </a:moveTo>
                  <a:cubicBezTo>
                    <a:pt x="15" y="349"/>
                    <a:pt x="15" y="349"/>
                    <a:pt x="15" y="349"/>
                  </a:cubicBezTo>
                  <a:cubicBezTo>
                    <a:pt x="68" y="255"/>
                    <a:pt x="68" y="255"/>
                    <a:pt x="68" y="255"/>
                  </a:cubicBezTo>
                  <a:cubicBezTo>
                    <a:pt x="59" y="249"/>
                    <a:pt x="59" y="249"/>
                    <a:pt x="59" y="249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353"/>
                    <a:pt x="0" y="355"/>
                    <a:pt x="1" y="357"/>
                  </a:cubicBezTo>
                  <a:cubicBezTo>
                    <a:pt x="1" y="358"/>
                    <a:pt x="3" y="360"/>
                    <a:pt x="5" y="360"/>
                  </a:cubicBezTo>
                  <a:cubicBezTo>
                    <a:pt x="123" y="360"/>
                    <a:pt x="123" y="360"/>
                    <a:pt x="123" y="360"/>
                  </a:cubicBezTo>
                  <a:lnTo>
                    <a:pt x="123" y="349"/>
                  </a:lnTo>
                  <a:close/>
                  <a:moveTo>
                    <a:pt x="241" y="343"/>
                  </a:moveTo>
                  <a:cubicBezTo>
                    <a:pt x="150" y="124"/>
                    <a:pt x="150" y="124"/>
                    <a:pt x="150" y="124"/>
                  </a:cubicBezTo>
                  <a:cubicBezTo>
                    <a:pt x="363" y="124"/>
                    <a:pt x="363" y="124"/>
                    <a:pt x="363" y="124"/>
                  </a:cubicBezTo>
                  <a:cubicBezTo>
                    <a:pt x="363" y="128"/>
                    <a:pt x="364" y="131"/>
                    <a:pt x="365" y="135"/>
                  </a:cubicBezTo>
                  <a:cubicBezTo>
                    <a:pt x="365" y="135"/>
                    <a:pt x="365" y="135"/>
                    <a:pt x="365" y="135"/>
                  </a:cubicBezTo>
                  <a:lnTo>
                    <a:pt x="241" y="343"/>
                  </a:lnTo>
                  <a:close/>
                  <a:moveTo>
                    <a:pt x="408" y="259"/>
                  </a:moveTo>
                  <a:cubicBezTo>
                    <a:pt x="428" y="302"/>
                    <a:pt x="449" y="335"/>
                    <a:pt x="473" y="359"/>
                  </a:cubicBezTo>
                  <a:cubicBezTo>
                    <a:pt x="474" y="360"/>
                    <a:pt x="475" y="360"/>
                    <a:pt x="477" y="360"/>
                  </a:cubicBezTo>
                  <a:cubicBezTo>
                    <a:pt x="478" y="360"/>
                    <a:pt x="479" y="360"/>
                    <a:pt x="480" y="359"/>
                  </a:cubicBezTo>
                  <a:cubicBezTo>
                    <a:pt x="482" y="357"/>
                    <a:pt x="482" y="353"/>
                    <a:pt x="480" y="351"/>
                  </a:cubicBezTo>
                  <a:cubicBezTo>
                    <a:pt x="456" y="326"/>
                    <a:pt x="435" y="291"/>
                    <a:pt x="418" y="253"/>
                  </a:cubicBezTo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0"/>
            <p:cNvSpPr>
              <a:spLocks noEditPoints="1"/>
            </p:cNvSpPr>
            <p:nvPr/>
          </p:nvSpPr>
          <p:spPr bwMode="auto">
            <a:xfrm>
              <a:off x="1417638" y="1660526"/>
              <a:ext cx="722313" cy="722313"/>
            </a:xfrm>
            <a:custGeom>
              <a:avLst/>
              <a:gdLst>
                <a:gd name="T0" fmla="*/ 257 w 337"/>
                <a:gd name="T1" fmla="*/ 25 h 337"/>
                <a:gd name="T2" fmla="*/ 247 w 337"/>
                <a:gd name="T3" fmla="*/ 20 h 337"/>
                <a:gd name="T4" fmla="*/ 168 w 337"/>
                <a:gd name="T5" fmla="*/ 0 h 337"/>
                <a:gd name="T6" fmla="*/ 0 w 337"/>
                <a:gd name="T7" fmla="*/ 169 h 337"/>
                <a:gd name="T8" fmla="*/ 168 w 337"/>
                <a:gd name="T9" fmla="*/ 337 h 337"/>
                <a:gd name="T10" fmla="*/ 337 w 337"/>
                <a:gd name="T11" fmla="*/ 174 h 337"/>
                <a:gd name="T12" fmla="*/ 337 w 337"/>
                <a:gd name="T13" fmla="*/ 163 h 337"/>
                <a:gd name="T14" fmla="*/ 257 w 337"/>
                <a:gd name="T15" fmla="*/ 25 h 337"/>
                <a:gd name="T16" fmla="*/ 310 w 337"/>
                <a:gd name="T17" fmla="*/ 175 h 337"/>
                <a:gd name="T18" fmla="*/ 168 w 337"/>
                <a:gd name="T19" fmla="*/ 311 h 337"/>
                <a:gd name="T20" fmla="*/ 26 w 337"/>
                <a:gd name="T21" fmla="*/ 169 h 337"/>
                <a:gd name="T22" fmla="*/ 168 w 337"/>
                <a:gd name="T23" fmla="*/ 27 h 337"/>
                <a:gd name="T24" fmla="*/ 233 w 337"/>
                <a:gd name="T25" fmla="*/ 42 h 337"/>
                <a:gd name="T26" fmla="*/ 245 w 337"/>
                <a:gd name="T27" fmla="*/ 49 h 337"/>
                <a:gd name="T28" fmla="*/ 310 w 337"/>
                <a:gd name="T29" fmla="*/ 162 h 337"/>
                <a:gd name="T30" fmla="*/ 310 w 337"/>
                <a:gd name="T31" fmla="*/ 17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337">
                  <a:moveTo>
                    <a:pt x="257" y="25"/>
                  </a:moveTo>
                  <a:cubicBezTo>
                    <a:pt x="247" y="20"/>
                    <a:pt x="247" y="20"/>
                    <a:pt x="247" y="20"/>
                  </a:cubicBezTo>
                  <a:cubicBezTo>
                    <a:pt x="224" y="7"/>
                    <a:pt x="197" y="0"/>
                    <a:pt x="168" y="0"/>
                  </a:cubicBezTo>
                  <a:cubicBezTo>
                    <a:pt x="75" y="0"/>
                    <a:pt x="0" y="76"/>
                    <a:pt x="0" y="169"/>
                  </a:cubicBezTo>
                  <a:cubicBezTo>
                    <a:pt x="0" y="262"/>
                    <a:pt x="75" y="337"/>
                    <a:pt x="168" y="337"/>
                  </a:cubicBezTo>
                  <a:cubicBezTo>
                    <a:pt x="260" y="337"/>
                    <a:pt x="334" y="265"/>
                    <a:pt x="337" y="174"/>
                  </a:cubicBezTo>
                  <a:cubicBezTo>
                    <a:pt x="337" y="163"/>
                    <a:pt x="337" y="163"/>
                    <a:pt x="337" y="163"/>
                  </a:cubicBezTo>
                  <a:cubicBezTo>
                    <a:pt x="335" y="105"/>
                    <a:pt x="304" y="54"/>
                    <a:pt x="257" y="25"/>
                  </a:cubicBezTo>
                  <a:moveTo>
                    <a:pt x="310" y="175"/>
                  </a:moveTo>
                  <a:cubicBezTo>
                    <a:pt x="307" y="251"/>
                    <a:pt x="245" y="311"/>
                    <a:pt x="168" y="311"/>
                  </a:cubicBezTo>
                  <a:cubicBezTo>
                    <a:pt x="90" y="311"/>
                    <a:pt x="26" y="247"/>
                    <a:pt x="26" y="169"/>
                  </a:cubicBezTo>
                  <a:cubicBezTo>
                    <a:pt x="26" y="90"/>
                    <a:pt x="90" y="27"/>
                    <a:pt x="168" y="27"/>
                  </a:cubicBezTo>
                  <a:cubicBezTo>
                    <a:pt x="192" y="27"/>
                    <a:pt x="214" y="32"/>
                    <a:pt x="233" y="42"/>
                  </a:cubicBezTo>
                  <a:cubicBezTo>
                    <a:pt x="245" y="49"/>
                    <a:pt x="245" y="49"/>
                    <a:pt x="245" y="49"/>
                  </a:cubicBezTo>
                  <a:cubicBezTo>
                    <a:pt x="282" y="73"/>
                    <a:pt x="308" y="115"/>
                    <a:pt x="310" y="162"/>
                  </a:cubicBezTo>
                  <a:lnTo>
                    <a:pt x="310" y="17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71"/>
            <p:cNvSpPr>
              <a:spLocks/>
            </p:cNvSpPr>
            <p:nvPr/>
          </p:nvSpPr>
          <p:spPr bwMode="auto">
            <a:xfrm>
              <a:off x="1882775" y="1374776"/>
              <a:ext cx="325438" cy="131763"/>
            </a:xfrm>
            <a:custGeom>
              <a:avLst/>
              <a:gdLst>
                <a:gd name="T0" fmla="*/ 83 w 152"/>
                <a:gd name="T1" fmla="*/ 40 h 61"/>
                <a:gd name="T2" fmla="*/ 86 w 152"/>
                <a:gd name="T3" fmla="*/ 39 h 61"/>
                <a:gd name="T4" fmla="*/ 152 w 152"/>
                <a:gd name="T5" fmla="*/ 10 h 61"/>
                <a:gd name="T6" fmla="*/ 140 w 152"/>
                <a:gd name="T7" fmla="*/ 0 h 61"/>
                <a:gd name="T8" fmla="*/ 11 w 152"/>
                <a:gd name="T9" fmla="*/ 0 h 61"/>
                <a:gd name="T10" fmla="*/ 0 w 152"/>
                <a:gd name="T11" fmla="*/ 12 h 61"/>
                <a:gd name="T12" fmla="*/ 73 w 152"/>
                <a:gd name="T13" fmla="*/ 42 h 61"/>
                <a:gd name="T14" fmla="*/ 83 w 152"/>
                <a:gd name="T15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61">
                  <a:moveTo>
                    <a:pt x="83" y="40"/>
                  </a:moveTo>
                  <a:cubicBezTo>
                    <a:pt x="84" y="40"/>
                    <a:pt x="85" y="40"/>
                    <a:pt x="86" y="39"/>
                  </a:cubicBezTo>
                  <a:cubicBezTo>
                    <a:pt x="137" y="28"/>
                    <a:pt x="152" y="26"/>
                    <a:pt x="152" y="10"/>
                  </a:cubicBezTo>
                  <a:cubicBezTo>
                    <a:pt x="152" y="21"/>
                    <a:pt x="118" y="0"/>
                    <a:pt x="14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0" y="5"/>
                    <a:pt x="0" y="12"/>
                  </a:cubicBezTo>
                  <a:cubicBezTo>
                    <a:pt x="0" y="61"/>
                    <a:pt x="16" y="55"/>
                    <a:pt x="73" y="42"/>
                  </a:cubicBezTo>
                  <a:lnTo>
                    <a:pt x="83" y="40"/>
                  </a:lnTo>
                  <a:close/>
                </a:path>
              </a:pathLst>
            </a:custGeom>
            <a:solidFill>
              <a:srgbClr val="3F3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72"/>
            <p:cNvSpPr>
              <a:spLocks noEditPoints="1"/>
            </p:cNvSpPr>
            <p:nvPr/>
          </p:nvSpPr>
          <p:spPr bwMode="auto">
            <a:xfrm>
              <a:off x="2459038" y="1660526"/>
              <a:ext cx="722313" cy="722313"/>
            </a:xfrm>
            <a:custGeom>
              <a:avLst/>
              <a:gdLst>
                <a:gd name="T0" fmla="*/ 257 w 337"/>
                <a:gd name="T1" fmla="*/ 25 h 337"/>
                <a:gd name="T2" fmla="*/ 248 w 337"/>
                <a:gd name="T3" fmla="*/ 20 h 337"/>
                <a:gd name="T4" fmla="*/ 169 w 337"/>
                <a:gd name="T5" fmla="*/ 0 h 337"/>
                <a:gd name="T6" fmla="*/ 0 w 337"/>
                <a:gd name="T7" fmla="*/ 169 h 337"/>
                <a:gd name="T8" fmla="*/ 169 w 337"/>
                <a:gd name="T9" fmla="*/ 337 h 337"/>
                <a:gd name="T10" fmla="*/ 337 w 337"/>
                <a:gd name="T11" fmla="*/ 174 h 337"/>
                <a:gd name="T12" fmla="*/ 337 w 337"/>
                <a:gd name="T13" fmla="*/ 163 h 337"/>
                <a:gd name="T14" fmla="*/ 257 w 337"/>
                <a:gd name="T15" fmla="*/ 25 h 337"/>
                <a:gd name="T16" fmla="*/ 311 w 337"/>
                <a:gd name="T17" fmla="*/ 175 h 337"/>
                <a:gd name="T18" fmla="*/ 169 w 337"/>
                <a:gd name="T19" fmla="*/ 311 h 337"/>
                <a:gd name="T20" fmla="*/ 27 w 337"/>
                <a:gd name="T21" fmla="*/ 169 h 337"/>
                <a:gd name="T22" fmla="*/ 169 w 337"/>
                <a:gd name="T23" fmla="*/ 27 h 337"/>
                <a:gd name="T24" fmla="*/ 233 w 337"/>
                <a:gd name="T25" fmla="*/ 42 h 337"/>
                <a:gd name="T26" fmla="*/ 245 w 337"/>
                <a:gd name="T27" fmla="*/ 49 h 337"/>
                <a:gd name="T28" fmla="*/ 311 w 337"/>
                <a:gd name="T29" fmla="*/ 162 h 337"/>
                <a:gd name="T30" fmla="*/ 311 w 337"/>
                <a:gd name="T31" fmla="*/ 17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337">
                  <a:moveTo>
                    <a:pt x="257" y="25"/>
                  </a:moveTo>
                  <a:cubicBezTo>
                    <a:pt x="248" y="20"/>
                    <a:pt x="248" y="20"/>
                    <a:pt x="248" y="20"/>
                  </a:cubicBezTo>
                  <a:cubicBezTo>
                    <a:pt x="224" y="7"/>
                    <a:pt x="197" y="0"/>
                    <a:pt x="169" y="0"/>
                  </a:cubicBezTo>
                  <a:cubicBezTo>
                    <a:pt x="76" y="0"/>
                    <a:pt x="0" y="76"/>
                    <a:pt x="0" y="169"/>
                  </a:cubicBezTo>
                  <a:cubicBezTo>
                    <a:pt x="0" y="262"/>
                    <a:pt x="76" y="337"/>
                    <a:pt x="169" y="337"/>
                  </a:cubicBezTo>
                  <a:cubicBezTo>
                    <a:pt x="260" y="337"/>
                    <a:pt x="334" y="265"/>
                    <a:pt x="337" y="174"/>
                  </a:cubicBezTo>
                  <a:cubicBezTo>
                    <a:pt x="337" y="163"/>
                    <a:pt x="337" y="163"/>
                    <a:pt x="337" y="163"/>
                  </a:cubicBezTo>
                  <a:cubicBezTo>
                    <a:pt x="335" y="105"/>
                    <a:pt x="304" y="54"/>
                    <a:pt x="257" y="25"/>
                  </a:cubicBezTo>
                  <a:moveTo>
                    <a:pt x="311" y="175"/>
                  </a:moveTo>
                  <a:cubicBezTo>
                    <a:pt x="307" y="251"/>
                    <a:pt x="245" y="311"/>
                    <a:pt x="169" y="311"/>
                  </a:cubicBezTo>
                  <a:cubicBezTo>
                    <a:pt x="90" y="311"/>
                    <a:pt x="27" y="247"/>
                    <a:pt x="27" y="169"/>
                  </a:cubicBezTo>
                  <a:cubicBezTo>
                    <a:pt x="27" y="90"/>
                    <a:pt x="90" y="27"/>
                    <a:pt x="169" y="27"/>
                  </a:cubicBezTo>
                  <a:cubicBezTo>
                    <a:pt x="192" y="27"/>
                    <a:pt x="214" y="32"/>
                    <a:pt x="233" y="42"/>
                  </a:cubicBezTo>
                  <a:cubicBezTo>
                    <a:pt x="245" y="49"/>
                    <a:pt x="245" y="49"/>
                    <a:pt x="245" y="49"/>
                  </a:cubicBezTo>
                  <a:cubicBezTo>
                    <a:pt x="283" y="73"/>
                    <a:pt x="308" y="115"/>
                    <a:pt x="311" y="162"/>
                  </a:cubicBezTo>
                  <a:lnTo>
                    <a:pt x="311" y="17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73"/>
            <p:cNvSpPr>
              <a:spLocks/>
            </p:cNvSpPr>
            <p:nvPr/>
          </p:nvSpPr>
          <p:spPr bwMode="auto">
            <a:xfrm>
              <a:off x="1885950" y="1689101"/>
              <a:ext cx="92075" cy="123825"/>
            </a:xfrm>
            <a:custGeom>
              <a:avLst/>
              <a:gdLst>
                <a:gd name="T0" fmla="*/ 17 w 58"/>
                <a:gd name="T1" fmla="*/ 78 h 78"/>
                <a:gd name="T2" fmla="*/ 58 w 58"/>
                <a:gd name="T3" fmla="*/ 5 h 78"/>
                <a:gd name="T4" fmla="*/ 44 w 58"/>
                <a:gd name="T5" fmla="*/ 0 h 78"/>
                <a:gd name="T6" fmla="*/ 0 w 58"/>
                <a:gd name="T7" fmla="*/ 75 h 78"/>
                <a:gd name="T8" fmla="*/ 17 w 5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8">
                  <a:moveTo>
                    <a:pt x="17" y="78"/>
                  </a:moveTo>
                  <a:lnTo>
                    <a:pt x="58" y="5"/>
                  </a:lnTo>
                  <a:lnTo>
                    <a:pt x="44" y="0"/>
                  </a:lnTo>
                  <a:lnTo>
                    <a:pt x="0" y="75"/>
                  </a:lnTo>
                  <a:lnTo>
                    <a:pt x="17" y="78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74"/>
            <p:cNvSpPr>
              <a:spLocks/>
            </p:cNvSpPr>
            <p:nvPr/>
          </p:nvSpPr>
          <p:spPr bwMode="auto">
            <a:xfrm>
              <a:off x="2012950" y="2009776"/>
              <a:ext cx="157163" cy="23813"/>
            </a:xfrm>
            <a:custGeom>
              <a:avLst/>
              <a:gdLst>
                <a:gd name="T0" fmla="*/ 89 w 99"/>
                <a:gd name="T1" fmla="*/ 0 h 15"/>
                <a:gd name="T2" fmla="*/ 0 w 99"/>
                <a:gd name="T3" fmla="*/ 0 h 15"/>
                <a:gd name="T4" fmla="*/ 0 w 99"/>
                <a:gd name="T5" fmla="*/ 15 h 15"/>
                <a:gd name="T6" fmla="*/ 99 w 99"/>
                <a:gd name="T7" fmla="*/ 15 h 15"/>
                <a:gd name="T8" fmla="*/ 89 w 9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">
                  <a:moveTo>
                    <a:pt x="8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99" y="1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475"/>
            <p:cNvSpPr>
              <a:spLocks/>
            </p:cNvSpPr>
            <p:nvPr/>
          </p:nvSpPr>
          <p:spPr bwMode="auto">
            <a:xfrm>
              <a:off x="2012950" y="2009776"/>
              <a:ext cx="157163" cy="23813"/>
            </a:xfrm>
            <a:custGeom>
              <a:avLst/>
              <a:gdLst>
                <a:gd name="T0" fmla="*/ 89 w 99"/>
                <a:gd name="T1" fmla="*/ 0 h 15"/>
                <a:gd name="T2" fmla="*/ 0 w 99"/>
                <a:gd name="T3" fmla="*/ 0 h 15"/>
                <a:gd name="T4" fmla="*/ 0 w 99"/>
                <a:gd name="T5" fmla="*/ 15 h 15"/>
                <a:gd name="T6" fmla="*/ 99 w 99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5">
                  <a:moveTo>
                    <a:pt x="8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99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476"/>
            <p:cNvSpPr>
              <a:spLocks/>
            </p:cNvSpPr>
            <p:nvPr/>
          </p:nvSpPr>
          <p:spPr bwMode="auto">
            <a:xfrm>
              <a:off x="2601913" y="1701801"/>
              <a:ext cx="68263" cy="125413"/>
            </a:xfrm>
            <a:custGeom>
              <a:avLst/>
              <a:gdLst>
                <a:gd name="T0" fmla="*/ 0 w 43"/>
                <a:gd name="T1" fmla="*/ 8 h 79"/>
                <a:gd name="T2" fmla="*/ 30 w 43"/>
                <a:gd name="T3" fmla="*/ 79 h 79"/>
                <a:gd name="T4" fmla="*/ 43 w 43"/>
                <a:gd name="T5" fmla="*/ 74 h 79"/>
                <a:gd name="T6" fmla="*/ 14 w 43"/>
                <a:gd name="T7" fmla="*/ 0 h 79"/>
                <a:gd name="T8" fmla="*/ 0 w 43"/>
                <a:gd name="T9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9">
                  <a:moveTo>
                    <a:pt x="0" y="8"/>
                  </a:moveTo>
                  <a:lnTo>
                    <a:pt x="30" y="79"/>
                  </a:lnTo>
                  <a:lnTo>
                    <a:pt x="43" y="74"/>
                  </a:lnTo>
                  <a:lnTo>
                    <a:pt x="1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477"/>
            <p:cNvSpPr>
              <a:spLocks/>
            </p:cNvSpPr>
            <p:nvPr/>
          </p:nvSpPr>
          <p:spPr bwMode="auto">
            <a:xfrm>
              <a:off x="2270125" y="985838"/>
              <a:ext cx="203200" cy="87313"/>
            </a:xfrm>
            <a:custGeom>
              <a:avLst/>
              <a:gdLst>
                <a:gd name="T0" fmla="*/ 17 w 95"/>
                <a:gd name="T1" fmla="*/ 37 h 41"/>
                <a:gd name="T2" fmla="*/ 1 w 95"/>
                <a:gd name="T3" fmla="*/ 18 h 41"/>
                <a:gd name="T4" fmla="*/ 20 w 95"/>
                <a:gd name="T5" fmla="*/ 1 h 41"/>
                <a:gd name="T6" fmla="*/ 78 w 95"/>
                <a:gd name="T7" fmla="*/ 4 h 41"/>
                <a:gd name="T8" fmla="*/ 94 w 95"/>
                <a:gd name="T9" fmla="*/ 23 h 41"/>
                <a:gd name="T10" fmla="*/ 75 w 95"/>
                <a:gd name="T11" fmla="*/ 40 h 41"/>
                <a:gd name="T12" fmla="*/ 17 w 95"/>
                <a:gd name="T13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41">
                  <a:moveTo>
                    <a:pt x="17" y="37"/>
                  </a:moveTo>
                  <a:cubicBezTo>
                    <a:pt x="8" y="36"/>
                    <a:pt x="0" y="28"/>
                    <a:pt x="1" y="18"/>
                  </a:cubicBezTo>
                  <a:cubicBezTo>
                    <a:pt x="1" y="8"/>
                    <a:pt x="10" y="0"/>
                    <a:pt x="20" y="1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7" y="5"/>
                    <a:pt x="95" y="14"/>
                    <a:pt x="94" y="23"/>
                  </a:cubicBezTo>
                  <a:cubicBezTo>
                    <a:pt x="94" y="33"/>
                    <a:pt x="85" y="41"/>
                    <a:pt x="75" y="40"/>
                  </a:cubicBezTo>
                  <a:lnTo>
                    <a:pt x="17" y="3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478"/>
            <p:cNvSpPr>
              <a:spLocks/>
            </p:cNvSpPr>
            <p:nvPr/>
          </p:nvSpPr>
          <p:spPr bwMode="auto">
            <a:xfrm>
              <a:off x="2136775" y="1382713"/>
              <a:ext cx="309563" cy="339725"/>
            </a:xfrm>
            <a:custGeom>
              <a:avLst/>
              <a:gdLst>
                <a:gd name="T0" fmla="*/ 136 w 144"/>
                <a:gd name="T1" fmla="*/ 118 h 159"/>
                <a:gd name="T2" fmla="*/ 134 w 144"/>
                <a:gd name="T3" fmla="*/ 151 h 159"/>
                <a:gd name="T4" fmla="*/ 101 w 144"/>
                <a:gd name="T5" fmla="*/ 148 h 159"/>
                <a:gd name="T6" fmla="*/ 9 w 144"/>
                <a:gd name="T7" fmla="*/ 41 h 159"/>
                <a:gd name="T8" fmla="*/ 11 w 144"/>
                <a:gd name="T9" fmla="*/ 8 h 159"/>
                <a:gd name="T10" fmla="*/ 44 w 144"/>
                <a:gd name="T11" fmla="*/ 10 h 159"/>
                <a:gd name="T12" fmla="*/ 136 w 144"/>
                <a:gd name="T13" fmla="*/ 11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59">
                  <a:moveTo>
                    <a:pt x="136" y="118"/>
                  </a:moveTo>
                  <a:cubicBezTo>
                    <a:pt x="144" y="128"/>
                    <a:pt x="143" y="142"/>
                    <a:pt x="134" y="151"/>
                  </a:cubicBezTo>
                  <a:cubicBezTo>
                    <a:pt x="124" y="159"/>
                    <a:pt x="109" y="158"/>
                    <a:pt x="101" y="148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0" y="31"/>
                    <a:pt x="1" y="16"/>
                    <a:pt x="11" y="8"/>
                  </a:cubicBezTo>
                  <a:cubicBezTo>
                    <a:pt x="21" y="0"/>
                    <a:pt x="35" y="1"/>
                    <a:pt x="44" y="10"/>
                  </a:cubicBezTo>
                  <a:lnTo>
                    <a:pt x="136" y="118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79"/>
            <p:cNvSpPr>
              <a:spLocks/>
            </p:cNvSpPr>
            <p:nvPr/>
          </p:nvSpPr>
          <p:spPr bwMode="auto">
            <a:xfrm>
              <a:off x="2141538" y="1917701"/>
              <a:ext cx="231775" cy="123825"/>
            </a:xfrm>
            <a:custGeom>
              <a:avLst/>
              <a:gdLst>
                <a:gd name="T0" fmla="*/ 102 w 108"/>
                <a:gd name="T1" fmla="*/ 58 h 58"/>
                <a:gd name="T2" fmla="*/ 103 w 108"/>
                <a:gd name="T3" fmla="*/ 56 h 58"/>
                <a:gd name="T4" fmla="*/ 64 w 108"/>
                <a:gd name="T5" fmla="*/ 14 h 58"/>
                <a:gd name="T6" fmla="*/ 20 w 108"/>
                <a:gd name="T7" fmla="*/ 0 h 58"/>
                <a:gd name="T8" fmla="*/ 1 w 108"/>
                <a:gd name="T9" fmla="*/ 27 h 58"/>
                <a:gd name="T10" fmla="*/ 0 w 108"/>
                <a:gd name="T11" fmla="*/ 29 h 58"/>
                <a:gd name="T12" fmla="*/ 102 w 108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58">
                  <a:moveTo>
                    <a:pt x="102" y="58"/>
                  </a:moveTo>
                  <a:cubicBezTo>
                    <a:pt x="103" y="57"/>
                    <a:pt x="103" y="57"/>
                    <a:pt x="103" y="56"/>
                  </a:cubicBezTo>
                  <a:cubicBezTo>
                    <a:pt x="108" y="40"/>
                    <a:pt x="80" y="19"/>
                    <a:pt x="64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2"/>
                    <a:pt x="5" y="11"/>
                    <a:pt x="1" y="27"/>
                  </a:cubicBezTo>
                  <a:cubicBezTo>
                    <a:pt x="1" y="28"/>
                    <a:pt x="1" y="28"/>
                    <a:pt x="0" y="29"/>
                  </a:cubicBezTo>
                  <a:lnTo>
                    <a:pt x="102" y="58"/>
                  </a:ln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80"/>
            <p:cNvSpPr>
              <a:spLocks/>
            </p:cNvSpPr>
            <p:nvPr/>
          </p:nvSpPr>
          <p:spPr bwMode="auto">
            <a:xfrm>
              <a:off x="2178050" y="1622426"/>
              <a:ext cx="269875" cy="344488"/>
            </a:xfrm>
            <a:custGeom>
              <a:avLst/>
              <a:gdLst>
                <a:gd name="T0" fmla="*/ 48 w 126"/>
                <a:gd name="T1" fmla="*/ 157 h 161"/>
                <a:gd name="T2" fmla="*/ 18 w 126"/>
                <a:gd name="T3" fmla="*/ 156 h 161"/>
                <a:gd name="T4" fmla="*/ 3 w 126"/>
                <a:gd name="T5" fmla="*/ 138 h 161"/>
                <a:gd name="T6" fmla="*/ 81 w 126"/>
                <a:gd name="T7" fmla="*/ 14 h 161"/>
                <a:gd name="T8" fmla="*/ 112 w 126"/>
                <a:gd name="T9" fmla="*/ 7 h 161"/>
                <a:gd name="T10" fmla="*/ 120 w 126"/>
                <a:gd name="T11" fmla="*/ 39 h 161"/>
                <a:gd name="T12" fmla="*/ 48 w 126"/>
                <a:gd name="T13" fmla="*/ 1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61">
                  <a:moveTo>
                    <a:pt x="48" y="157"/>
                  </a:moveTo>
                  <a:cubicBezTo>
                    <a:pt x="46" y="159"/>
                    <a:pt x="31" y="161"/>
                    <a:pt x="18" y="156"/>
                  </a:cubicBezTo>
                  <a:cubicBezTo>
                    <a:pt x="7" y="149"/>
                    <a:pt x="0" y="142"/>
                    <a:pt x="3" y="138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7" y="4"/>
                    <a:pt x="102" y="0"/>
                    <a:pt x="112" y="7"/>
                  </a:cubicBezTo>
                  <a:cubicBezTo>
                    <a:pt x="123" y="14"/>
                    <a:pt x="126" y="28"/>
                    <a:pt x="120" y="39"/>
                  </a:cubicBezTo>
                  <a:lnTo>
                    <a:pt x="48" y="15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81"/>
            <p:cNvSpPr>
              <a:spLocks/>
            </p:cNvSpPr>
            <p:nvPr/>
          </p:nvSpPr>
          <p:spPr bwMode="auto">
            <a:xfrm>
              <a:off x="2178050" y="1876426"/>
              <a:ext cx="120650" cy="90488"/>
            </a:xfrm>
            <a:custGeom>
              <a:avLst/>
              <a:gdLst>
                <a:gd name="T0" fmla="*/ 15 w 56"/>
                <a:gd name="T1" fmla="*/ 0 h 42"/>
                <a:gd name="T2" fmla="*/ 3 w 56"/>
                <a:gd name="T3" fmla="*/ 19 h 42"/>
                <a:gd name="T4" fmla="*/ 20 w 56"/>
                <a:gd name="T5" fmla="*/ 37 h 42"/>
                <a:gd name="T6" fmla="*/ 48 w 56"/>
                <a:gd name="T7" fmla="*/ 38 h 42"/>
                <a:gd name="T8" fmla="*/ 56 w 56"/>
                <a:gd name="T9" fmla="*/ 25 h 42"/>
                <a:gd name="T10" fmla="*/ 15 w 56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2">
                  <a:moveTo>
                    <a:pt x="15" y="0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24"/>
                    <a:pt x="8" y="33"/>
                    <a:pt x="20" y="37"/>
                  </a:cubicBezTo>
                  <a:cubicBezTo>
                    <a:pt x="34" y="42"/>
                    <a:pt x="46" y="41"/>
                    <a:pt x="48" y="38"/>
                  </a:cubicBezTo>
                  <a:cubicBezTo>
                    <a:pt x="56" y="25"/>
                    <a:pt x="56" y="25"/>
                    <a:pt x="56" y="25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82"/>
            <p:cNvSpPr>
              <a:spLocks/>
            </p:cNvSpPr>
            <p:nvPr/>
          </p:nvSpPr>
          <p:spPr bwMode="auto">
            <a:xfrm>
              <a:off x="1987550" y="1352551"/>
              <a:ext cx="312738" cy="246063"/>
            </a:xfrm>
            <a:custGeom>
              <a:avLst/>
              <a:gdLst>
                <a:gd name="T0" fmla="*/ 197 w 197"/>
                <a:gd name="T1" fmla="*/ 83 h 155"/>
                <a:gd name="T2" fmla="*/ 159 w 197"/>
                <a:gd name="T3" fmla="*/ 155 h 155"/>
                <a:gd name="T4" fmla="*/ 0 w 197"/>
                <a:gd name="T5" fmla="*/ 10 h 155"/>
                <a:gd name="T6" fmla="*/ 133 w 197"/>
                <a:gd name="T7" fmla="*/ 0 h 155"/>
                <a:gd name="T8" fmla="*/ 197 w 197"/>
                <a:gd name="T9" fmla="*/ 8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55">
                  <a:moveTo>
                    <a:pt x="197" y="83"/>
                  </a:moveTo>
                  <a:lnTo>
                    <a:pt x="159" y="155"/>
                  </a:lnTo>
                  <a:lnTo>
                    <a:pt x="0" y="10"/>
                  </a:lnTo>
                  <a:lnTo>
                    <a:pt x="133" y="0"/>
                  </a:lnTo>
                  <a:lnTo>
                    <a:pt x="197" y="83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83"/>
            <p:cNvSpPr>
              <a:spLocks/>
            </p:cNvSpPr>
            <p:nvPr/>
          </p:nvSpPr>
          <p:spPr bwMode="auto">
            <a:xfrm>
              <a:off x="1906588" y="1276351"/>
              <a:ext cx="312738" cy="146050"/>
            </a:xfrm>
            <a:custGeom>
              <a:avLst/>
              <a:gdLst>
                <a:gd name="T0" fmla="*/ 0 w 197"/>
                <a:gd name="T1" fmla="*/ 62 h 92"/>
                <a:gd name="T2" fmla="*/ 197 w 197"/>
                <a:gd name="T3" fmla="*/ 92 h 92"/>
                <a:gd name="T4" fmla="*/ 184 w 197"/>
                <a:gd name="T5" fmla="*/ 48 h 92"/>
                <a:gd name="T6" fmla="*/ 36 w 197"/>
                <a:gd name="T7" fmla="*/ 0 h 92"/>
                <a:gd name="T8" fmla="*/ 0 w 197"/>
                <a:gd name="T9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92">
                  <a:moveTo>
                    <a:pt x="0" y="62"/>
                  </a:moveTo>
                  <a:lnTo>
                    <a:pt x="197" y="92"/>
                  </a:lnTo>
                  <a:lnTo>
                    <a:pt x="184" y="48"/>
                  </a:lnTo>
                  <a:lnTo>
                    <a:pt x="36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84"/>
            <p:cNvSpPr>
              <a:spLocks/>
            </p:cNvSpPr>
            <p:nvPr/>
          </p:nvSpPr>
          <p:spPr bwMode="auto">
            <a:xfrm>
              <a:off x="1963738" y="969963"/>
              <a:ext cx="434975" cy="382588"/>
            </a:xfrm>
            <a:custGeom>
              <a:avLst/>
              <a:gdLst>
                <a:gd name="T0" fmla="*/ 203 w 203"/>
                <a:gd name="T1" fmla="*/ 58 h 178"/>
                <a:gd name="T2" fmla="*/ 174 w 203"/>
                <a:gd name="T3" fmla="*/ 10 h 178"/>
                <a:gd name="T4" fmla="*/ 64 w 203"/>
                <a:gd name="T5" fmla="*/ 62 h 178"/>
                <a:gd name="T6" fmla="*/ 0 w 203"/>
                <a:gd name="T7" fmla="*/ 143 h 178"/>
                <a:gd name="T8" fmla="*/ 110 w 203"/>
                <a:gd name="T9" fmla="*/ 178 h 178"/>
                <a:gd name="T10" fmla="*/ 187 w 203"/>
                <a:gd name="T11" fmla="*/ 117 h 178"/>
                <a:gd name="T12" fmla="*/ 203 w 203"/>
                <a:gd name="T13" fmla="*/ 5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178">
                  <a:moveTo>
                    <a:pt x="203" y="58"/>
                  </a:moveTo>
                  <a:cubicBezTo>
                    <a:pt x="203" y="40"/>
                    <a:pt x="193" y="16"/>
                    <a:pt x="174" y="10"/>
                  </a:cubicBezTo>
                  <a:cubicBezTo>
                    <a:pt x="144" y="0"/>
                    <a:pt x="110" y="16"/>
                    <a:pt x="64" y="62"/>
                  </a:cubicBezTo>
                  <a:cubicBezTo>
                    <a:pt x="46" y="81"/>
                    <a:pt x="0" y="143"/>
                    <a:pt x="0" y="143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203" y="75"/>
                    <a:pt x="203" y="58"/>
                  </a:cubicBezTo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85"/>
            <p:cNvSpPr>
              <a:spLocks/>
            </p:cNvSpPr>
            <p:nvPr/>
          </p:nvSpPr>
          <p:spPr bwMode="auto">
            <a:xfrm>
              <a:off x="2619375" y="1268413"/>
              <a:ext cx="106363" cy="100013"/>
            </a:xfrm>
            <a:custGeom>
              <a:avLst/>
              <a:gdLst>
                <a:gd name="T0" fmla="*/ 16 w 50"/>
                <a:gd name="T1" fmla="*/ 44 h 47"/>
                <a:gd name="T2" fmla="*/ 0 w 50"/>
                <a:gd name="T3" fmla="*/ 22 h 47"/>
                <a:gd name="T4" fmla="*/ 24 w 50"/>
                <a:gd name="T5" fmla="*/ 1 h 47"/>
                <a:gd name="T6" fmla="*/ 28 w 50"/>
                <a:gd name="T7" fmla="*/ 1 h 47"/>
                <a:gd name="T8" fmla="*/ 50 w 50"/>
                <a:gd name="T9" fmla="*/ 25 h 47"/>
                <a:gd name="T10" fmla="*/ 26 w 50"/>
                <a:gd name="T11" fmla="*/ 46 h 47"/>
                <a:gd name="T12" fmla="*/ 16 w 50"/>
                <a:gd name="T13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7">
                  <a:moveTo>
                    <a:pt x="16" y="44"/>
                  </a:moveTo>
                  <a:cubicBezTo>
                    <a:pt x="7" y="41"/>
                    <a:pt x="0" y="35"/>
                    <a:pt x="0" y="22"/>
                  </a:cubicBezTo>
                  <a:cubicBezTo>
                    <a:pt x="1" y="10"/>
                    <a:pt x="11" y="0"/>
                    <a:pt x="24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41" y="2"/>
                    <a:pt x="50" y="13"/>
                    <a:pt x="50" y="25"/>
                  </a:cubicBezTo>
                  <a:cubicBezTo>
                    <a:pt x="49" y="37"/>
                    <a:pt x="39" y="47"/>
                    <a:pt x="26" y="46"/>
                  </a:cubicBezTo>
                  <a:cubicBezTo>
                    <a:pt x="26" y="46"/>
                    <a:pt x="21" y="47"/>
                    <a:pt x="16" y="44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86"/>
            <p:cNvSpPr>
              <a:spLocks/>
            </p:cNvSpPr>
            <p:nvPr/>
          </p:nvSpPr>
          <p:spPr bwMode="auto">
            <a:xfrm>
              <a:off x="2387600" y="1243013"/>
              <a:ext cx="293688" cy="112713"/>
            </a:xfrm>
            <a:custGeom>
              <a:avLst/>
              <a:gdLst>
                <a:gd name="T0" fmla="*/ 118 w 137"/>
                <a:gd name="T1" fmla="*/ 13 h 53"/>
                <a:gd name="T2" fmla="*/ 135 w 137"/>
                <a:gd name="T3" fmla="*/ 35 h 53"/>
                <a:gd name="T4" fmla="*/ 113 w 137"/>
                <a:gd name="T5" fmla="*/ 52 h 53"/>
                <a:gd name="T6" fmla="*/ 18 w 137"/>
                <a:gd name="T7" fmla="*/ 40 h 53"/>
                <a:gd name="T8" fmla="*/ 2 w 137"/>
                <a:gd name="T9" fmla="*/ 18 h 53"/>
                <a:gd name="T10" fmla="*/ 24 w 137"/>
                <a:gd name="T11" fmla="*/ 1 h 53"/>
                <a:gd name="T12" fmla="*/ 118 w 137"/>
                <a:gd name="T13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3">
                  <a:moveTo>
                    <a:pt x="118" y="13"/>
                  </a:moveTo>
                  <a:cubicBezTo>
                    <a:pt x="129" y="15"/>
                    <a:pt x="137" y="25"/>
                    <a:pt x="135" y="35"/>
                  </a:cubicBezTo>
                  <a:cubicBezTo>
                    <a:pt x="134" y="46"/>
                    <a:pt x="124" y="53"/>
                    <a:pt x="113" y="52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8" y="38"/>
                    <a:pt x="0" y="28"/>
                    <a:pt x="2" y="18"/>
                  </a:cubicBezTo>
                  <a:cubicBezTo>
                    <a:pt x="3" y="7"/>
                    <a:pt x="13" y="0"/>
                    <a:pt x="24" y="1"/>
                  </a:cubicBezTo>
                  <a:lnTo>
                    <a:pt x="118" y="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87"/>
            <p:cNvSpPr>
              <a:spLocks/>
            </p:cNvSpPr>
            <p:nvPr/>
          </p:nvSpPr>
          <p:spPr bwMode="auto">
            <a:xfrm>
              <a:off x="2620963" y="1255713"/>
              <a:ext cx="82550" cy="42863"/>
            </a:xfrm>
            <a:custGeom>
              <a:avLst/>
              <a:gdLst>
                <a:gd name="T0" fmla="*/ 13 w 38"/>
                <a:gd name="T1" fmla="*/ 19 h 20"/>
                <a:gd name="T2" fmla="*/ 6 w 38"/>
                <a:gd name="T3" fmla="*/ 15 h 20"/>
                <a:gd name="T4" fmla="*/ 3 w 38"/>
                <a:gd name="T5" fmla="*/ 12 h 20"/>
                <a:gd name="T6" fmla="*/ 30 w 38"/>
                <a:gd name="T7" fmla="*/ 1 h 20"/>
                <a:gd name="T8" fmla="*/ 37 w 38"/>
                <a:gd name="T9" fmla="*/ 5 h 20"/>
                <a:gd name="T10" fmla="*/ 34 w 38"/>
                <a:gd name="T11" fmla="*/ 12 h 20"/>
                <a:gd name="T12" fmla="*/ 13 w 38"/>
                <a:gd name="T1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0">
                  <a:moveTo>
                    <a:pt x="13" y="19"/>
                  </a:moveTo>
                  <a:cubicBezTo>
                    <a:pt x="10" y="20"/>
                    <a:pt x="7" y="19"/>
                    <a:pt x="6" y="15"/>
                  </a:cubicBezTo>
                  <a:cubicBezTo>
                    <a:pt x="5" y="12"/>
                    <a:pt x="0" y="13"/>
                    <a:pt x="3" y="12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3" y="0"/>
                    <a:pt x="36" y="2"/>
                    <a:pt x="37" y="5"/>
                  </a:cubicBezTo>
                  <a:cubicBezTo>
                    <a:pt x="38" y="8"/>
                    <a:pt x="37" y="11"/>
                    <a:pt x="34" y="12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88"/>
            <p:cNvSpPr>
              <a:spLocks/>
            </p:cNvSpPr>
            <p:nvPr/>
          </p:nvSpPr>
          <p:spPr bwMode="auto">
            <a:xfrm>
              <a:off x="2686050" y="1276351"/>
              <a:ext cx="61913" cy="28575"/>
            </a:xfrm>
            <a:custGeom>
              <a:avLst/>
              <a:gdLst>
                <a:gd name="T0" fmla="*/ 6 w 29"/>
                <a:gd name="T1" fmla="*/ 13 h 13"/>
                <a:gd name="T2" fmla="*/ 0 w 29"/>
                <a:gd name="T3" fmla="*/ 7 h 13"/>
                <a:gd name="T4" fmla="*/ 6 w 29"/>
                <a:gd name="T5" fmla="*/ 1 h 13"/>
                <a:gd name="T6" fmla="*/ 23 w 29"/>
                <a:gd name="T7" fmla="*/ 0 h 13"/>
                <a:gd name="T8" fmla="*/ 29 w 29"/>
                <a:gd name="T9" fmla="*/ 6 h 13"/>
                <a:gd name="T10" fmla="*/ 23 w 29"/>
                <a:gd name="T11" fmla="*/ 12 h 13"/>
                <a:gd name="T12" fmla="*/ 6 w 29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3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4"/>
                    <a:pt x="3" y="1"/>
                    <a:pt x="6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6" y="0"/>
                    <a:pt x="29" y="3"/>
                    <a:pt x="29" y="6"/>
                  </a:cubicBezTo>
                  <a:cubicBezTo>
                    <a:pt x="29" y="9"/>
                    <a:pt x="26" y="12"/>
                    <a:pt x="23" y="12"/>
                  </a:cubicBezTo>
                  <a:lnTo>
                    <a:pt x="6" y="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489"/>
            <p:cNvSpPr>
              <a:spLocks/>
            </p:cNvSpPr>
            <p:nvPr/>
          </p:nvSpPr>
          <p:spPr bwMode="auto">
            <a:xfrm>
              <a:off x="2697163" y="1304926"/>
              <a:ext cx="49213" cy="25400"/>
            </a:xfrm>
            <a:custGeom>
              <a:avLst/>
              <a:gdLst>
                <a:gd name="T0" fmla="*/ 5 w 23"/>
                <a:gd name="T1" fmla="*/ 12 h 12"/>
                <a:gd name="T2" fmla="*/ 0 w 23"/>
                <a:gd name="T3" fmla="*/ 5 h 12"/>
                <a:gd name="T4" fmla="*/ 7 w 23"/>
                <a:gd name="T5" fmla="*/ 0 h 12"/>
                <a:gd name="T6" fmla="*/ 18 w 23"/>
                <a:gd name="T7" fmla="*/ 0 h 12"/>
                <a:gd name="T8" fmla="*/ 23 w 23"/>
                <a:gd name="T9" fmla="*/ 7 h 12"/>
                <a:gd name="T10" fmla="*/ 16 w 23"/>
                <a:gd name="T11" fmla="*/ 12 h 12"/>
                <a:gd name="T12" fmla="*/ 5 w 2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2">
                  <a:moveTo>
                    <a:pt x="5" y="12"/>
                  </a:moveTo>
                  <a:cubicBezTo>
                    <a:pt x="2" y="11"/>
                    <a:pt x="0" y="8"/>
                    <a:pt x="0" y="5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1"/>
                    <a:pt x="23" y="4"/>
                    <a:pt x="23" y="7"/>
                  </a:cubicBezTo>
                  <a:cubicBezTo>
                    <a:pt x="22" y="10"/>
                    <a:pt x="19" y="12"/>
                    <a:pt x="16" y="12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490"/>
            <p:cNvSpPr>
              <a:spLocks/>
            </p:cNvSpPr>
            <p:nvPr/>
          </p:nvSpPr>
          <p:spPr bwMode="auto">
            <a:xfrm>
              <a:off x="2687638" y="1325563"/>
              <a:ext cx="52388" cy="30163"/>
            </a:xfrm>
            <a:custGeom>
              <a:avLst/>
              <a:gdLst>
                <a:gd name="T0" fmla="*/ 5 w 24"/>
                <a:gd name="T1" fmla="*/ 12 h 14"/>
                <a:gd name="T2" fmla="*/ 1 w 24"/>
                <a:gd name="T3" fmla="*/ 5 h 14"/>
                <a:gd name="T4" fmla="*/ 7 w 24"/>
                <a:gd name="T5" fmla="*/ 1 h 14"/>
                <a:gd name="T6" fmla="*/ 20 w 24"/>
                <a:gd name="T7" fmla="*/ 3 h 14"/>
                <a:gd name="T8" fmla="*/ 24 w 24"/>
                <a:gd name="T9" fmla="*/ 9 h 14"/>
                <a:gd name="T10" fmla="*/ 17 w 24"/>
                <a:gd name="T11" fmla="*/ 13 h 14"/>
                <a:gd name="T12" fmla="*/ 5 w 24"/>
                <a:gd name="T13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5" y="12"/>
                  </a:moveTo>
                  <a:cubicBezTo>
                    <a:pt x="2" y="11"/>
                    <a:pt x="0" y="8"/>
                    <a:pt x="1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23" y="12"/>
                    <a:pt x="20" y="14"/>
                    <a:pt x="17" y="13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491"/>
            <p:cNvSpPr>
              <a:spLocks/>
            </p:cNvSpPr>
            <p:nvPr/>
          </p:nvSpPr>
          <p:spPr bwMode="auto">
            <a:xfrm>
              <a:off x="2674938" y="1349376"/>
              <a:ext cx="49213" cy="25400"/>
            </a:xfrm>
            <a:custGeom>
              <a:avLst/>
              <a:gdLst>
                <a:gd name="T0" fmla="*/ 4 w 23"/>
                <a:gd name="T1" fmla="*/ 10 h 12"/>
                <a:gd name="T2" fmla="*/ 1 w 23"/>
                <a:gd name="T3" fmla="*/ 4 h 12"/>
                <a:gd name="T4" fmla="*/ 7 w 23"/>
                <a:gd name="T5" fmla="*/ 1 h 12"/>
                <a:gd name="T6" fmla="*/ 19 w 23"/>
                <a:gd name="T7" fmla="*/ 2 h 12"/>
                <a:gd name="T8" fmla="*/ 23 w 23"/>
                <a:gd name="T9" fmla="*/ 8 h 12"/>
                <a:gd name="T10" fmla="*/ 17 w 23"/>
                <a:gd name="T11" fmla="*/ 12 h 12"/>
                <a:gd name="T12" fmla="*/ 4 w 23"/>
                <a:gd name="T1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2">
                  <a:moveTo>
                    <a:pt x="4" y="10"/>
                  </a:moveTo>
                  <a:cubicBezTo>
                    <a:pt x="1" y="9"/>
                    <a:pt x="0" y="7"/>
                    <a:pt x="1" y="4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3"/>
                    <a:pt x="23" y="6"/>
                    <a:pt x="23" y="8"/>
                  </a:cubicBezTo>
                  <a:cubicBezTo>
                    <a:pt x="22" y="11"/>
                    <a:pt x="19" y="12"/>
                    <a:pt x="17" y="12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492"/>
            <p:cNvSpPr>
              <a:spLocks/>
            </p:cNvSpPr>
            <p:nvPr/>
          </p:nvSpPr>
          <p:spPr bwMode="auto">
            <a:xfrm>
              <a:off x="2376488" y="747713"/>
              <a:ext cx="304800" cy="361950"/>
            </a:xfrm>
            <a:custGeom>
              <a:avLst/>
              <a:gdLst>
                <a:gd name="T0" fmla="*/ 122 w 142"/>
                <a:gd name="T1" fmla="*/ 120 h 169"/>
                <a:gd name="T2" fmla="*/ 49 w 142"/>
                <a:gd name="T3" fmla="*/ 160 h 169"/>
                <a:gd name="T4" fmla="*/ 9 w 142"/>
                <a:gd name="T5" fmla="*/ 87 h 169"/>
                <a:gd name="T6" fmla="*/ 21 w 142"/>
                <a:gd name="T7" fmla="*/ 48 h 169"/>
                <a:gd name="T8" fmla="*/ 93 w 142"/>
                <a:gd name="T9" fmla="*/ 9 h 169"/>
                <a:gd name="T10" fmla="*/ 133 w 142"/>
                <a:gd name="T11" fmla="*/ 81 h 169"/>
                <a:gd name="T12" fmla="*/ 122 w 142"/>
                <a:gd name="T13" fmla="*/ 12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169">
                  <a:moveTo>
                    <a:pt x="122" y="120"/>
                  </a:moveTo>
                  <a:cubicBezTo>
                    <a:pt x="112" y="151"/>
                    <a:pt x="80" y="169"/>
                    <a:pt x="49" y="160"/>
                  </a:cubicBezTo>
                  <a:cubicBezTo>
                    <a:pt x="18" y="151"/>
                    <a:pt x="0" y="118"/>
                    <a:pt x="9" y="8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30" y="17"/>
                    <a:pt x="62" y="0"/>
                    <a:pt x="93" y="9"/>
                  </a:cubicBezTo>
                  <a:cubicBezTo>
                    <a:pt x="124" y="18"/>
                    <a:pt x="142" y="50"/>
                    <a:pt x="133" y="81"/>
                  </a:cubicBezTo>
                  <a:cubicBezTo>
                    <a:pt x="122" y="120"/>
                    <a:pt x="122" y="120"/>
                    <a:pt x="122" y="120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493"/>
            <p:cNvSpPr>
              <a:spLocks/>
            </p:cNvSpPr>
            <p:nvPr/>
          </p:nvSpPr>
          <p:spPr bwMode="auto">
            <a:xfrm>
              <a:off x="2409825" y="771526"/>
              <a:ext cx="82550" cy="123825"/>
            </a:xfrm>
            <a:custGeom>
              <a:avLst/>
              <a:gdLst>
                <a:gd name="T0" fmla="*/ 39 w 39"/>
                <a:gd name="T1" fmla="*/ 0 h 58"/>
                <a:gd name="T2" fmla="*/ 6 w 39"/>
                <a:gd name="T3" fmla="*/ 37 h 58"/>
                <a:gd name="T4" fmla="*/ 0 w 39"/>
                <a:gd name="T5" fmla="*/ 58 h 58"/>
                <a:gd name="T6" fmla="*/ 6 w 39"/>
                <a:gd name="T7" fmla="*/ 37 h 58"/>
                <a:gd name="T8" fmla="*/ 39 w 39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8">
                  <a:moveTo>
                    <a:pt x="39" y="0"/>
                  </a:moveTo>
                  <a:cubicBezTo>
                    <a:pt x="24" y="7"/>
                    <a:pt x="11" y="20"/>
                    <a:pt x="6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11" y="20"/>
                    <a:pt x="24" y="7"/>
                    <a:pt x="39" y="0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494"/>
            <p:cNvSpPr>
              <a:spLocks/>
            </p:cNvSpPr>
            <p:nvPr/>
          </p:nvSpPr>
          <p:spPr bwMode="auto">
            <a:xfrm>
              <a:off x="2398713" y="760413"/>
              <a:ext cx="268288" cy="171450"/>
            </a:xfrm>
            <a:custGeom>
              <a:avLst/>
              <a:gdLst>
                <a:gd name="T0" fmla="*/ 67 w 125"/>
                <a:gd name="T1" fmla="*/ 0 h 80"/>
                <a:gd name="T2" fmla="*/ 44 w 125"/>
                <a:gd name="T3" fmla="*/ 5 h 80"/>
                <a:gd name="T4" fmla="*/ 11 w 125"/>
                <a:gd name="T5" fmla="*/ 42 h 80"/>
                <a:gd name="T6" fmla="*/ 5 w 125"/>
                <a:gd name="T7" fmla="*/ 63 h 80"/>
                <a:gd name="T8" fmla="*/ 0 w 125"/>
                <a:gd name="T9" fmla="*/ 80 h 80"/>
                <a:gd name="T10" fmla="*/ 1 w 125"/>
                <a:gd name="T11" fmla="*/ 80 h 80"/>
                <a:gd name="T12" fmla="*/ 15 w 125"/>
                <a:gd name="T13" fmla="*/ 79 h 80"/>
                <a:gd name="T14" fmla="*/ 18 w 125"/>
                <a:gd name="T15" fmla="*/ 70 h 80"/>
                <a:gd name="T16" fmla="*/ 74 w 125"/>
                <a:gd name="T17" fmla="*/ 28 h 80"/>
                <a:gd name="T18" fmla="*/ 91 w 125"/>
                <a:gd name="T19" fmla="*/ 30 h 80"/>
                <a:gd name="T20" fmla="*/ 125 w 125"/>
                <a:gd name="T21" fmla="*/ 58 h 80"/>
                <a:gd name="T22" fmla="*/ 125 w 125"/>
                <a:gd name="T23" fmla="*/ 58 h 80"/>
                <a:gd name="T24" fmla="*/ 83 w 125"/>
                <a:gd name="T25" fmla="*/ 3 h 80"/>
                <a:gd name="T26" fmla="*/ 67 w 125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80">
                  <a:moveTo>
                    <a:pt x="67" y="0"/>
                  </a:moveTo>
                  <a:cubicBezTo>
                    <a:pt x="59" y="0"/>
                    <a:pt x="51" y="2"/>
                    <a:pt x="44" y="5"/>
                  </a:cubicBezTo>
                  <a:cubicBezTo>
                    <a:pt x="29" y="12"/>
                    <a:pt x="16" y="25"/>
                    <a:pt x="11" y="4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1" y="80"/>
                    <a:pt x="1" y="80"/>
                  </a:cubicBezTo>
                  <a:cubicBezTo>
                    <a:pt x="6" y="80"/>
                    <a:pt x="11" y="80"/>
                    <a:pt x="15" y="7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5" y="45"/>
                    <a:pt x="49" y="28"/>
                    <a:pt x="74" y="28"/>
                  </a:cubicBezTo>
                  <a:cubicBezTo>
                    <a:pt x="79" y="28"/>
                    <a:pt x="85" y="29"/>
                    <a:pt x="91" y="30"/>
                  </a:cubicBezTo>
                  <a:cubicBezTo>
                    <a:pt x="106" y="35"/>
                    <a:pt x="118" y="45"/>
                    <a:pt x="125" y="58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5" y="33"/>
                    <a:pt x="109" y="10"/>
                    <a:pt x="83" y="3"/>
                  </a:cubicBezTo>
                  <a:cubicBezTo>
                    <a:pt x="78" y="1"/>
                    <a:pt x="72" y="0"/>
                    <a:pt x="67" y="0"/>
                  </a:cubicBezTo>
                </a:path>
              </a:pathLst>
            </a:custGeom>
            <a:solidFill>
              <a:srgbClr val="D9B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495"/>
            <p:cNvSpPr>
              <a:spLocks/>
            </p:cNvSpPr>
            <p:nvPr/>
          </p:nvSpPr>
          <p:spPr bwMode="auto">
            <a:xfrm>
              <a:off x="2471738" y="882651"/>
              <a:ext cx="39688" cy="55563"/>
            </a:xfrm>
            <a:custGeom>
              <a:avLst/>
              <a:gdLst>
                <a:gd name="T0" fmla="*/ 15 w 19"/>
                <a:gd name="T1" fmla="*/ 20 h 26"/>
                <a:gd name="T2" fmla="*/ 6 w 19"/>
                <a:gd name="T3" fmla="*/ 25 h 26"/>
                <a:gd name="T4" fmla="*/ 1 w 19"/>
                <a:gd name="T5" fmla="*/ 16 h 26"/>
                <a:gd name="T6" fmla="*/ 4 w 19"/>
                <a:gd name="T7" fmla="*/ 6 h 26"/>
                <a:gd name="T8" fmla="*/ 13 w 19"/>
                <a:gd name="T9" fmla="*/ 1 h 26"/>
                <a:gd name="T10" fmla="*/ 18 w 19"/>
                <a:gd name="T11" fmla="*/ 10 h 26"/>
                <a:gd name="T12" fmla="*/ 15 w 19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6">
                  <a:moveTo>
                    <a:pt x="15" y="20"/>
                  </a:moveTo>
                  <a:cubicBezTo>
                    <a:pt x="14" y="24"/>
                    <a:pt x="10" y="26"/>
                    <a:pt x="6" y="25"/>
                  </a:cubicBezTo>
                  <a:cubicBezTo>
                    <a:pt x="2" y="24"/>
                    <a:pt x="0" y="20"/>
                    <a:pt x="1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2"/>
                    <a:pt x="9" y="0"/>
                    <a:pt x="13" y="1"/>
                  </a:cubicBezTo>
                  <a:cubicBezTo>
                    <a:pt x="17" y="2"/>
                    <a:pt x="19" y="6"/>
                    <a:pt x="18" y="10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496"/>
            <p:cNvSpPr>
              <a:spLocks/>
            </p:cNvSpPr>
            <p:nvPr/>
          </p:nvSpPr>
          <p:spPr bwMode="auto">
            <a:xfrm>
              <a:off x="2581275" y="914401"/>
              <a:ext cx="38100" cy="55563"/>
            </a:xfrm>
            <a:custGeom>
              <a:avLst/>
              <a:gdLst>
                <a:gd name="T0" fmla="*/ 14 w 18"/>
                <a:gd name="T1" fmla="*/ 20 h 26"/>
                <a:gd name="T2" fmla="*/ 6 w 18"/>
                <a:gd name="T3" fmla="*/ 24 h 26"/>
                <a:gd name="T4" fmla="*/ 1 w 18"/>
                <a:gd name="T5" fmla="*/ 16 h 26"/>
                <a:gd name="T6" fmla="*/ 4 w 18"/>
                <a:gd name="T7" fmla="*/ 6 h 26"/>
                <a:gd name="T8" fmla="*/ 13 w 18"/>
                <a:gd name="T9" fmla="*/ 1 h 26"/>
                <a:gd name="T10" fmla="*/ 17 w 18"/>
                <a:gd name="T11" fmla="*/ 10 h 26"/>
                <a:gd name="T12" fmla="*/ 14 w 18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6">
                  <a:moveTo>
                    <a:pt x="14" y="20"/>
                  </a:moveTo>
                  <a:cubicBezTo>
                    <a:pt x="13" y="23"/>
                    <a:pt x="9" y="26"/>
                    <a:pt x="6" y="24"/>
                  </a:cubicBezTo>
                  <a:cubicBezTo>
                    <a:pt x="2" y="23"/>
                    <a:pt x="0" y="20"/>
                    <a:pt x="1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2"/>
                    <a:pt x="9" y="0"/>
                    <a:pt x="13" y="1"/>
                  </a:cubicBezTo>
                  <a:cubicBezTo>
                    <a:pt x="16" y="2"/>
                    <a:pt x="18" y="6"/>
                    <a:pt x="17" y="10"/>
                  </a:cubicBezTo>
                  <a:lnTo>
                    <a:pt x="14" y="20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497"/>
            <p:cNvSpPr>
              <a:spLocks/>
            </p:cNvSpPr>
            <p:nvPr/>
          </p:nvSpPr>
          <p:spPr bwMode="auto">
            <a:xfrm>
              <a:off x="2373313" y="871538"/>
              <a:ext cx="73025" cy="73025"/>
            </a:xfrm>
            <a:custGeom>
              <a:avLst/>
              <a:gdLst>
                <a:gd name="T0" fmla="*/ 31 w 34"/>
                <a:gd name="T1" fmla="*/ 22 h 34"/>
                <a:gd name="T2" fmla="*/ 12 w 34"/>
                <a:gd name="T3" fmla="*/ 32 h 34"/>
                <a:gd name="T4" fmla="*/ 2 w 34"/>
                <a:gd name="T5" fmla="*/ 13 h 34"/>
                <a:gd name="T6" fmla="*/ 21 w 34"/>
                <a:gd name="T7" fmla="*/ 3 h 34"/>
                <a:gd name="T8" fmla="*/ 31 w 34"/>
                <a:gd name="T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1" y="22"/>
                  </a:moveTo>
                  <a:cubicBezTo>
                    <a:pt x="29" y="30"/>
                    <a:pt x="20" y="34"/>
                    <a:pt x="12" y="32"/>
                  </a:cubicBezTo>
                  <a:cubicBezTo>
                    <a:pt x="4" y="29"/>
                    <a:pt x="0" y="21"/>
                    <a:pt x="2" y="13"/>
                  </a:cubicBezTo>
                  <a:cubicBezTo>
                    <a:pt x="4" y="5"/>
                    <a:pt x="13" y="0"/>
                    <a:pt x="21" y="3"/>
                  </a:cubicBezTo>
                  <a:cubicBezTo>
                    <a:pt x="29" y="5"/>
                    <a:pt x="34" y="13"/>
                    <a:pt x="31" y="22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498"/>
            <p:cNvSpPr>
              <a:spLocks/>
            </p:cNvSpPr>
            <p:nvPr/>
          </p:nvSpPr>
          <p:spPr bwMode="auto">
            <a:xfrm>
              <a:off x="2111375" y="2136776"/>
              <a:ext cx="103188" cy="49213"/>
            </a:xfrm>
            <a:custGeom>
              <a:avLst/>
              <a:gdLst>
                <a:gd name="T0" fmla="*/ 48 w 48"/>
                <a:gd name="T1" fmla="*/ 12 h 23"/>
                <a:gd name="T2" fmla="*/ 37 w 48"/>
                <a:gd name="T3" fmla="*/ 23 h 23"/>
                <a:gd name="T4" fmla="*/ 11 w 48"/>
                <a:gd name="T5" fmla="*/ 23 h 23"/>
                <a:gd name="T6" fmla="*/ 0 w 48"/>
                <a:gd name="T7" fmla="*/ 12 h 23"/>
                <a:gd name="T8" fmla="*/ 11 w 48"/>
                <a:gd name="T9" fmla="*/ 0 h 23"/>
                <a:gd name="T10" fmla="*/ 37 w 48"/>
                <a:gd name="T11" fmla="*/ 0 h 23"/>
                <a:gd name="T12" fmla="*/ 48 w 48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8" y="12"/>
                  </a:moveTo>
                  <a:cubicBezTo>
                    <a:pt x="48" y="18"/>
                    <a:pt x="43" y="23"/>
                    <a:pt x="37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3" y="0"/>
                    <a:pt x="48" y="5"/>
                    <a:pt x="48" y="12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499"/>
            <p:cNvSpPr>
              <a:spLocks/>
            </p:cNvSpPr>
            <p:nvPr/>
          </p:nvSpPr>
          <p:spPr bwMode="auto">
            <a:xfrm>
              <a:off x="2154238" y="2033588"/>
              <a:ext cx="30163" cy="128588"/>
            </a:xfrm>
            <a:custGeom>
              <a:avLst/>
              <a:gdLst>
                <a:gd name="T0" fmla="*/ 0 w 19"/>
                <a:gd name="T1" fmla="*/ 81 h 81"/>
                <a:gd name="T2" fmla="*/ 0 w 19"/>
                <a:gd name="T3" fmla="*/ 0 h 81"/>
                <a:gd name="T4" fmla="*/ 19 w 19"/>
                <a:gd name="T5" fmla="*/ 0 h 81"/>
                <a:gd name="T6" fmla="*/ 18 w 19"/>
                <a:gd name="T7" fmla="*/ 81 h 81"/>
                <a:gd name="T8" fmla="*/ 0 w 19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1">
                  <a:moveTo>
                    <a:pt x="0" y="8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8" y="8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500"/>
            <p:cNvSpPr>
              <a:spLocks/>
            </p:cNvSpPr>
            <p:nvPr/>
          </p:nvSpPr>
          <p:spPr bwMode="auto">
            <a:xfrm>
              <a:off x="2154238" y="1987551"/>
              <a:ext cx="104775" cy="50800"/>
            </a:xfrm>
            <a:custGeom>
              <a:avLst/>
              <a:gdLst>
                <a:gd name="T0" fmla="*/ 49 w 49"/>
                <a:gd name="T1" fmla="*/ 12 h 23"/>
                <a:gd name="T2" fmla="*/ 37 w 49"/>
                <a:gd name="T3" fmla="*/ 23 h 23"/>
                <a:gd name="T4" fmla="*/ 12 w 49"/>
                <a:gd name="T5" fmla="*/ 23 h 23"/>
                <a:gd name="T6" fmla="*/ 0 w 49"/>
                <a:gd name="T7" fmla="*/ 12 h 23"/>
                <a:gd name="T8" fmla="*/ 12 w 49"/>
                <a:gd name="T9" fmla="*/ 0 h 23"/>
                <a:gd name="T10" fmla="*/ 37 w 49"/>
                <a:gd name="T11" fmla="*/ 0 h 23"/>
                <a:gd name="T12" fmla="*/ 49 w 49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3">
                  <a:moveTo>
                    <a:pt x="49" y="12"/>
                  </a:moveTo>
                  <a:cubicBezTo>
                    <a:pt x="49" y="18"/>
                    <a:pt x="44" y="23"/>
                    <a:pt x="37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4" y="0"/>
                    <a:pt x="49" y="5"/>
                    <a:pt x="49" y="12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501"/>
            <p:cNvSpPr>
              <a:spLocks/>
            </p:cNvSpPr>
            <p:nvPr/>
          </p:nvSpPr>
          <p:spPr bwMode="auto">
            <a:xfrm>
              <a:off x="2259013" y="1017588"/>
              <a:ext cx="207963" cy="307975"/>
            </a:xfrm>
            <a:custGeom>
              <a:avLst/>
              <a:gdLst>
                <a:gd name="T0" fmla="*/ 92 w 97"/>
                <a:gd name="T1" fmla="*/ 110 h 144"/>
                <a:gd name="T2" fmla="*/ 82 w 97"/>
                <a:gd name="T3" fmla="*/ 138 h 144"/>
                <a:gd name="T4" fmla="*/ 53 w 97"/>
                <a:gd name="T5" fmla="*/ 129 h 144"/>
                <a:gd name="T6" fmla="*/ 6 w 97"/>
                <a:gd name="T7" fmla="*/ 35 h 144"/>
                <a:gd name="T8" fmla="*/ 15 w 97"/>
                <a:gd name="T9" fmla="*/ 6 h 144"/>
                <a:gd name="T10" fmla="*/ 44 w 97"/>
                <a:gd name="T11" fmla="*/ 15 h 144"/>
                <a:gd name="T12" fmla="*/ 92 w 97"/>
                <a:gd name="T13" fmla="*/ 11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44">
                  <a:moveTo>
                    <a:pt x="92" y="110"/>
                  </a:moveTo>
                  <a:cubicBezTo>
                    <a:pt x="97" y="120"/>
                    <a:pt x="93" y="133"/>
                    <a:pt x="82" y="138"/>
                  </a:cubicBezTo>
                  <a:cubicBezTo>
                    <a:pt x="72" y="144"/>
                    <a:pt x="59" y="139"/>
                    <a:pt x="53" y="12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24"/>
                    <a:pt x="5" y="11"/>
                    <a:pt x="15" y="6"/>
                  </a:cubicBezTo>
                  <a:cubicBezTo>
                    <a:pt x="26" y="0"/>
                    <a:pt x="38" y="5"/>
                    <a:pt x="44" y="15"/>
                  </a:cubicBezTo>
                  <a:lnTo>
                    <a:pt x="92" y="110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7" name="Title 13"/>
          <p:cNvSpPr txBox="1">
            <a:spLocks/>
          </p:cNvSpPr>
          <p:nvPr/>
        </p:nvSpPr>
        <p:spPr>
          <a:xfrm>
            <a:off x="3648491" y="2859754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Calories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106" name="等腰三角形 105"/>
          <p:cNvSpPr/>
          <p:nvPr/>
        </p:nvSpPr>
        <p:spPr>
          <a:xfrm rot="19760552">
            <a:off x="4617039" y="2205270"/>
            <a:ext cx="261683" cy="248384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/>
          <p:cNvSpPr/>
          <p:nvPr/>
        </p:nvSpPr>
        <p:spPr>
          <a:xfrm rot="9014685">
            <a:off x="4748657" y="2409332"/>
            <a:ext cx="261683" cy="248384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6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5655" y="0"/>
            <a:ext cx="4587655" cy="5143500"/>
          </a:xfrm>
          <a:prstGeom prst="rect">
            <a:avLst/>
          </a:prstGeom>
          <a:solidFill>
            <a:srgbClr val="BBD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grpSp>
        <p:nvGrpSpPr>
          <p:cNvPr id="13" name="组合 12"/>
          <p:cNvGrpSpPr/>
          <p:nvPr/>
        </p:nvGrpSpPr>
        <p:grpSpPr>
          <a:xfrm>
            <a:off x="1746737" y="1164405"/>
            <a:ext cx="1240938" cy="1240940"/>
            <a:chOff x="2189666" y="1593850"/>
            <a:chExt cx="625475" cy="625476"/>
          </a:xfrm>
        </p:grpSpPr>
        <p:sp>
          <p:nvSpPr>
            <p:cNvPr id="4" name="Freeform 131"/>
            <p:cNvSpPr>
              <a:spLocks noEditPoints="1"/>
            </p:cNvSpPr>
            <p:nvPr/>
          </p:nvSpPr>
          <p:spPr bwMode="auto">
            <a:xfrm>
              <a:off x="2305554" y="1708150"/>
              <a:ext cx="395288" cy="395288"/>
            </a:xfrm>
            <a:custGeom>
              <a:avLst/>
              <a:gdLst>
                <a:gd name="T0" fmla="*/ 145 w 290"/>
                <a:gd name="T1" fmla="*/ 290 h 290"/>
                <a:gd name="T2" fmla="*/ 0 w 290"/>
                <a:gd name="T3" fmla="*/ 145 h 290"/>
                <a:gd name="T4" fmla="*/ 145 w 290"/>
                <a:gd name="T5" fmla="*/ 0 h 290"/>
                <a:gd name="T6" fmla="*/ 290 w 290"/>
                <a:gd name="T7" fmla="*/ 145 h 290"/>
                <a:gd name="T8" fmla="*/ 145 w 290"/>
                <a:gd name="T9" fmla="*/ 290 h 290"/>
                <a:gd name="T10" fmla="*/ 145 w 290"/>
                <a:gd name="T11" fmla="*/ 20 h 290"/>
                <a:gd name="T12" fmla="*/ 20 w 290"/>
                <a:gd name="T13" fmla="*/ 145 h 290"/>
                <a:gd name="T14" fmla="*/ 145 w 290"/>
                <a:gd name="T15" fmla="*/ 270 h 290"/>
                <a:gd name="T16" fmla="*/ 270 w 290"/>
                <a:gd name="T17" fmla="*/ 145 h 290"/>
                <a:gd name="T18" fmla="*/ 145 w 290"/>
                <a:gd name="T19" fmla="*/ 2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290">
                  <a:moveTo>
                    <a:pt x="145" y="290"/>
                  </a:moveTo>
                  <a:cubicBezTo>
                    <a:pt x="65" y="290"/>
                    <a:pt x="0" y="225"/>
                    <a:pt x="0" y="145"/>
                  </a:cubicBezTo>
                  <a:cubicBezTo>
                    <a:pt x="0" y="65"/>
                    <a:pt x="65" y="0"/>
                    <a:pt x="145" y="0"/>
                  </a:cubicBezTo>
                  <a:cubicBezTo>
                    <a:pt x="224" y="0"/>
                    <a:pt x="290" y="65"/>
                    <a:pt x="290" y="145"/>
                  </a:cubicBezTo>
                  <a:cubicBezTo>
                    <a:pt x="290" y="225"/>
                    <a:pt x="224" y="290"/>
                    <a:pt x="145" y="290"/>
                  </a:cubicBezTo>
                  <a:moveTo>
                    <a:pt x="145" y="20"/>
                  </a:moveTo>
                  <a:cubicBezTo>
                    <a:pt x="76" y="20"/>
                    <a:pt x="20" y="76"/>
                    <a:pt x="20" y="145"/>
                  </a:cubicBezTo>
                  <a:cubicBezTo>
                    <a:pt x="20" y="214"/>
                    <a:pt x="76" y="270"/>
                    <a:pt x="145" y="270"/>
                  </a:cubicBezTo>
                  <a:cubicBezTo>
                    <a:pt x="213" y="270"/>
                    <a:pt x="270" y="214"/>
                    <a:pt x="270" y="145"/>
                  </a:cubicBezTo>
                  <a:cubicBezTo>
                    <a:pt x="270" y="76"/>
                    <a:pt x="213" y="20"/>
                    <a:pt x="145" y="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32"/>
            <p:cNvSpPr>
              <a:spLocks/>
            </p:cNvSpPr>
            <p:nvPr/>
          </p:nvSpPr>
          <p:spPr bwMode="auto">
            <a:xfrm>
              <a:off x="2489704" y="2125663"/>
              <a:ext cx="26988" cy="93663"/>
            </a:xfrm>
            <a:custGeom>
              <a:avLst/>
              <a:gdLst>
                <a:gd name="T0" fmla="*/ 10 w 20"/>
                <a:gd name="T1" fmla="*/ 69 h 69"/>
                <a:gd name="T2" fmla="*/ 0 w 20"/>
                <a:gd name="T3" fmla="*/ 59 h 69"/>
                <a:gd name="T4" fmla="*/ 0 w 20"/>
                <a:gd name="T5" fmla="*/ 10 h 69"/>
                <a:gd name="T6" fmla="*/ 10 w 20"/>
                <a:gd name="T7" fmla="*/ 0 h 69"/>
                <a:gd name="T8" fmla="*/ 20 w 20"/>
                <a:gd name="T9" fmla="*/ 10 h 69"/>
                <a:gd name="T10" fmla="*/ 20 w 20"/>
                <a:gd name="T11" fmla="*/ 59 h 69"/>
                <a:gd name="T12" fmla="*/ 10 w 20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69">
                  <a:moveTo>
                    <a:pt x="10" y="69"/>
                  </a:moveTo>
                  <a:cubicBezTo>
                    <a:pt x="4" y="69"/>
                    <a:pt x="0" y="65"/>
                    <a:pt x="0" y="5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65"/>
                    <a:pt x="15" y="69"/>
                    <a:pt x="10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3"/>
            <p:cNvSpPr>
              <a:spLocks/>
            </p:cNvSpPr>
            <p:nvPr/>
          </p:nvSpPr>
          <p:spPr bwMode="auto">
            <a:xfrm>
              <a:off x="2489704" y="1593850"/>
              <a:ext cx="26988" cy="93663"/>
            </a:xfrm>
            <a:custGeom>
              <a:avLst/>
              <a:gdLst>
                <a:gd name="T0" fmla="*/ 10 w 20"/>
                <a:gd name="T1" fmla="*/ 68 h 68"/>
                <a:gd name="T2" fmla="*/ 0 w 20"/>
                <a:gd name="T3" fmla="*/ 58 h 68"/>
                <a:gd name="T4" fmla="*/ 0 w 20"/>
                <a:gd name="T5" fmla="*/ 10 h 68"/>
                <a:gd name="T6" fmla="*/ 10 w 20"/>
                <a:gd name="T7" fmla="*/ 0 h 68"/>
                <a:gd name="T8" fmla="*/ 20 w 20"/>
                <a:gd name="T9" fmla="*/ 10 h 68"/>
                <a:gd name="T10" fmla="*/ 20 w 20"/>
                <a:gd name="T11" fmla="*/ 58 h 68"/>
                <a:gd name="T12" fmla="*/ 10 w 20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68">
                  <a:moveTo>
                    <a:pt x="10" y="68"/>
                  </a:moveTo>
                  <a:cubicBezTo>
                    <a:pt x="4" y="68"/>
                    <a:pt x="0" y="64"/>
                    <a:pt x="0" y="5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4"/>
                    <a:pt x="15" y="68"/>
                    <a:pt x="10" y="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4"/>
            <p:cNvSpPr>
              <a:spLocks/>
            </p:cNvSpPr>
            <p:nvPr/>
          </p:nvSpPr>
          <p:spPr bwMode="auto">
            <a:xfrm>
              <a:off x="2719891" y="1892300"/>
              <a:ext cx="95250" cy="26988"/>
            </a:xfrm>
            <a:custGeom>
              <a:avLst/>
              <a:gdLst>
                <a:gd name="T0" fmla="*/ 59 w 69"/>
                <a:gd name="T1" fmla="*/ 20 h 20"/>
                <a:gd name="T2" fmla="*/ 10 w 69"/>
                <a:gd name="T3" fmla="*/ 20 h 20"/>
                <a:gd name="T4" fmla="*/ 0 w 69"/>
                <a:gd name="T5" fmla="*/ 10 h 20"/>
                <a:gd name="T6" fmla="*/ 10 w 69"/>
                <a:gd name="T7" fmla="*/ 0 h 20"/>
                <a:gd name="T8" fmla="*/ 59 w 69"/>
                <a:gd name="T9" fmla="*/ 0 h 20"/>
                <a:gd name="T10" fmla="*/ 69 w 69"/>
                <a:gd name="T11" fmla="*/ 10 h 20"/>
                <a:gd name="T12" fmla="*/ 59 w 6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20">
                  <a:moveTo>
                    <a:pt x="59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5" y="0"/>
                    <a:pt x="69" y="5"/>
                    <a:pt x="69" y="10"/>
                  </a:cubicBezTo>
                  <a:cubicBezTo>
                    <a:pt x="69" y="16"/>
                    <a:pt x="65" y="20"/>
                    <a:pt x="59" y="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5"/>
            <p:cNvSpPr>
              <a:spLocks/>
            </p:cNvSpPr>
            <p:nvPr/>
          </p:nvSpPr>
          <p:spPr bwMode="auto">
            <a:xfrm>
              <a:off x="2189666" y="1892300"/>
              <a:ext cx="93663" cy="26988"/>
            </a:xfrm>
            <a:custGeom>
              <a:avLst/>
              <a:gdLst>
                <a:gd name="T0" fmla="*/ 59 w 69"/>
                <a:gd name="T1" fmla="*/ 20 h 20"/>
                <a:gd name="T2" fmla="*/ 10 w 69"/>
                <a:gd name="T3" fmla="*/ 20 h 20"/>
                <a:gd name="T4" fmla="*/ 0 w 69"/>
                <a:gd name="T5" fmla="*/ 10 h 20"/>
                <a:gd name="T6" fmla="*/ 10 w 69"/>
                <a:gd name="T7" fmla="*/ 0 h 20"/>
                <a:gd name="T8" fmla="*/ 59 w 69"/>
                <a:gd name="T9" fmla="*/ 0 h 20"/>
                <a:gd name="T10" fmla="*/ 69 w 69"/>
                <a:gd name="T11" fmla="*/ 10 h 20"/>
                <a:gd name="T12" fmla="*/ 59 w 6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20">
                  <a:moveTo>
                    <a:pt x="59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4" y="0"/>
                    <a:pt x="69" y="5"/>
                    <a:pt x="69" y="10"/>
                  </a:cubicBezTo>
                  <a:cubicBezTo>
                    <a:pt x="69" y="16"/>
                    <a:pt x="64" y="20"/>
                    <a:pt x="59" y="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36"/>
            <p:cNvSpPr>
              <a:spLocks/>
            </p:cNvSpPr>
            <p:nvPr/>
          </p:nvSpPr>
          <p:spPr bwMode="auto">
            <a:xfrm>
              <a:off x="2651629" y="2055813"/>
              <a:ext cx="77788" cy="76200"/>
            </a:xfrm>
            <a:custGeom>
              <a:avLst/>
              <a:gdLst>
                <a:gd name="T0" fmla="*/ 46 w 57"/>
                <a:gd name="T1" fmla="*/ 56 h 56"/>
                <a:gd name="T2" fmla="*/ 39 w 57"/>
                <a:gd name="T3" fmla="*/ 53 h 56"/>
                <a:gd name="T4" fmla="*/ 4 w 57"/>
                <a:gd name="T5" fmla="*/ 18 h 56"/>
                <a:gd name="T6" fmla="*/ 4 w 57"/>
                <a:gd name="T7" fmla="*/ 4 h 56"/>
                <a:gd name="T8" fmla="*/ 18 w 57"/>
                <a:gd name="T9" fmla="*/ 4 h 56"/>
                <a:gd name="T10" fmla="*/ 53 w 57"/>
                <a:gd name="T11" fmla="*/ 39 h 56"/>
                <a:gd name="T12" fmla="*/ 53 w 57"/>
                <a:gd name="T13" fmla="*/ 53 h 56"/>
                <a:gd name="T14" fmla="*/ 46 w 57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6">
                  <a:moveTo>
                    <a:pt x="46" y="56"/>
                  </a:moveTo>
                  <a:cubicBezTo>
                    <a:pt x="43" y="56"/>
                    <a:pt x="41" y="55"/>
                    <a:pt x="39" y="53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5" y="0"/>
                    <a:pt x="18" y="4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7" y="42"/>
                    <a:pt x="57" y="49"/>
                    <a:pt x="53" y="53"/>
                  </a:cubicBezTo>
                  <a:cubicBezTo>
                    <a:pt x="51" y="55"/>
                    <a:pt x="48" y="56"/>
                    <a:pt x="46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37"/>
            <p:cNvSpPr>
              <a:spLocks/>
            </p:cNvSpPr>
            <p:nvPr/>
          </p:nvSpPr>
          <p:spPr bwMode="auto">
            <a:xfrm>
              <a:off x="2275391" y="1679575"/>
              <a:ext cx="77788" cy="74613"/>
            </a:xfrm>
            <a:custGeom>
              <a:avLst/>
              <a:gdLst>
                <a:gd name="T0" fmla="*/ 46 w 57"/>
                <a:gd name="T1" fmla="*/ 55 h 55"/>
                <a:gd name="T2" fmla="*/ 39 w 57"/>
                <a:gd name="T3" fmla="*/ 53 h 55"/>
                <a:gd name="T4" fmla="*/ 4 w 57"/>
                <a:gd name="T5" fmla="*/ 18 h 55"/>
                <a:gd name="T6" fmla="*/ 4 w 57"/>
                <a:gd name="T7" fmla="*/ 4 h 55"/>
                <a:gd name="T8" fmla="*/ 18 w 57"/>
                <a:gd name="T9" fmla="*/ 4 h 55"/>
                <a:gd name="T10" fmla="*/ 53 w 57"/>
                <a:gd name="T11" fmla="*/ 38 h 55"/>
                <a:gd name="T12" fmla="*/ 53 w 57"/>
                <a:gd name="T13" fmla="*/ 53 h 55"/>
                <a:gd name="T14" fmla="*/ 46 w 57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5">
                  <a:moveTo>
                    <a:pt x="46" y="55"/>
                  </a:moveTo>
                  <a:cubicBezTo>
                    <a:pt x="43" y="55"/>
                    <a:pt x="41" y="54"/>
                    <a:pt x="39" y="53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7" y="42"/>
                    <a:pt x="57" y="49"/>
                    <a:pt x="53" y="53"/>
                  </a:cubicBezTo>
                  <a:cubicBezTo>
                    <a:pt x="51" y="54"/>
                    <a:pt x="48" y="55"/>
                    <a:pt x="46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8"/>
            <p:cNvSpPr>
              <a:spLocks/>
            </p:cNvSpPr>
            <p:nvPr/>
          </p:nvSpPr>
          <p:spPr bwMode="auto">
            <a:xfrm>
              <a:off x="2651629" y="1679575"/>
              <a:ext cx="77788" cy="74613"/>
            </a:xfrm>
            <a:custGeom>
              <a:avLst/>
              <a:gdLst>
                <a:gd name="T0" fmla="*/ 11 w 57"/>
                <a:gd name="T1" fmla="*/ 55 h 55"/>
                <a:gd name="T2" fmla="*/ 4 w 57"/>
                <a:gd name="T3" fmla="*/ 53 h 55"/>
                <a:gd name="T4" fmla="*/ 4 w 57"/>
                <a:gd name="T5" fmla="*/ 38 h 55"/>
                <a:gd name="T6" fmla="*/ 39 w 57"/>
                <a:gd name="T7" fmla="*/ 4 h 55"/>
                <a:gd name="T8" fmla="*/ 53 w 57"/>
                <a:gd name="T9" fmla="*/ 4 h 55"/>
                <a:gd name="T10" fmla="*/ 53 w 57"/>
                <a:gd name="T11" fmla="*/ 18 h 55"/>
                <a:gd name="T12" fmla="*/ 18 w 57"/>
                <a:gd name="T13" fmla="*/ 53 h 55"/>
                <a:gd name="T14" fmla="*/ 11 w 57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5">
                  <a:moveTo>
                    <a:pt x="11" y="55"/>
                  </a:moveTo>
                  <a:cubicBezTo>
                    <a:pt x="9" y="55"/>
                    <a:pt x="6" y="54"/>
                    <a:pt x="4" y="53"/>
                  </a:cubicBezTo>
                  <a:cubicBezTo>
                    <a:pt x="0" y="49"/>
                    <a:pt x="0" y="42"/>
                    <a:pt x="4" y="38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3" y="0"/>
                    <a:pt x="49" y="0"/>
                    <a:pt x="53" y="4"/>
                  </a:cubicBezTo>
                  <a:cubicBezTo>
                    <a:pt x="57" y="8"/>
                    <a:pt x="57" y="14"/>
                    <a:pt x="53" y="18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7" y="54"/>
                    <a:pt x="14" y="55"/>
                    <a:pt x="11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39"/>
            <p:cNvSpPr>
              <a:spLocks/>
            </p:cNvSpPr>
            <p:nvPr/>
          </p:nvSpPr>
          <p:spPr bwMode="auto">
            <a:xfrm>
              <a:off x="2275391" y="2055813"/>
              <a:ext cx="77788" cy="76200"/>
            </a:xfrm>
            <a:custGeom>
              <a:avLst/>
              <a:gdLst>
                <a:gd name="T0" fmla="*/ 11 w 57"/>
                <a:gd name="T1" fmla="*/ 56 h 56"/>
                <a:gd name="T2" fmla="*/ 4 w 57"/>
                <a:gd name="T3" fmla="*/ 53 h 56"/>
                <a:gd name="T4" fmla="*/ 4 w 57"/>
                <a:gd name="T5" fmla="*/ 39 h 56"/>
                <a:gd name="T6" fmla="*/ 39 w 57"/>
                <a:gd name="T7" fmla="*/ 4 h 56"/>
                <a:gd name="T8" fmla="*/ 53 w 57"/>
                <a:gd name="T9" fmla="*/ 4 h 56"/>
                <a:gd name="T10" fmla="*/ 53 w 57"/>
                <a:gd name="T11" fmla="*/ 18 h 56"/>
                <a:gd name="T12" fmla="*/ 18 w 57"/>
                <a:gd name="T13" fmla="*/ 53 h 56"/>
                <a:gd name="T14" fmla="*/ 11 w 57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6">
                  <a:moveTo>
                    <a:pt x="11" y="56"/>
                  </a:moveTo>
                  <a:cubicBezTo>
                    <a:pt x="9" y="56"/>
                    <a:pt x="6" y="55"/>
                    <a:pt x="4" y="53"/>
                  </a:cubicBezTo>
                  <a:cubicBezTo>
                    <a:pt x="0" y="49"/>
                    <a:pt x="0" y="42"/>
                    <a:pt x="4" y="3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3" y="0"/>
                    <a:pt x="49" y="0"/>
                    <a:pt x="53" y="4"/>
                  </a:cubicBezTo>
                  <a:cubicBezTo>
                    <a:pt x="57" y="8"/>
                    <a:pt x="57" y="14"/>
                    <a:pt x="53" y="18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4" y="56"/>
                    <a:pt x="11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6244228" y="1334483"/>
            <a:ext cx="1179355" cy="1152000"/>
            <a:chOff x="1103314" y="5779166"/>
            <a:chExt cx="615950" cy="601663"/>
          </a:xfrm>
        </p:grpSpPr>
        <p:sp>
          <p:nvSpPr>
            <p:cNvPr id="15" name="Freeform 65"/>
            <p:cNvSpPr>
              <a:spLocks/>
            </p:cNvSpPr>
            <p:nvPr/>
          </p:nvSpPr>
          <p:spPr bwMode="auto">
            <a:xfrm>
              <a:off x="1103314" y="5779166"/>
              <a:ext cx="615950" cy="322263"/>
            </a:xfrm>
            <a:custGeom>
              <a:avLst/>
              <a:gdLst>
                <a:gd name="T0" fmla="*/ 443 w 453"/>
                <a:gd name="T1" fmla="*/ 237 h 237"/>
                <a:gd name="T2" fmla="*/ 433 w 453"/>
                <a:gd name="T3" fmla="*/ 227 h 237"/>
                <a:gd name="T4" fmla="*/ 226 w 453"/>
                <a:gd name="T5" fmla="*/ 20 h 237"/>
                <a:gd name="T6" fmla="*/ 20 w 453"/>
                <a:gd name="T7" fmla="*/ 227 h 237"/>
                <a:gd name="T8" fmla="*/ 10 w 453"/>
                <a:gd name="T9" fmla="*/ 237 h 237"/>
                <a:gd name="T10" fmla="*/ 0 w 453"/>
                <a:gd name="T11" fmla="*/ 227 h 237"/>
                <a:gd name="T12" fmla="*/ 226 w 453"/>
                <a:gd name="T13" fmla="*/ 0 h 237"/>
                <a:gd name="T14" fmla="*/ 453 w 453"/>
                <a:gd name="T15" fmla="*/ 227 h 237"/>
                <a:gd name="T16" fmla="*/ 443 w 453"/>
                <a:gd name="T1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3" h="237">
                  <a:moveTo>
                    <a:pt x="443" y="237"/>
                  </a:moveTo>
                  <a:cubicBezTo>
                    <a:pt x="437" y="237"/>
                    <a:pt x="433" y="233"/>
                    <a:pt x="433" y="227"/>
                  </a:cubicBezTo>
                  <a:cubicBezTo>
                    <a:pt x="433" y="113"/>
                    <a:pt x="340" y="20"/>
                    <a:pt x="226" y="20"/>
                  </a:cubicBezTo>
                  <a:cubicBezTo>
                    <a:pt x="112" y="20"/>
                    <a:pt x="20" y="113"/>
                    <a:pt x="20" y="227"/>
                  </a:cubicBezTo>
                  <a:cubicBezTo>
                    <a:pt x="20" y="233"/>
                    <a:pt x="15" y="237"/>
                    <a:pt x="10" y="237"/>
                  </a:cubicBezTo>
                  <a:cubicBezTo>
                    <a:pt x="4" y="237"/>
                    <a:pt x="0" y="233"/>
                    <a:pt x="0" y="227"/>
                  </a:cubicBezTo>
                  <a:cubicBezTo>
                    <a:pt x="0" y="102"/>
                    <a:pt x="101" y="0"/>
                    <a:pt x="226" y="0"/>
                  </a:cubicBezTo>
                  <a:cubicBezTo>
                    <a:pt x="351" y="0"/>
                    <a:pt x="453" y="102"/>
                    <a:pt x="453" y="227"/>
                  </a:cubicBezTo>
                  <a:cubicBezTo>
                    <a:pt x="453" y="233"/>
                    <a:pt x="449" y="237"/>
                    <a:pt x="443" y="2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6"/>
            <p:cNvSpPr>
              <a:spLocks/>
            </p:cNvSpPr>
            <p:nvPr/>
          </p:nvSpPr>
          <p:spPr bwMode="auto">
            <a:xfrm>
              <a:off x="1103314" y="6004591"/>
              <a:ext cx="615950" cy="104775"/>
            </a:xfrm>
            <a:custGeom>
              <a:avLst/>
              <a:gdLst>
                <a:gd name="T0" fmla="*/ 443 w 453"/>
                <a:gd name="T1" fmla="*/ 77 h 77"/>
                <a:gd name="T2" fmla="*/ 433 w 453"/>
                <a:gd name="T3" fmla="*/ 67 h 77"/>
                <a:gd name="T4" fmla="*/ 388 w 453"/>
                <a:gd name="T5" fmla="*/ 23 h 77"/>
                <a:gd name="T6" fmla="*/ 344 w 453"/>
                <a:gd name="T7" fmla="*/ 67 h 77"/>
                <a:gd name="T8" fmla="*/ 334 w 453"/>
                <a:gd name="T9" fmla="*/ 77 h 77"/>
                <a:gd name="T10" fmla="*/ 324 w 453"/>
                <a:gd name="T11" fmla="*/ 67 h 77"/>
                <a:gd name="T12" fmla="*/ 324 w 453"/>
                <a:gd name="T13" fmla="*/ 65 h 77"/>
                <a:gd name="T14" fmla="*/ 280 w 453"/>
                <a:gd name="T15" fmla="*/ 20 h 77"/>
                <a:gd name="T16" fmla="*/ 236 w 453"/>
                <a:gd name="T17" fmla="*/ 65 h 77"/>
                <a:gd name="T18" fmla="*/ 236 w 453"/>
                <a:gd name="T19" fmla="*/ 67 h 77"/>
                <a:gd name="T20" fmla="*/ 226 w 453"/>
                <a:gd name="T21" fmla="*/ 77 h 77"/>
                <a:gd name="T22" fmla="*/ 216 w 453"/>
                <a:gd name="T23" fmla="*/ 67 h 77"/>
                <a:gd name="T24" fmla="*/ 172 w 453"/>
                <a:gd name="T25" fmla="*/ 23 h 77"/>
                <a:gd name="T26" fmla="*/ 128 w 453"/>
                <a:gd name="T27" fmla="*/ 67 h 77"/>
                <a:gd name="T28" fmla="*/ 118 w 453"/>
                <a:gd name="T29" fmla="*/ 77 h 77"/>
                <a:gd name="T30" fmla="*/ 108 w 453"/>
                <a:gd name="T31" fmla="*/ 67 h 77"/>
                <a:gd name="T32" fmla="*/ 64 w 453"/>
                <a:gd name="T33" fmla="*/ 23 h 77"/>
                <a:gd name="T34" fmla="*/ 20 w 453"/>
                <a:gd name="T35" fmla="*/ 67 h 77"/>
                <a:gd name="T36" fmla="*/ 10 w 453"/>
                <a:gd name="T37" fmla="*/ 77 h 77"/>
                <a:gd name="T38" fmla="*/ 0 w 453"/>
                <a:gd name="T39" fmla="*/ 67 h 77"/>
                <a:gd name="T40" fmla="*/ 64 w 453"/>
                <a:gd name="T41" fmla="*/ 3 h 77"/>
                <a:gd name="T42" fmla="*/ 118 w 453"/>
                <a:gd name="T43" fmla="*/ 33 h 77"/>
                <a:gd name="T44" fmla="*/ 172 w 453"/>
                <a:gd name="T45" fmla="*/ 3 h 77"/>
                <a:gd name="T46" fmla="*/ 225 w 453"/>
                <a:gd name="T47" fmla="*/ 32 h 77"/>
                <a:gd name="T48" fmla="*/ 280 w 453"/>
                <a:gd name="T49" fmla="*/ 0 h 77"/>
                <a:gd name="T50" fmla="*/ 335 w 453"/>
                <a:gd name="T51" fmla="*/ 32 h 77"/>
                <a:gd name="T52" fmla="*/ 388 w 453"/>
                <a:gd name="T53" fmla="*/ 3 h 77"/>
                <a:gd name="T54" fmla="*/ 453 w 453"/>
                <a:gd name="T55" fmla="*/ 67 h 77"/>
                <a:gd name="T56" fmla="*/ 443 w 453"/>
                <a:gd name="T5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3" h="77">
                  <a:moveTo>
                    <a:pt x="443" y="77"/>
                  </a:moveTo>
                  <a:cubicBezTo>
                    <a:pt x="437" y="77"/>
                    <a:pt x="433" y="73"/>
                    <a:pt x="433" y="67"/>
                  </a:cubicBezTo>
                  <a:cubicBezTo>
                    <a:pt x="433" y="43"/>
                    <a:pt x="413" y="23"/>
                    <a:pt x="388" y="23"/>
                  </a:cubicBezTo>
                  <a:cubicBezTo>
                    <a:pt x="364" y="23"/>
                    <a:pt x="344" y="43"/>
                    <a:pt x="344" y="67"/>
                  </a:cubicBezTo>
                  <a:cubicBezTo>
                    <a:pt x="344" y="73"/>
                    <a:pt x="340" y="77"/>
                    <a:pt x="334" y="77"/>
                  </a:cubicBezTo>
                  <a:cubicBezTo>
                    <a:pt x="329" y="77"/>
                    <a:pt x="324" y="73"/>
                    <a:pt x="324" y="67"/>
                  </a:cubicBezTo>
                  <a:cubicBezTo>
                    <a:pt x="324" y="65"/>
                    <a:pt x="324" y="65"/>
                    <a:pt x="324" y="65"/>
                  </a:cubicBezTo>
                  <a:cubicBezTo>
                    <a:pt x="324" y="40"/>
                    <a:pt x="305" y="20"/>
                    <a:pt x="280" y="20"/>
                  </a:cubicBezTo>
                  <a:cubicBezTo>
                    <a:pt x="256" y="20"/>
                    <a:pt x="236" y="40"/>
                    <a:pt x="236" y="65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6" y="73"/>
                    <a:pt x="232" y="77"/>
                    <a:pt x="226" y="77"/>
                  </a:cubicBezTo>
                  <a:cubicBezTo>
                    <a:pt x="221" y="77"/>
                    <a:pt x="216" y="73"/>
                    <a:pt x="216" y="67"/>
                  </a:cubicBezTo>
                  <a:cubicBezTo>
                    <a:pt x="216" y="43"/>
                    <a:pt x="196" y="23"/>
                    <a:pt x="172" y="23"/>
                  </a:cubicBezTo>
                  <a:cubicBezTo>
                    <a:pt x="148" y="23"/>
                    <a:pt x="128" y="43"/>
                    <a:pt x="128" y="67"/>
                  </a:cubicBezTo>
                  <a:cubicBezTo>
                    <a:pt x="128" y="73"/>
                    <a:pt x="123" y="77"/>
                    <a:pt x="118" y="77"/>
                  </a:cubicBezTo>
                  <a:cubicBezTo>
                    <a:pt x="112" y="77"/>
                    <a:pt x="108" y="73"/>
                    <a:pt x="108" y="67"/>
                  </a:cubicBezTo>
                  <a:cubicBezTo>
                    <a:pt x="108" y="43"/>
                    <a:pt x="88" y="23"/>
                    <a:pt x="64" y="23"/>
                  </a:cubicBezTo>
                  <a:cubicBezTo>
                    <a:pt x="39" y="23"/>
                    <a:pt x="20" y="43"/>
                    <a:pt x="20" y="67"/>
                  </a:cubicBezTo>
                  <a:cubicBezTo>
                    <a:pt x="20" y="73"/>
                    <a:pt x="15" y="77"/>
                    <a:pt x="10" y="77"/>
                  </a:cubicBezTo>
                  <a:cubicBezTo>
                    <a:pt x="4" y="77"/>
                    <a:pt x="0" y="73"/>
                    <a:pt x="0" y="67"/>
                  </a:cubicBezTo>
                  <a:cubicBezTo>
                    <a:pt x="0" y="32"/>
                    <a:pt x="28" y="3"/>
                    <a:pt x="64" y="3"/>
                  </a:cubicBezTo>
                  <a:cubicBezTo>
                    <a:pt x="87" y="3"/>
                    <a:pt x="107" y="15"/>
                    <a:pt x="118" y="33"/>
                  </a:cubicBezTo>
                  <a:cubicBezTo>
                    <a:pt x="129" y="15"/>
                    <a:pt x="149" y="3"/>
                    <a:pt x="172" y="3"/>
                  </a:cubicBezTo>
                  <a:cubicBezTo>
                    <a:pt x="194" y="3"/>
                    <a:pt x="214" y="14"/>
                    <a:pt x="225" y="32"/>
                  </a:cubicBezTo>
                  <a:cubicBezTo>
                    <a:pt x="237" y="13"/>
                    <a:pt x="257" y="0"/>
                    <a:pt x="280" y="0"/>
                  </a:cubicBezTo>
                  <a:cubicBezTo>
                    <a:pt x="303" y="0"/>
                    <a:pt x="324" y="13"/>
                    <a:pt x="335" y="32"/>
                  </a:cubicBezTo>
                  <a:cubicBezTo>
                    <a:pt x="347" y="14"/>
                    <a:pt x="366" y="3"/>
                    <a:pt x="388" y="3"/>
                  </a:cubicBezTo>
                  <a:cubicBezTo>
                    <a:pt x="424" y="3"/>
                    <a:pt x="453" y="32"/>
                    <a:pt x="453" y="67"/>
                  </a:cubicBezTo>
                  <a:cubicBezTo>
                    <a:pt x="453" y="73"/>
                    <a:pt x="448" y="77"/>
                    <a:pt x="443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7"/>
            <p:cNvSpPr>
              <a:spLocks/>
            </p:cNvSpPr>
            <p:nvPr/>
          </p:nvSpPr>
          <p:spPr bwMode="auto">
            <a:xfrm>
              <a:off x="1397002" y="6074441"/>
              <a:ext cx="26988" cy="268288"/>
            </a:xfrm>
            <a:custGeom>
              <a:avLst/>
              <a:gdLst>
                <a:gd name="T0" fmla="*/ 10 w 20"/>
                <a:gd name="T1" fmla="*/ 197 h 197"/>
                <a:gd name="T2" fmla="*/ 0 w 20"/>
                <a:gd name="T3" fmla="*/ 187 h 197"/>
                <a:gd name="T4" fmla="*/ 0 w 20"/>
                <a:gd name="T5" fmla="*/ 10 h 197"/>
                <a:gd name="T6" fmla="*/ 10 w 20"/>
                <a:gd name="T7" fmla="*/ 0 h 197"/>
                <a:gd name="T8" fmla="*/ 20 w 20"/>
                <a:gd name="T9" fmla="*/ 10 h 197"/>
                <a:gd name="T10" fmla="*/ 20 w 20"/>
                <a:gd name="T11" fmla="*/ 187 h 197"/>
                <a:gd name="T12" fmla="*/ 10 w 20"/>
                <a:gd name="T13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97">
                  <a:moveTo>
                    <a:pt x="10" y="197"/>
                  </a:moveTo>
                  <a:cubicBezTo>
                    <a:pt x="4" y="197"/>
                    <a:pt x="0" y="193"/>
                    <a:pt x="0" y="18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87"/>
                    <a:pt x="20" y="187"/>
                    <a:pt x="20" y="187"/>
                  </a:cubicBezTo>
                  <a:cubicBezTo>
                    <a:pt x="20" y="193"/>
                    <a:pt x="15" y="197"/>
                    <a:pt x="10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8"/>
            <p:cNvSpPr>
              <a:spLocks/>
            </p:cNvSpPr>
            <p:nvPr/>
          </p:nvSpPr>
          <p:spPr bwMode="auto">
            <a:xfrm>
              <a:off x="1397002" y="6315741"/>
              <a:ext cx="106363" cy="65088"/>
            </a:xfrm>
            <a:custGeom>
              <a:avLst/>
              <a:gdLst>
                <a:gd name="T0" fmla="*/ 39 w 78"/>
                <a:gd name="T1" fmla="*/ 48 h 48"/>
                <a:gd name="T2" fmla="*/ 38 w 78"/>
                <a:gd name="T3" fmla="*/ 48 h 48"/>
                <a:gd name="T4" fmla="*/ 0 w 78"/>
                <a:gd name="T5" fmla="*/ 10 h 48"/>
                <a:gd name="T6" fmla="*/ 10 w 78"/>
                <a:gd name="T7" fmla="*/ 0 h 48"/>
                <a:gd name="T8" fmla="*/ 20 w 78"/>
                <a:gd name="T9" fmla="*/ 10 h 48"/>
                <a:gd name="T10" fmla="*/ 38 w 78"/>
                <a:gd name="T11" fmla="*/ 28 h 48"/>
                <a:gd name="T12" fmla="*/ 39 w 78"/>
                <a:gd name="T13" fmla="*/ 28 h 48"/>
                <a:gd name="T14" fmla="*/ 58 w 78"/>
                <a:gd name="T15" fmla="*/ 10 h 48"/>
                <a:gd name="T16" fmla="*/ 68 w 78"/>
                <a:gd name="T17" fmla="*/ 0 h 48"/>
                <a:gd name="T18" fmla="*/ 78 w 78"/>
                <a:gd name="T19" fmla="*/ 10 h 48"/>
                <a:gd name="T20" fmla="*/ 39 w 78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48">
                  <a:moveTo>
                    <a:pt x="39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17" y="48"/>
                    <a:pt x="0" y="31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20"/>
                    <a:pt x="28" y="28"/>
                    <a:pt x="38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9" y="28"/>
                    <a:pt x="58" y="20"/>
                    <a:pt x="58" y="10"/>
                  </a:cubicBezTo>
                  <a:cubicBezTo>
                    <a:pt x="58" y="5"/>
                    <a:pt x="62" y="0"/>
                    <a:pt x="68" y="0"/>
                  </a:cubicBezTo>
                  <a:cubicBezTo>
                    <a:pt x="73" y="0"/>
                    <a:pt x="78" y="5"/>
                    <a:pt x="78" y="10"/>
                  </a:cubicBezTo>
                  <a:cubicBezTo>
                    <a:pt x="78" y="31"/>
                    <a:pt x="60" y="48"/>
                    <a:pt x="39" y="4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Title 13"/>
          <p:cNvSpPr txBox="1">
            <a:spLocks/>
          </p:cNvSpPr>
          <p:nvPr/>
        </p:nvSpPr>
        <p:spPr>
          <a:xfrm>
            <a:off x="1292007" y="2919467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DE8F00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SUNNY</a:t>
            </a:r>
            <a:endParaRPr lang="en-US" sz="3600" b="1" dirty="0">
              <a:solidFill>
                <a:srgbClr val="DE8F00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25" name="Title 13"/>
          <p:cNvSpPr txBox="1">
            <a:spLocks/>
          </p:cNvSpPr>
          <p:nvPr/>
        </p:nvSpPr>
        <p:spPr>
          <a:xfrm>
            <a:off x="5808221" y="2919467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82A02C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RAINY</a:t>
            </a:r>
            <a:endParaRPr lang="en-US" sz="3600" b="1" dirty="0">
              <a:solidFill>
                <a:srgbClr val="82A02C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89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任意多边形 54"/>
          <p:cNvSpPr/>
          <p:nvPr/>
        </p:nvSpPr>
        <p:spPr>
          <a:xfrm>
            <a:off x="3169463" y="634725"/>
            <a:ext cx="3424810" cy="3874050"/>
          </a:xfrm>
          <a:custGeom>
            <a:avLst/>
            <a:gdLst>
              <a:gd name="connsiteX0" fmla="*/ 0 w 2362200"/>
              <a:gd name="connsiteY0" fmla="*/ 0 h 4203700"/>
              <a:gd name="connsiteX1" fmla="*/ 825500 w 2362200"/>
              <a:gd name="connsiteY1" fmla="*/ 406400 h 4203700"/>
              <a:gd name="connsiteX2" fmla="*/ 266700 w 2362200"/>
              <a:gd name="connsiteY2" fmla="*/ 1879600 h 4203700"/>
              <a:gd name="connsiteX3" fmla="*/ 863600 w 2362200"/>
              <a:gd name="connsiteY3" fmla="*/ 3352800 h 4203700"/>
              <a:gd name="connsiteX4" fmla="*/ 2362200 w 2362200"/>
              <a:gd name="connsiteY4" fmla="*/ 4203700 h 4203700"/>
              <a:gd name="connsiteX5" fmla="*/ 2362200 w 2362200"/>
              <a:gd name="connsiteY5" fmla="*/ 4203700 h 4203700"/>
              <a:gd name="connsiteX0" fmla="*/ 0 w 2362200"/>
              <a:gd name="connsiteY0" fmla="*/ 0 h 4203700"/>
              <a:gd name="connsiteX1" fmla="*/ 1003300 w 2362200"/>
              <a:gd name="connsiteY1" fmla="*/ 444500 h 4203700"/>
              <a:gd name="connsiteX2" fmla="*/ 266700 w 2362200"/>
              <a:gd name="connsiteY2" fmla="*/ 1879600 h 4203700"/>
              <a:gd name="connsiteX3" fmla="*/ 863600 w 2362200"/>
              <a:gd name="connsiteY3" fmla="*/ 3352800 h 4203700"/>
              <a:gd name="connsiteX4" fmla="*/ 2362200 w 2362200"/>
              <a:gd name="connsiteY4" fmla="*/ 4203700 h 4203700"/>
              <a:gd name="connsiteX5" fmla="*/ 2362200 w 2362200"/>
              <a:gd name="connsiteY5" fmla="*/ 4203700 h 420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2200" h="4203700">
                <a:moveTo>
                  <a:pt x="0" y="0"/>
                </a:moveTo>
                <a:cubicBezTo>
                  <a:pt x="390525" y="46566"/>
                  <a:pt x="958850" y="131233"/>
                  <a:pt x="1003300" y="444500"/>
                </a:cubicBezTo>
                <a:cubicBezTo>
                  <a:pt x="1047750" y="757767"/>
                  <a:pt x="289983" y="1394883"/>
                  <a:pt x="266700" y="1879600"/>
                </a:cubicBezTo>
                <a:cubicBezTo>
                  <a:pt x="243417" y="2364317"/>
                  <a:pt x="514350" y="2965450"/>
                  <a:pt x="863600" y="3352800"/>
                </a:cubicBezTo>
                <a:cubicBezTo>
                  <a:pt x="1212850" y="3740150"/>
                  <a:pt x="2362200" y="4203700"/>
                  <a:pt x="2362200" y="4203700"/>
                </a:cubicBezTo>
                <a:lnTo>
                  <a:pt x="2362200" y="4203700"/>
                </a:lnTo>
              </a:path>
            </a:pathLst>
          </a:custGeom>
          <a:noFill/>
          <a:ln w="9525"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Oval 12"/>
          <p:cNvSpPr/>
          <p:nvPr/>
        </p:nvSpPr>
        <p:spPr>
          <a:xfrm>
            <a:off x="2978674" y="337620"/>
            <a:ext cx="594208" cy="594208"/>
          </a:xfrm>
          <a:prstGeom prst="ellipse">
            <a:avLst/>
          </a:prstGeom>
          <a:solidFill>
            <a:srgbClr val="FFC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1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1" name="Group 12"/>
          <p:cNvGrpSpPr/>
          <p:nvPr/>
        </p:nvGrpSpPr>
        <p:grpSpPr>
          <a:xfrm>
            <a:off x="6754739" y="4061535"/>
            <a:ext cx="283587" cy="247229"/>
            <a:chOff x="7540014" y="4306907"/>
            <a:chExt cx="389342" cy="339426"/>
          </a:xfrm>
          <a:solidFill>
            <a:srgbClr val="FFFFFF"/>
          </a:solidFill>
        </p:grpSpPr>
        <p:sp>
          <p:nvSpPr>
            <p:cNvPr id="122" name="Freeform 110"/>
            <p:cNvSpPr>
              <a:spLocks/>
            </p:cNvSpPr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3" name="Freeform 111"/>
            <p:cNvSpPr>
              <a:spLocks/>
            </p:cNvSpPr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112"/>
            <p:cNvSpPr>
              <a:spLocks/>
            </p:cNvSpPr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113"/>
            <p:cNvSpPr>
              <a:spLocks/>
            </p:cNvSpPr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6" name="Freeform 114"/>
            <p:cNvSpPr>
              <a:spLocks/>
            </p:cNvSpPr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115"/>
            <p:cNvSpPr>
              <a:spLocks/>
            </p:cNvSpPr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8" name="Freeform 116"/>
            <p:cNvSpPr>
              <a:spLocks/>
            </p:cNvSpPr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9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0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1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2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3" name="Freeform 34"/>
          <p:cNvSpPr>
            <a:spLocks/>
          </p:cNvSpPr>
          <p:nvPr/>
        </p:nvSpPr>
        <p:spPr bwMode="auto">
          <a:xfrm>
            <a:off x="2445932" y="418018"/>
            <a:ext cx="306963" cy="270342"/>
          </a:xfrm>
          <a:custGeom>
            <a:avLst/>
            <a:gdLst>
              <a:gd name="T0" fmla="*/ 451737 w 136"/>
              <a:gd name="T1" fmla="*/ 159730 h 120"/>
              <a:gd name="T2" fmla="*/ 225869 w 136"/>
              <a:gd name="T3" fmla="*/ 0 h 120"/>
              <a:gd name="T4" fmla="*/ 0 w 136"/>
              <a:gd name="T5" fmla="*/ 159730 h 120"/>
              <a:gd name="T6" fmla="*/ 122899 w 136"/>
              <a:gd name="T7" fmla="*/ 302821 h 120"/>
              <a:gd name="T8" fmla="*/ 73075 w 136"/>
              <a:gd name="T9" fmla="*/ 399325 h 120"/>
              <a:gd name="T10" fmla="*/ 242476 w 136"/>
              <a:gd name="T11" fmla="*/ 319460 h 120"/>
              <a:gd name="T12" fmla="*/ 451737 w 136"/>
              <a:gd name="T13" fmla="*/ 159730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4" name="TextBox 16"/>
          <p:cNvSpPr txBox="1"/>
          <p:nvPr/>
        </p:nvSpPr>
        <p:spPr>
          <a:xfrm>
            <a:off x="2853099" y="493066"/>
            <a:ext cx="764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>
                <a:solidFill>
                  <a:srgbClr val="FFFFFF"/>
                </a:solidFill>
                <a:cs typeface="+mn-ea"/>
                <a:sym typeface="+mn-lt"/>
              </a:rPr>
              <a:t>First </a:t>
            </a:r>
            <a:r>
              <a:rPr lang="en-US" altLang="zh-CN" sz="1100" b="1" smtClean="0">
                <a:solidFill>
                  <a:srgbClr val="FFFFFF"/>
                </a:solidFill>
                <a:cs typeface="+mn-ea"/>
                <a:sym typeface="+mn-lt"/>
              </a:rPr>
              <a:t>site</a:t>
            </a:r>
            <a:endParaRPr lang="en-US" sz="11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5" name="Freeform 16"/>
          <p:cNvSpPr>
            <a:spLocks noChangeAspect="1" noEditPoints="1"/>
          </p:cNvSpPr>
          <p:nvPr/>
        </p:nvSpPr>
        <p:spPr bwMode="auto">
          <a:xfrm>
            <a:off x="5213394" y="931828"/>
            <a:ext cx="233557" cy="319045"/>
          </a:xfrm>
          <a:custGeom>
            <a:avLst/>
            <a:gdLst>
              <a:gd name="T0" fmla="*/ 90 w 293"/>
              <a:gd name="T1" fmla="*/ 383 h 400"/>
              <a:gd name="T2" fmla="*/ 147 w 293"/>
              <a:gd name="T3" fmla="*/ 400 h 400"/>
              <a:gd name="T4" fmla="*/ 203 w 293"/>
              <a:gd name="T5" fmla="*/ 383 h 400"/>
              <a:gd name="T6" fmla="*/ 203 w 293"/>
              <a:gd name="T7" fmla="*/ 342 h 400"/>
              <a:gd name="T8" fmla="*/ 90 w 293"/>
              <a:gd name="T9" fmla="*/ 342 h 400"/>
              <a:gd name="T10" fmla="*/ 90 w 293"/>
              <a:gd name="T11" fmla="*/ 383 h 400"/>
              <a:gd name="T12" fmla="*/ 201 w 293"/>
              <a:gd name="T13" fmla="*/ 318 h 400"/>
              <a:gd name="T14" fmla="*/ 286 w 293"/>
              <a:gd name="T15" fmla="*/ 116 h 400"/>
              <a:gd name="T16" fmla="*/ 147 w 293"/>
              <a:gd name="T17" fmla="*/ 0 h 400"/>
              <a:gd name="T18" fmla="*/ 7 w 293"/>
              <a:gd name="T19" fmla="*/ 116 h 400"/>
              <a:gd name="T20" fmla="*/ 93 w 293"/>
              <a:gd name="T21" fmla="*/ 318 h 400"/>
              <a:gd name="T22" fmla="*/ 201 w 293"/>
              <a:gd name="T23" fmla="*/ 318 h 400"/>
              <a:gd name="T24" fmla="*/ 50 w 293"/>
              <a:gd name="T25" fmla="*/ 119 h 400"/>
              <a:gd name="T26" fmla="*/ 147 w 293"/>
              <a:gd name="T27" fmla="*/ 41 h 400"/>
              <a:gd name="T28" fmla="*/ 244 w 293"/>
              <a:gd name="T29" fmla="*/ 119 h 400"/>
              <a:gd name="T30" fmla="*/ 208 w 293"/>
              <a:gd name="T31" fmla="*/ 198 h 400"/>
              <a:gd name="T32" fmla="*/ 163 w 293"/>
              <a:gd name="T33" fmla="*/ 283 h 400"/>
              <a:gd name="T34" fmla="*/ 130 w 293"/>
              <a:gd name="T35" fmla="*/ 283 h 400"/>
              <a:gd name="T36" fmla="*/ 86 w 293"/>
              <a:gd name="T37" fmla="*/ 198 h 400"/>
              <a:gd name="T38" fmla="*/ 50 w 293"/>
              <a:gd name="T39" fmla="*/ 11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3" h="400">
                <a:moveTo>
                  <a:pt x="90" y="383"/>
                </a:moveTo>
                <a:cubicBezTo>
                  <a:pt x="106" y="393"/>
                  <a:pt x="125" y="400"/>
                  <a:pt x="147" y="400"/>
                </a:cubicBezTo>
                <a:cubicBezTo>
                  <a:pt x="169" y="400"/>
                  <a:pt x="187" y="393"/>
                  <a:pt x="203" y="383"/>
                </a:cubicBezTo>
                <a:cubicBezTo>
                  <a:pt x="203" y="342"/>
                  <a:pt x="203" y="342"/>
                  <a:pt x="203" y="342"/>
                </a:cubicBezTo>
                <a:cubicBezTo>
                  <a:pt x="90" y="342"/>
                  <a:pt x="90" y="342"/>
                  <a:pt x="90" y="342"/>
                </a:cubicBezTo>
                <a:lnTo>
                  <a:pt x="90" y="383"/>
                </a:lnTo>
                <a:close/>
                <a:moveTo>
                  <a:pt x="201" y="318"/>
                </a:moveTo>
                <a:cubicBezTo>
                  <a:pt x="201" y="231"/>
                  <a:pt x="293" y="203"/>
                  <a:pt x="286" y="116"/>
                </a:cubicBezTo>
                <a:cubicBezTo>
                  <a:pt x="282" y="61"/>
                  <a:pt x="245" y="0"/>
                  <a:pt x="147" y="0"/>
                </a:cubicBezTo>
                <a:cubicBezTo>
                  <a:pt x="49" y="0"/>
                  <a:pt x="12" y="61"/>
                  <a:pt x="7" y="116"/>
                </a:cubicBezTo>
                <a:cubicBezTo>
                  <a:pt x="0" y="203"/>
                  <a:pt x="93" y="231"/>
                  <a:pt x="93" y="318"/>
                </a:cubicBezTo>
                <a:lnTo>
                  <a:pt x="201" y="318"/>
                </a:lnTo>
                <a:close/>
                <a:moveTo>
                  <a:pt x="50" y="119"/>
                </a:moveTo>
                <a:cubicBezTo>
                  <a:pt x="54" y="67"/>
                  <a:pt x="89" y="41"/>
                  <a:pt x="147" y="41"/>
                </a:cubicBezTo>
                <a:cubicBezTo>
                  <a:pt x="204" y="41"/>
                  <a:pt x="240" y="67"/>
                  <a:pt x="244" y="119"/>
                </a:cubicBezTo>
                <a:cubicBezTo>
                  <a:pt x="246" y="148"/>
                  <a:pt x="230" y="167"/>
                  <a:pt x="208" y="198"/>
                </a:cubicBezTo>
                <a:cubicBezTo>
                  <a:pt x="192" y="221"/>
                  <a:pt x="172" y="248"/>
                  <a:pt x="163" y="283"/>
                </a:cubicBezTo>
                <a:cubicBezTo>
                  <a:pt x="130" y="283"/>
                  <a:pt x="130" y="283"/>
                  <a:pt x="130" y="283"/>
                </a:cubicBezTo>
                <a:cubicBezTo>
                  <a:pt x="121" y="248"/>
                  <a:pt x="102" y="221"/>
                  <a:pt x="86" y="198"/>
                </a:cubicBezTo>
                <a:cubicBezTo>
                  <a:pt x="64" y="167"/>
                  <a:pt x="47" y="148"/>
                  <a:pt x="50" y="1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36" name="Rectangle 31"/>
          <p:cNvSpPr/>
          <p:nvPr/>
        </p:nvSpPr>
        <p:spPr>
          <a:xfrm>
            <a:off x="4572000" y="2133445"/>
            <a:ext cx="1793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Congratulations!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You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find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right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place</a:t>
            </a:r>
            <a:r>
              <a:rPr 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142" name="Oval 12"/>
          <p:cNvSpPr/>
          <p:nvPr/>
        </p:nvSpPr>
        <p:spPr>
          <a:xfrm>
            <a:off x="4403511" y="859070"/>
            <a:ext cx="594208" cy="594208"/>
          </a:xfrm>
          <a:prstGeom prst="ellipse">
            <a:avLst/>
          </a:prstGeom>
          <a:solidFill>
            <a:srgbClr val="FFC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1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87794" y="4239174"/>
            <a:ext cx="609364" cy="594208"/>
            <a:chOff x="6367317" y="3998632"/>
            <a:chExt cx="609364" cy="594208"/>
          </a:xfrm>
        </p:grpSpPr>
        <p:sp>
          <p:nvSpPr>
            <p:cNvPr id="147" name="Oval 12"/>
            <p:cNvSpPr/>
            <p:nvPr/>
          </p:nvSpPr>
          <p:spPr>
            <a:xfrm>
              <a:off x="6367317" y="3998632"/>
              <a:ext cx="594208" cy="594208"/>
            </a:xfrm>
            <a:prstGeom prst="ellipse">
              <a:avLst/>
            </a:prstGeom>
            <a:solidFill>
              <a:srgbClr val="FFC66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sz="21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1" name="TextBox 16"/>
            <p:cNvSpPr txBox="1"/>
            <p:nvPr/>
          </p:nvSpPr>
          <p:spPr>
            <a:xfrm>
              <a:off x="6408897" y="4141251"/>
              <a:ext cx="56778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b="1" dirty="0" smtClean="0">
                  <a:solidFill>
                    <a:srgbClr val="FFFFFF"/>
                  </a:solidFill>
                  <a:cs typeface="+mn-ea"/>
                  <a:sym typeface="+mn-lt"/>
                </a:rPr>
                <a:t>Final</a:t>
              </a:r>
              <a:r>
                <a:rPr lang="zh-CN" altLang="en-US" b="1" dirty="0" smtClean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endParaRPr lang="en-US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3" name="Oval 12"/>
          <p:cNvSpPr/>
          <p:nvPr/>
        </p:nvSpPr>
        <p:spPr>
          <a:xfrm>
            <a:off x="3338813" y="2126073"/>
            <a:ext cx="594208" cy="594208"/>
          </a:xfrm>
          <a:prstGeom prst="ellipse">
            <a:avLst/>
          </a:prstGeom>
          <a:solidFill>
            <a:srgbClr val="FFC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1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540976" y="2579210"/>
            <a:ext cx="1704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FFB329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Route</a:t>
            </a:r>
            <a:endParaRPr lang="zh-CN" altLang="en-US" sz="4000" b="1" dirty="0">
              <a:solidFill>
                <a:srgbClr val="FFB329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44347" y="3471770"/>
            <a:ext cx="339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돋움" charset="-127"/>
                <a:ea typeface="方正兰亭超细黑简体" panose="02000000000000000000" pitchFamily="2" charset="-122"/>
              </a:rPr>
              <a:t>Intelligent</a:t>
            </a:r>
            <a:r>
              <a:rPr lang="zh-CN" altLang="en-US" sz="2400" b="1" dirty="0" smtClean="0">
                <a:solidFill>
                  <a:schemeClr val="bg1"/>
                </a:solidFill>
                <a:latin typeface="돋움" charset="-127"/>
                <a:ea typeface="方正兰亭超细黑简体" panose="02000000000000000000" pitchFamily="2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돋움" charset="-127"/>
                <a:ea typeface="方正兰亭超细黑简体" panose="02000000000000000000" pitchFamily="2" charset="-122"/>
              </a:rPr>
              <a:t>Generation</a:t>
            </a:r>
            <a:endParaRPr lang="zh-CN" altLang="en-US" sz="2400" b="1" dirty="0">
              <a:solidFill>
                <a:schemeClr val="bg1"/>
              </a:solidFill>
              <a:latin typeface="돋움" charset="-127"/>
              <a:ea typeface="方正兰亭超细黑简体" panose="02000000000000000000" pitchFamily="2" charset="-122"/>
            </a:endParaRPr>
          </a:p>
        </p:txBody>
      </p:sp>
      <p:sp>
        <p:nvSpPr>
          <p:cNvPr id="146" name="Oval 12"/>
          <p:cNvSpPr/>
          <p:nvPr/>
        </p:nvSpPr>
        <p:spPr>
          <a:xfrm>
            <a:off x="4330614" y="3418252"/>
            <a:ext cx="594208" cy="594208"/>
          </a:xfrm>
          <a:prstGeom prst="ellipse">
            <a:avLst/>
          </a:prstGeom>
          <a:solidFill>
            <a:srgbClr val="FFC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1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8" name="Rectangle 31"/>
          <p:cNvSpPr/>
          <p:nvPr/>
        </p:nvSpPr>
        <p:spPr>
          <a:xfrm>
            <a:off x="5600167" y="860733"/>
            <a:ext cx="1793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You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can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see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horse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in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third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site</a:t>
            </a:r>
            <a:r>
              <a:rPr 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149" name="Rectangle 31"/>
          <p:cNvSpPr/>
          <p:nvPr/>
        </p:nvSpPr>
        <p:spPr>
          <a:xfrm>
            <a:off x="5434345" y="3071260"/>
            <a:ext cx="1793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You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are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nearing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the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destination</a:t>
            </a:r>
            <a:r>
              <a:rPr 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150" name="Rectangle 31"/>
          <p:cNvSpPr/>
          <p:nvPr/>
        </p:nvSpPr>
        <p:spPr>
          <a:xfrm>
            <a:off x="7096496" y="3976131"/>
            <a:ext cx="1793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Share</a:t>
            </a:r>
            <a:r>
              <a:rPr lang="zh-CN" altLang="en-US" sz="12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your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score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with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you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friends</a:t>
            </a:r>
            <a:r>
              <a:rPr 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151" name="Rectangle 31"/>
          <p:cNvSpPr/>
          <p:nvPr/>
        </p:nvSpPr>
        <p:spPr>
          <a:xfrm>
            <a:off x="671116" y="337620"/>
            <a:ext cx="1679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Please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input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basic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information</a:t>
            </a:r>
            <a:r>
              <a:rPr lang="zh-CN" alt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42" name="TextBox 16"/>
          <p:cNvSpPr txBox="1"/>
          <p:nvPr/>
        </p:nvSpPr>
        <p:spPr>
          <a:xfrm>
            <a:off x="4240335" y="947912"/>
            <a:ext cx="92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FFFFFF"/>
                </a:solidFill>
                <a:cs typeface="+mn-ea"/>
                <a:sym typeface="+mn-lt"/>
              </a:rPr>
              <a:t>Second</a:t>
            </a:r>
            <a:r>
              <a:rPr lang="en-US" sz="1100" b="1" dirty="0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algn="ctr"/>
            <a:r>
              <a:rPr lang="en-US" altLang="zh-CN" sz="1100" b="1" dirty="0" smtClean="0">
                <a:solidFill>
                  <a:srgbClr val="FFFFFF"/>
                </a:solidFill>
                <a:cs typeface="+mn-ea"/>
                <a:sym typeface="+mn-lt"/>
              </a:rPr>
              <a:t>site</a:t>
            </a:r>
            <a:endParaRPr lang="en-US" sz="11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TextBox 16"/>
          <p:cNvSpPr txBox="1"/>
          <p:nvPr/>
        </p:nvSpPr>
        <p:spPr>
          <a:xfrm>
            <a:off x="3228964" y="2282521"/>
            <a:ext cx="764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b="1" smtClean="0">
                <a:solidFill>
                  <a:srgbClr val="FFFFFF"/>
                </a:solidFill>
                <a:cs typeface="+mn-ea"/>
                <a:sym typeface="+mn-lt"/>
              </a:rPr>
              <a:t>Third</a:t>
            </a:r>
            <a:r>
              <a:rPr lang="en-US" sz="1100" b="1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100" b="1" dirty="0" smtClean="0">
                <a:solidFill>
                  <a:srgbClr val="FFFFFF"/>
                </a:solidFill>
                <a:cs typeface="+mn-ea"/>
                <a:sym typeface="+mn-lt"/>
              </a:rPr>
              <a:t>site</a:t>
            </a:r>
            <a:endParaRPr lang="en-US" sz="11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4" name="TextBox 16"/>
          <p:cNvSpPr txBox="1"/>
          <p:nvPr/>
        </p:nvSpPr>
        <p:spPr>
          <a:xfrm>
            <a:off x="4252569" y="3515996"/>
            <a:ext cx="764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smtClean="0">
                <a:solidFill>
                  <a:srgbClr val="FFFFFF"/>
                </a:solidFill>
                <a:cs typeface="+mn-ea"/>
                <a:sym typeface="+mn-lt"/>
              </a:rPr>
              <a:t>Fourth</a:t>
            </a:r>
            <a:r>
              <a:rPr lang="en-US" sz="1100" b="1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100" b="1" dirty="0" smtClean="0">
                <a:solidFill>
                  <a:srgbClr val="FFFFFF"/>
                </a:solidFill>
                <a:cs typeface="+mn-ea"/>
                <a:sym typeface="+mn-lt"/>
              </a:rPr>
              <a:t>site</a:t>
            </a:r>
            <a:endParaRPr lang="en-US" sz="11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6" name="Freeform 34"/>
          <p:cNvSpPr>
            <a:spLocks/>
          </p:cNvSpPr>
          <p:nvPr/>
        </p:nvSpPr>
        <p:spPr bwMode="auto">
          <a:xfrm>
            <a:off x="4204386" y="2215516"/>
            <a:ext cx="306963" cy="270342"/>
          </a:xfrm>
          <a:custGeom>
            <a:avLst/>
            <a:gdLst>
              <a:gd name="T0" fmla="*/ 451737 w 136"/>
              <a:gd name="T1" fmla="*/ 159730 h 120"/>
              <a:gd name="T2" fmla="*/ 225869 w 136"/>
              <a:gd name="T3" fmla="*/ 0 h 120"/>
              <a:gd name="T4" fmla="*/ 0 w 136"/>
              <a:gd name="T5" fmla="*/ 159730 h 120"/>
              <a:gd name="T6" fmla="*/ 122899 w 136"/>
              <a:gd name="T7" fmla="*/ 302821 h 120"/>
              <a:gd name="T8" fmla="*/ 73075 w 136"/>
              <a:gd name="T9" fmla="*/ 399325 h 120"/>
              <a:gd name="T10" fmla="*/ 242476 w 136"/>
              <a:gd name="T11" fmla="*/ 319460 h 120"/>
              <a:gd name="T12" fmla="*/ 451737 w 136"/>
              <a:gd name="T13" fmla="*/ 159730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Freeform 16"/>
          <p:cNvSpPr>
            <a:spLocks noChangeAspect="1" noEditPoints="1"/>
          </p:cNvSpPr>
          <p:nvPr/>
        </p:nvSpPr>
        <p:spPr bwMode="auto">
          <a:xfrm>
            <a:off x="5144208" y="3135268"/>
            <a:ext cx="233557" cy="319045"/>
          </a:xfrm>
          <a:custGeom>
            <a:avLst/>
            <a:gdLst>
              <a:gd name="T0" fmla="*/ 90 w 293"/>
              <a:gd name="T1" fmla="*/ 383 h 400"/>
              <a:gd name="T2" fmla="*/ 147 w 293"/>
              <a:gd name="T3" fmla="*/ 400 h 400"/>
              <a:gd name="T4" fmla="*/ 203 w 293"/>
              <a:gd name="T5" fmla="*/ 383 h 400"/>
              <a:gd name="T6" fmla="*/ 203 w 293"/>
              <a:gd name="T7" fmla="*/ 342 h 400"/>
              <a:gd name="T8" fmla="*/ 90 w 293"/>
              <a:gd name="T9" fmla="*/ 342 h 400"/>
              <a:gd name="T10" fmla="*/ 90 w 293"/>
              <a:gd name="T11" fmla="*/ 383 h 400"/>
              <a:gd name="T12" fmla="*/ 201 w 293"/>
              <a:gd name="T13" fmla="*/ 318 h 400"/>
              <a:gd name="T14" fmla="*/ 286 w 293"/>
              <a:gd name="T15" fmla="*/ 116 h 400"/>
              <a:gd name="T16" fmla="*/ 147 w 293"/>
              <a:gd name="T17" fmla="*/ 0 h 400"/>
              <a:gd name="T18" fmla="*/ 7 w 293"/>
              <a:gd name="T19" fmla="*/ 116 h 400"/>
              <a:gd name="T20" fmla="*/ 93 w 293"/>
              <a:gd name="T21" fmla="*/ 318 h 400"/>
              <a:gd name="T22" fmla="*/ 201 w 293"/>
              <a:gd name="T23" fmla="*/ 318 h 400"/>
              <a:gd name="T24" fmla="*/ 50 w 293"/>
              <a:gd name="T25" fmla="*/ 119 h 400"/>
              <a:gd name="T26" fmla="*/ 147 w 293"/>
              <a:gd name="T27" fmla="*/ 41 h 400"/>
              <a:gd name="T28" fmla="*/ 244 w 293"/>
              <a:gd name="T29" fmla="*/ 119 h 400"/>
              <a:gd name="T30" fmla="*/ 208 w 293"/>
              <a:gd name="T31" fmla="*/ 198 h 400"/>
              <a:gd name="T32" fmla="*/ 163 w 293"/>
              <a:gd name="T33" fmla="*/ 283 h 400"/>
              <a:gd name="T34" fmla="*/ 130 w 293"/>
              <a:gd name="T35" fmla="*/ 283 h 400"/>
              <a:gd name="T36" fmla="*/ 86 w 293"/>
              <a:gd name="T37" fmla="*/ 198 h 400"/>
              <a:gd name="T38" fmla="*/ 50 w 293"/>
              <a:gd name="T39" fmla="*/ 11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3" h="400">
                <a:moveTo>
                  <a:pt x="90" y="383"/>
                </a:moveTo>
                <a:cubicBezTo>
                  <a:pt x="106" y="393"/>
                  <a:pt x="125" y="400"/>
                  <a:pt x="147" y="400"/>
                </a:cubicBezTo>
                <a:cubicBezTo>
                  <a:pt x="169" y="400"/>
                  <a:pt x="187" y="393"/>
                  <a:pt x="203" y="383"/>
                </a:cubicBezTo>
                <a:cubicBezTo>
                  <a:pt x="203" y="342"/>
                  <a:pt x="203" y="342"/>
                  <a:pt x="203" y="342"/>
                </a:cubicBezTo>
                <a:cubicBezTo>
                  <a:pt x="90" y="342"/>
                  <a:pt x="90" y="342"/>
                  <a:pt x="90" y="342"/>
                </a:cubicBezTo>
                <a:lnTo>
                  <a:pt x="90" y="383"/>
                </a:lnTo>
                <a:close/>
                <a:moveTo>
                  <a:pt x="201" y="318"/>
                </a:moveTo>
                <a:cubicBezTo>
                  <a:pt x="201" y="231"/>
                  <a:pt x="293" y="203"/>
                  <a:pt x="286" y="116"/>
                </a:cubicBezTo>
                <a:cubicBezTo>
                  <a:pt x="282" y="61"/>
                  <a:pt x="245" y="0"/>
                  <a:pt x="147" y="0"/>
                </a:cubicBezTo>
                <a:cubicBezTo>
                  <a:pt x="49" y="0"/>
                  <a:pt x="12" y="61"/>
                  <a:pt x="7" y="116"/>
                </a:cubicBezTo>
                <a:cubicBezTo>
                  <a:pt x="0" y="203"/>
                  <a:pt x="93" y="231"/>
                  <a:pt x="93" y="318"/>
                </a:cubicBezTo>
                <a:lnTo>
                  <a:pt x="201" y="318"/>
                </a:lnTo>
                <a:close/>
                <a:moveTo>
                  <a:pt x="50" y="119"/>
                </a:moveTo>
                <a:cubicBezTo>
                  <a:pt x="54" y="67"/>
                  <a:pt x="89" y="41"/>
                  <a:pt x="147" y="41"/>
                </a:cubicBezTo>
                <a:cubicBezTo>
                  <a:pt x="204" y="41"/>
                  <a:pt x="240" y="67"/>
                  <a:pt x="244" y="119"/>
                </a:cubicBezTo>
                <a:cubicBezTo>
                  <a:pt x="246" y="148"/>
                  <a:pt x="230" y="167"/>
                  <a:pt x="208" y="198"/>
                </a:cubicBezTo>
                <a:cubicBezTo>
                  <a:pt x="192" y="221"/>
                  <a:pt x="172" y="248"/>
                  <a:pt x="163" y="283"/>
                </a:cubicBezTo>
                <a:cubicBezTo>
                  <a:pt x="130" y="283"/>
                  <a:pt x="130" y="283"/>
                  <a:pt x="130" y="283"/>
                </a:cubicBezTo>
                <a:cubicBezTo>
                  <a:pt x="121" y="248"/>
                  <a:pt x="102" y="221"/>
                  <a:pt x="86" y="198"/>
                </a:cubicBezTo>
                <a:cubicBezTo>
                  <a:pt x="64" y="167"/>
                  <a:pt x="47" y="148"/>
                  <a:pt x="50" y="1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71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2397831" y="1676411"/>
            <a:ext cx="735006" cy="24128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www.1ppt.com/kejian/lishi/        </a:t>
            </a:r>
          </a:p>
        </p:txBody>
      </p:sp>
      <p:sp>
        <p:nvSpPr>
          <p:cNvPr id="187" name="泪滴形 186"/>
          <p:cNvSpPr/>
          <p:nvPr/>
        </p:nvSpPr>
        <p:spPr>
          <a:xfrm rot="11357260">
            <a:off x="2339987" y="491833"/>
            <a:ext cx="1585698" cy="1585698"/>
          </a:xfrm>
          <a:prstGeom prst="teardrop">
            <a:avLst/>
          </a:prstGeom>
          <a:solidFill>
            <a:srgbClr val="FFC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文本框 187"/>
          <p:cNvSpPr txBox="1"/>
          <p:nvPr/>
        </p:nvSpPr>
        <p:spPr>
          <a:xfrm>
            <a:off x="878577" y="3481970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First</a:t>
            </a:r>
            <a:r>
              <a:rPr lang="zh-CN" altLang="en-US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tree</a:t>
            </a:r>
            <a:endParaRPr lang="zh-CN" altLang="en-US" sz="36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89" name="Content Placeholder 2"/>
          <p:cNvSpPr txBox="1">
            <a:spLocks/>
          </p:cNvSpPr>
          <p:nvPr/>
        </p:nvSpPr>
        <p:spPr>
          <a:xfrm>
            <a:off x="2469123" y="818339"/>
            <a:ext cx="1341207" cy="102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Please input password to arrive next </a:t>
            </a:r>
            <a:r>
              <a:rPr lang="en-US" altLang="zh-CN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place~</a:t>
            </a:r>
            <a:endParaRPr lang="en-US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6620203" y="3461650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Third</a:t>
            </a:r>
            <a:r>
              <a:rPr lang="zh-CN" altLang="en-US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tree</a:t>
            </a:r>
            <a:endParaRPr lang="zh-CN" altLang="en-US" sz="36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3848051" y="3492130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Second</a:t>
            </a:r>
            <a:r>
              <a:rPr lang="zh-CN" altLang="en-US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tree</a:t>
            </a:r>
            <a:endParaRPr lang="zh-CN" altLang="en-US" sz="36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51" b="94393" l="9882" r="898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1" y="985521"/>
            <a:ext cx="2489532" cy="26997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18" b="95630" l="9878" r="899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65" y="2621114"/>
            <a:ext cx="808045" cy="8405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492" b="95810" l="9900" r="898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31" y="1765071"/>
            <a:ext cx="1488268" cy="17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6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128485" y="3210789"/>
            <a:ext cx="2281930" cy="1530137"/>
            <a:chOff x="1314901" y="1667219"/>
            <a:chExt cx="1641985" cy="1209468"/>
          </a:xfrm>
        </p:grpSpPr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1314901" y="2267018"/>
              <a:ext cx="1636110" cy="60966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altLang="zh-CN" sz="16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Share</a:t>
              </a:r>
              <a:r>
                <a:rPr lang="zh-CN" altLang="en-US" sz="16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</a:t>
              </a:r>
              <a:r>
                <a:rPr lang="en-US" altLang="zh-CN" sz="16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your</a:t>
              </a:r>
              <a:r>
                <a:rPr lang="zh-CN" altLang="en-US" sz="16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</a:t>
              </a:r>
              <a:r>
                <a:rPr lang="en-US" altLang="zh-CN" sz="16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score</a:t>
              </a:r>
              <a:r>
                <a:rPr lang="zh-CN" altLang="en-US" sz="16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</a:t>
              </a:r>
              <a:r>
                <a:rPr lang="en-US" altLang="zh-CN" sz="16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to</a:t>
              </a:r>
              <a:r>
                <a:rPr lang="zh-CN" altLang="en-US" sz="16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</a:t>
              </a:r>
              <a:r>
                <a:rPr lang="en-US" altLang="zh-CN" sz="16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your</a:t>
              </a:r>
              <a:r>
                <a:rPr lang="zh-CN" altLang="en-US" sz="16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</a:t>
              </a:r>
              <a:r>
                <a:rPr lang="en-US" altLang="zh-CN" sz="16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friend!!</a:t>
              </a:r>
              <a:endParaRPr lang="en-US" sz="1600" dirty="0" smtClean="0">
                <a:solidFill>
                  <a:srgbClr val="82A02C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endParaRPr>
            </a:p>
          </p:txBody>
        </p:sp>
        <p:sp>
          <p:nvSpPr>
            <p:cNvPr id="25" name="Title 13"/>
            <p:cNvSpPr txBox="1">
              <a:spLocks/>
            </p:cNvSpPr>
            <p:nvPr/>
          </p:nvSpPr>
          <p:spPr>
            <a:xfrm>
              <a:off x="1354310" y="1667219"/>
              <a:ext cx="1602576" cy="7711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b="1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CONNECT</a:t>
              </a:r>
              <a:endParaRPr lang="en-US" b="1" dirty="0">
                <a:solidFill>
                  <a:srgbClr val="82A02C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endParaRPr>
            </a:p>
          </p:txBody>
        </p:sp>
      </p:grpSp>
      <p:sp>
        <p:nvSpPr>
          <p:cNvPr id="26" name="Freeform 263"/>
          <p:cNvSpPr>
            <a:spLocks noEditPoints="1"/>
          </p:cNvSpPr>
          <p:nvPr/>
        </p:nvSpPr>
        <p:spPr bwMode="auto">
          <a:xfrm>
            <a:off x="3391635" y="1159858"/>
            <a:ext cx="2089150" cy="2111375"/>
          </a:xfrm>
          <a:custGeom>
            <a:avLst/>
            <a:gdLst>
              <a:gd name="T0" fmla="*/ 962 w 1007"/>
              <a:gd name="T1" fmla="*/ 539 h 1017"/>
              <a:gd name="T2" fmla="*/ 793 w 1007"/>
              <a:gd name="T3" fmla="*/ 931 h 1017"/>
              <a:gd name="T4" fmla="*/ 695 w 1007"/>
              <a:gd name="T5" fmla="*/ 436 h 1017"/>
              <a:gd name="T6" fmla="*/ 885 w 1007"/>
              <a:gd name="T7" fmla="*/ 424 h 1017"/>
              <a:gd name="T8" fmla="*/ 864 w 1007"/>
              <a:gd name="T9" fmla="*/ 412 h 1017"/>
              <a:gd name="T10" fmla="*/ 779 w 1007"/>
              <a:gd name="T11" fmla="*/ 390 h 1017"/>
              <a:gd name="T12" fmla="*/ 802 w 1007"/>
              <a:gd name="T13" fmla="*/ 255 h 1017"/>
              <a:gd name="T14" fmla="*/ 855 w 1007"/>
              <a:gd name="T15" fmla="*/ 135 h 1017"/>
              <a:gd name="T16" fmla="*/ 770 w 1007"/>
              <a:gd name="T17" fmla="*/ 136 h 1017"/>
              <a:gd name="T18" fmla="*/ 695 w 1007"/>
              <a:gd name="T19" fmla="*/ 34 h 1017"/>
              <a:gd name="T20" fmla="*/ 962 w 1007"/>
              <a:gd name="T21" fmla="*/ 539 h 1017"/>
              <a:gd name="T22" fmla="*/ 693 w 1007"/>
              <a:gd name="T23" fmla="*/ 407 h 1017"/>
              <a:gd name="T24" fmla="*/ 695 w 1007"/>
              <a:gd name="T25" fmla="*/ 280 h 1017"/>
              <a:gd name="T26" fmla="*/ 686 w 1007"/>
              <a:gd name="T27" fmla="*/ 986 h 1017"/>
              <a:gd name="T28" fmla="*/ 677 w 1007"/>
              <a:gd name="T29" fmla="*/ 417 h 1017"/>
              <a:gd name="T30" fmla="*/ 683 w 1007"/>
              <a:gd name="T31" fmla="*/ 246 h 1017"/>
              <a:gd name="T32" fmla="*/ 671 w 1007"/>
              <a:gd name="T33" fmla="*/ 301 h 1017"/>
              <a:gd name="T34" fmla="*/ 621 w 1007"/>
              <a:gd name="T35" fmla="*/ 1005 h 1017"/>
              <a:gd name="T36" fmla="*/ 649 w 1007"/>
              <a:gd name="T37" fmla="*/ 376 h 1017"/>
              <a:gd name="T38" fmla="*/ 621 w 1007"/>
              <a:gd name="T39" fmla="*/ 12 h 1017"/>
              <a:gd name="T40" fmla="*/ 621 w 1007"/>
              <a:gd name="T41" fmla="*/ 373 h 1017"/>
              <a:gd name="T42" fmla="*/ 606 w 1007"/>
              <a:gd name="T43" fmla="*/ 479 h 1017"/>
              <a:gd name="T44" fmla="*/ 621 w 1007"/>
              <a:gd name="T45" fmla="*/ 255 h 1017"/>
              <a:gd name="T46" fmla="*/ 562 w 1007"/>
              <a:gd name="T47" fmla="*/ 164 h 1017"/>
              <a:gd name="T48" fmla="*/ 553 w 1007"/>
              <a:gd name="T49" fmla="*/ 1015 h 1017"/>
              <a:gd name="T50" fmla="*/ 560 w 1007"/>
              <a:gd name="T51" fmla="*/ 462 h 1017"/>
              <a:gd name="T52" fmla="*/ 553 w 1007"/>
              <a:gd name="T53" fmla="*/ 2 h 1017"/>
              <a:gd name="T54" fmla="*/ 553 w 1007"/>
              <a:gd name="T55" fmla="*/ 608 h 1017"/>
              <a:gd name="T56" fmla="*/ 538 w 1007"/>
              <a:gd name="T57" fmla="*/ 171 h 1017"/>
              <a:gd name="T58" fmla="*/ 553 w 1007"/>
              <a:gd name="T59" fmla="*/ 2 h 1017"/>
              <a:gd name="T60" fmla="*/ 321 w 1007"/>
              <a:gd name="T61" fmla="*/ 941 h 1017"/>
              <a:gd name="T62" fmla="*/ 537 w 1007"/>
              <a:gd name="T63" fmla="*/ 468 h 1017"/>
              <a:gd name="T64" fmla="*/ 497 w 1007"/>
              <a:gd name="T65" fmla="*/ 28 h 1017"/>
              <a:gd name="T66" fmla="*/ 305 w 1007"/>
              <a:gd name="T67" fmla="*/ 85 h 1017"/>
              <a:gd name="T68" fmla="*/ 267 w 1007"/>
              <a:gd name="T69" fmla="*/ 679 h 1017"/>
              <a:gd name="T70" fmla="*/ 256 w 1007"/>
              <a:gd name="T71" fmla="*/ 67 h 1017"/>
              <a:gd name="T72" fmla="*/ 213 w 1007"/>
              <a:gd name="T73" fmla="*/ 314 h 1017"/>
              <a:gd name="T74" fmla="*/ 213 w 1007"/>
              <a:gd name="T75" fmla="*/ 354 h 1017"/>
              <a:gd name="T76" fmla="*/ 197 w 1007"/>
              <a:gd name="T77" fmla="*/ 376 h 1017"/>
              <a:gd name="T78" fmla="*/ 213 w 1007"/>
              <a:gd name="T79" fmla="*/ 95 h 1017"/>
              <a:gd name="T80" fmla="*/ 213 w 1007"/>
              <a:gd name="T81" fmla="*/ 138 h 1017"/>
              <a:gd name="T82" fmla="*/ 195 w 1007"/>
              <a:gd name="T83" fmla="*/ 364 h 1017"/>
              <a:gd name="T84" fmla="*/ 153 w 1007"/>
              <a:gd name="T85" fmla="*/ 648 h 1017"/>
              <a:gd name="T86" fmla="*/ 197 w 1007"/>
              <a:gd name="T87" fmla="*/ 180 h 1017"/>
              <a:gd name="T88" fmla="*/ 176 w 1007"/>
              <a:gd name="T89" fmla="*/ 317 h 1017"/>
              <a:gd name="T90" fmla="*/ 153 w 1007"/>
              <a:gd name="T91" fmla="*/ 391 h 1017"/>
              <a:gd name="T92" fmla="*/ 116 w 1007"/>
              <a:gd name="T93" fmla="*/ 574 h 1017"/>
              <a:gd name="T94" fmla="*/ 103 w 1007"/>
              <a:gd name="T95" fmla="*/ 815 h 1017"/>
              <a:gd name="T96" fmla="*/ 103 w 1007"/>
              <a:gd name="T97" fmla="*/ 241 h 1017"/>
              <a:gd name="T98" fmla="*/ 102 w 1007"/>
              <a:gd name="T99" fmla="*/ 527 h 1017"/>
              <a:gd name="T100" fmla="*/ 79 w 1007"/>
              <a:gd name="T101" fmla="*/ 653 h 1017"/>
              <a:gd name="T102" fmla="*/ 103 w 1007"/>
              <a:gd name="T103" fmla="*/ 241 h 1017"/>
              <a:gd name="T104" fmla="*/ 103 w 1007"/>
              <a:gd name="T105" fmla="*/ 814 h 1017"/>
              <a:gd name="T106" fmla="*/ 79 w 1007"/>
              <a:gd name="T107" fmla="*/ 522 h 1017"/>
              <a:gd name="T108" fmla="*/ 79 w 1007"/>
              <a:gd name="T109" fmla="*/ 236 h 1017"/>
              <a:gd name="T110" fmla="*/ 0 w 1007"/>
              <a:gd name="T111" fmla="*/ 508 h 1017"/>
              <a:gd name="T112" fmla="*/ 0 w 1007"/>
              <a:gd name="T113" fmla="*/ 499 h 1017"/>
              <a:gd name="T114" fmla="*/ 31 w 1007"/>
              <a:gd name="T115" fmla="*/ 629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07" h="1017">
                <a:moveTo>
                  <a:pt x="962" y="391"/>
                </a:moveTo>
                <a:cubicBezTo>
                  <a:pt x="969" y="393"/>
                  <a:pt x="976" y="394"/>
                  <a:pt x="983" y="394"/>
                </a:cubicBezTo>
                <a:cubicBezTo>
                  <a:pt x="997" y="393"/>
                  <a:pt x="992" y="379"/>
                  <a:pt x="978" y="372"/>
                </a:cubicBezTo>
                <a:cubicBezTo>
                  <a:pt x="963" y="364"/>
                  <a:pt x="961" y="352"/>
                  <a:pt x="967" y="345"/>
                </a:cubicBezTo>
                <a:cubicBezTo>
                  <a:pt x="973" y="340"/>
                  <a:pt x="971" y="334"/>
                  <a:pt x="962" y="337"/>
                </a:cubicBezTo>
                <a:cubicBezTo>
                  <a:pt x="962" y="391"/>
                  <a:pt x="962" y="391"/>
                  <a:pt x="962" y="391"/>
                </a:cubicBezTo>
                <a:close/>
                <a:moveTo>
                  <a:pt x="962" y="578"/>
                </a:moveTo>
                <a:cubicBezTo>
                  <a:pt x="962" y="539"/>
                  <a:pt x="962" y="539"/>
                  <a:pt x="962" y="539"/>
                </a:cubicBezTo>
                <a:cubicBezTo>
                  <a:pt x="962" y="539"/>
                  <a:pt x="962" y="539"/>
                  <a:pt x="962" y="539"/>
                </a:cubicBezTo>
                <a:cubicBezTo>
                  <a:pt x="971" y="562"/>
                  <a:pt x="994" y="590"/>
                  <a:pt x="1007" y="616"/>
                </a:cubicBezTo>
                <a:cubicBezTo>
                  <a:pt x="1005" y="622"/>
                  <a:pt x="1004" y="629"/>
                  <a:pt x="1002" y="635"/>
                </a:cubicBezTo>
                <a:cubicBezTo>
                  <a:pt x="998" y="632"/>
                  <a:pt x="994" y="629"/>
                  <a:pt x="991" y="625"/>
                </a:cubicBezTo>
                <a:cubicBezTo>
                  <a:pt x="979" y="613"/>
                  <a:pt x="970" y="594"/>
                  <a:pt x="962" y="578"/>
                </a:cubicBezTo>
                <a:close/>
                <a:moveTo>
                  <a:pt x="695" y="983"/>
                </a:moveTo>
                <a:cubicBezTo>
                  <a:pt x="696" y="982"/>
                  <a:pt x="696" y="982"/>
                  <a:pt x="696" y="982"/>
                </a:cubicBezTo>
                <a:cubicBezTo>
                  <a:pt x="711" y="976"/>
                  <a:pt x="726" y="969"/>
                  <a:pt x="741" y="962"/>
                </a:cubicBezTo>
                <a:cubicBezTo>
                  <a:pt x="748" y="958"/>
                  <a:pt x="755" y="954"/>
                  <a:pt x="762" y="950"/>
                </a:cubicBezTo>
                <a:cubicBezTo>
                  <a:pt x="773" y="944"/>
                  <a:pt x="783" y="937"/>
                  <a:pt x="793" y="931"/>
                </a:cubicBezTo>
                <a:cubicBezTo>
                  <a:pt x="790" y="919"/>
                  <a:pt x="792" y="909"/>
                  <a:pt x="784" y="897"/>
                </a:cubicBezTo>
                <a:cubicBezTo>
                  <a:pt x="772" y="880"/>
                  <a:pt x="761" y="850"/>
                  <a:pt x="772" y="835"/>
                </a:cubicBezTo>
                <a:cubicBezTo>
                  <a:pt x="784" y="819"/>
                  <a:pt x="789" y="807"/>
                  <a:pt x="779" y="803"/>
                </a:cubicBezTo>
                <a:cubicBezTo>
                  <a:pt x="768" y="799"/>
                  <a:pt x="784" y="781"/>
                  <a:pt x="770" y="772"/>
                </a:cubicBezTo>
                <a:cubicBezTo>
                  <a:pt x="755" y="763"/>
                  <a:pt x="746" y="738"/>
                  <a:pt x="751" y="726"/>
                </a:cubicBezTo>
                <a:cubicBezTo>
                  <a:pt x="757" y="714"/>
                  <a:pt x="758" y="695"/>
                  <a:pt x="741" y="695"/>
                </a:cubicBezTo>
                <a:cubicBezTo>
                  <a:pt x="728" y="695"/>
                  <a:pt x="710" y="687"/>
                  <a:pt x="695" y="686"/>
                </a:cubicBezTo>
                <a:cubicBezTo>
                  <a:pt x="695" y="983"/>
                  <a:pt x="695" y="983"/>
                  <a:pt x="695" y="983"/>
                </a:cubicBezTo>
                <a:close/>
                <a:moveTo>
                  <a:pt x="695" y="436"/>
                </a:moveTo>
                <a:cubicBezTo>
                  <a:pt x="702" y="433"/>
                  <a:pt x="710" y="430"/>
                  <a:pt x="723" y="430"/>
                </a:cubicBezTo>
                <a:cubicBezTo>
                  <a:pt x="747" y="430"/>
                  <a:pt x="766" y="421"/>
                  <a:pt x="763" y="441"/>
                </a:cubicBezTo>
                <a:cubicBezTo>
                  <a:pt x="761" y="461"/>
                  <a:pt x="785" y="464"/>
                  <a:pt x="798" y="472"/>
                </a:cubicBezTo>
                <a:cubicBezTo>
                  <a:pt x="812" y="480"/>
                  <a:pt x="830" y="491"/>
                  <a:pt x="835" y="479"/>
                </a:cubicBezTo>
                <a:cubicBezTo>
                  <a:pt x="840" y="467"/>
                  <a:pt x="857" y="471"/>
                  <a:pt x="872" y="474"/>
                </a:cubicBezTo>
                <a:cubicBezTo>
                  <a:pt x="886" y="476"/>
                  <a:pt x="911" y="481"/>
                  <a:pt x="924" y="480"/>
                </a:cubicBezTo>
                <a:cubicBezTo>
                  <a:pt x="937" y="479"/>
                  <a:pt x="950" y="467"/>
                  <a:pt x="951" y="455"/>
                </a:cubicBezTo>
                <a:cubicBezTo>
                  <a:pt x="953" y="444"/>
                  <a:pt x="934" y="441"/>
                  <a:pt x="912" y="441"/>
                </a:cubicBezTo>
                <a:cubicBezTo>
                  <a:pt x="890" y="441"/>
                  <a:pt x="881" y="437"/>
                  <a:pt x="885" y="424"/>
                </a:cubicBezTo>
                <a:cubicBezTo>
                  <a:pt x="889" y="411"/>
                  <a:pt x="895" y="399"/>
                  <a:pt x="907" y="394"/>
                </a:cubicBezTo>
                <a:cubicBezTo>
                  <a:pt x="919" y="389"/>
                  <a:pt x="929" y="386"/>
                  <a:pt x="941" y="386"/>
                </a:cubicBezTo>
                <a:cubicBezTo>
                  <a:pt x="947" y="386"/>
                  <a:pt x="954" y="388"/>
                  <a:pt x="962" y="391"/>
                </a:cubicBezTo>
                <a:cubicBezTo>
                  <a:pt x="962" y="337"/>
                  <a:pt x="962" y="337"/>
                  <a:pt x="962" y="337"/>
                </a:cubicBezTo>
                <a:cubicBezTo>
                  <a:pt x="961" y="338"/>
                  <a:pt x="959" y="338"/>
                  <a:pt x="958" y="339"/>
                </a:cubicBezTo>
                <a:cubicBezTo>
                  <a:pt x="946" y="345"/>
                  <a:pt x="929" y="362"/>
                  <a:pt x="925" y="352"/>
                </a:cubicBezTo>
                <a:cubicBezTo>
                  <a:pt x="921" y="342"/>
                  <a:pt x="893" y="351"/>
                  <a:pt x="893" y="366"/>
                </a:cubicBezTo>
                <a:cubicBezTo>
                  <a:pt x="893" y="382"/>
                  <a:pt x="897" y="385"/>
                  <a:pt x="891" y="395"/>
                </a:cubicBezTo>
                <a:cubicBezTo>
                  <a:pt x="886" y="406"/>
                  <a:pt x="874" y="413"/>
                  <a:pt x="864" y="412"/>
                </a:cubicBezTo>
                <a:cubicBezTo>
                  <a:pt x="853" y="411"/>
                  <a:pt x="865" y="430"/>
                  <a:pt x="855" y="436"/>
                </a:cubicBezTo>
                <a:cubicBezTo>
                  <a:pt x="844" y="441"/>
                  <a:pt x="839" y="428"/>
                  <a:pt x="832" y="415"/>
                </a:cubicBezTo>
                <a:cubicBezTo>
                  <a:pt x="826" y="402"/>
                  <a:pt x="821" y="394"/>
                  <a:pt x="814" y="386"/>
                </a:cubicBezTo>
                <a:cubicBezTo>
                  <a:pt x="808" y="378"/>
                  <a:pt x="804" y="374"/>
                  <a:pt x="795" y="366"/>
                </a:cubicBezTo>
                <a:cubicBezTo>
                  <a:pt x="785" y="359"/>
                  <a:pt x="778" y="364"/>
                  <a:pt x="787" y="373"/>
                </a:cubicBezTo>
                <a:cubicBezTo>
                  <a:pt x="796" y="382"/>
                  <a:pt x="798" y="386"/>
                  <a:pt x="809" y="386"/>
                </a:cubicBezTo>
                <a:cubicBezTo>
                  <a:pt x="819" y="386"/>
                  <a:pt x="814" y="404"/>
                  <a:pt x="812" y="412"/>
                </a:cubicBezTo>
                <a:cubicBezTo>
                  <a:pt x="809" y="420"/>
                  <a:pt x="795" y="445"/>
                  <a:pt x="795" y="427"/>
                </a:cubicBezTo>
                <a:cubicBezTo>
                  <a:pt x="795" y="408"/>
                  <a:pt x="793" y="395"/>
                  <a:pt x="779" y="390"/>
                </a:cubicBezTo>
                <a:cubicBezTo>
                  <a:pt x="764" y="385"/>
                  <a:pt x="762" y="370"/>
                  <a:pt x="741" y="370"/>
                </a:cubicBezTo>
                <a:cubicBezTo>
                  <a:pt x="720" y="370"/>
                  <a:pt x="695" y="365"/>
                  <a:pt x="699" y="379"/>
                </a:cubicBezTo>
                <a:cubicBezTo>
                  <a:pt x="703" y="393"/>
                  <a:pt x="701" y="405"/>
                  <a:pt x="695" y="407"/>
                </a:cubicBezTo>
                <a:cubicBezTo>
                  <a:pt x="695" y="436"/>
                  <a:pt x="695" y="436"/>
                  <a:pt x="695" y="436"/>
                </a:cubicBezTo>
                <a:close/>
                <a:moveTo>
                  <a:pt x="695" y="302"/>
                </a:moveTo>
                <a:cubicBezTo>
                  <a:pt x="708" y="297"/>
                  <a:pt x="721" y="287"/>
                  <a:pt x="729" y="279"/>
                </a:cubicBezTo>
                <a:cubicBezTo>
                  <a:pt x="738" y="270"/>
                  <a:pt x="736" y="250"/>
                  <a:pt x="746" y="250"/>
                </a:cubicBezTo>
                <a:cubicBezTo>
                  <a:pt x="757" y="250"/>
                  <a:pt x="750" y="262"/>
                  <a:pt x="767" y="262"/>
                </a:cubicBezTo>
                <a:cubicBezTo>
                  <a:pt x="784" y="262"/>
                  <a:pt x="788" y="255"/>
                  <a:pt x="802" y="255"/>
                </a:cubicBezTo>
                <a:cubicBezTo>
                  <a:pt x="817" y="255"/>
                  <a:pt x="827" y="267"/>
                  <a:pt x="838" y="258"/>
                </a:cubicBezTo>
                <a:cubicBezTo>
                  <a:pt x="848" y="249"/>
                  <a:pt x="830" y="233"/>
                  <a:pt x="846" y="233"/>
                </a:cubicBezTo>
                <a:cubicBezTo>
                  <a:pt x="861" y="233"/>
                  <a:pt x="874" y="234"/>
                  <a:pt x="863" y="223"/>
                </a:cubicBezTo>
                <a:cubicBezTo>
                  <a:pt x="851" y="211"/>
                  <a:pt x="866" y="217"/>
                  <a:pt x="880" y="211"/>
                </a:cubicBezTo>
                <a:cubicBezTo>
                  <a:pt x="893" y="204"/>
                  <a:pt x="891" y="194"/>
                  <a:pt x="876" y="196"/>
                </a:cubicBezTo>
                <a:cubicBezTo>
                  <a:pt x="860" y="199"/>
                  <a:pt x="847" y="208"/>
                  <a:pt x="840" y="192"/>
                </a:cubicBezTo>
                <a:cubicBezTo>
                  <a:pt x="834" y="177"/>
                  <a:pt x="853" y="158"/>
                  <a:pt x="864" y="147"/>
                </a:cubicBezTo>
                <a:cubicBezTo>
                  <a:pt x="864" y="146"/>
                  <a:pt x="865" y="146"/>
                  <a:pt x="865" y="145"/>
                </a:cubicBezTo>
                <a:cubicBezTo>
                  <a:pt x="862" y="142"/>
                  <a:pt x="859" y="139"/>
                  <a:pt x="855" y="135"/>
                </a:cubicBezTo>
                <a:cubicBezTo>
                  <a:pt x="850" y="136"/>
                  <a:pt x="845" y="138"/>
                  <a:pt x="843" y="144"/>
                </a:cubicBezTo>
                <a:cubicBezTo>
                  <a:pt x="839" y="158"/>
                  <a:pt x="823" y="165"/>
                  <a:pt x="818" y="179"/>
                </a:cubicBezTo>
                <a:cubicBezTo>
                  <a:pt x="813" y="194"/>
                  <a:pt x="832" y="207"/>
                  <a:pt x="822" y="217"/>
                </a:cubicBezTo>
                <a:cubicBezTo>
                  <a:pt x="812" y="228"/>
                  <a:pt x="808" y="240"/>
                  <a:pt x="798" y="240"/>
                </a:cubicBezTo>
                <a:cubicBezTo>
                  <a:pt x="789" y="240"/>
                  <a:pt x="781" y="259"/>
                  <a:pt x="778" y="246"/>
                </a:cubicBezTo>
                <a:cubicBezTo>
                  <a:pt x="774" y="233"/>
                  <a:pt x="766" y="219"/>
                  <a:pt x="757" y="225"/>
                </a:cubicBezTo>
                <a:cubicBezTo>
                  <a:pt x="747" y="232"/>
                  <a:pt x="749" y="254"/>
                  <a:pt x="737" y="236"/>
                </a:cubicBezTo>
                <a:cubicBezTo>
                  <a:pt x="725" y="217"/>
                  <a:pt x="715" y="191"/>
                  <a:pt x="728" y="177"/>
                </a:cubicBezTo>
                <a:cubicBezTo>
                  <a:pt x="741" y="162"/>
                  <a:pt x="759" y="151"/>
                  <a:pt x="770" y="136"/>
                </a:cubicBezTo>
                <a:cubicBezTo>
                  <a:pt x="777" y="126"/>
                  <a:pt x="791" y="107"/>
                  <a:pt x="805" y="95"/>
                </a:cubicBezTo>
                <a:cubicBezTo>
                  <a:pt x="791" y="85"/>
                  <a:pt x="777" y="76"/>
                  <a:pt x="762" y="67"/>
                </a:cubicBezTo>
                <a:cubicBezTo>
                  <a:pt x="755" y="63"/>
                  <a:pt x="748" y="59"/>
                  <a:pt x="741" y="55"/>
                </a:cubicBezTo>
                <a:cubicBezTo>
                  <a:pt x="737" y="54"/>
                  <a:pt x="734" y="52"/>
                  <a:pt x="731" y="50"/>
                </a:cubicBezTo>
                <a:cubicBezTo>
                  <a:pt x="727" y="48"/>
                  <a:pt x="723" y="46"/>
                  <a:pt x="719" y="45"/>
                </a:cubicBezTo>
                <a:cubicBezTo>
                  <a:pt x="717" y="44"/>
                  <a:pt x="715" y="43"/>
                  <a:pt x="713" y="42"/>
                </a:cubicBezTo>
                <a:cubicBezTo>
                  <a:pt x="708" y="40"/>
                  <a:pt x="702" y="37"/>
                  <a:pt x="696" y="35"/>
                </a:cubicBezTo>
                <a:cubicBezTo>
                  <a:pt x="696" y="35"/>
                  <a:pt x="696" y="35"/>
                  <a:pt x="695" y="35"/>
                </a:cubicBezTo>
                <a:cubicBezTo>
                  <a:pt x="695" y="34"/>
                  <a:pt x="695" y="34"/>
                  <a:pt x="695" y="34"/>
                </a:cubicBezTo>
                <a:cubicBezTo>
                  <a:pt x="695" y="280"/>
                  <a:pt x="695" y="280"/>
                  <a:pt x="695" y="280"/>
                </a:cubicBezTo>
                <a:cubicBezTo>
                  <a:pt x="698" y="279"/>
                  <a:pt x="701" y="281"/>
                  <a:pt x="700" y="285"/>
                </a:cubicBezTo>
                <a:cubicBezTo>
                  <a:pt x="699" y="288"/>
                  <a:pt x="697" y="291"/>
                  <a:pt x="695" y="291"/>
                </a:cubicBezTo>
                <a:cubicBezTo>
                  <a:pt x="695" y="302"/>
                  <a:pt x="695" y="302"/>
                  <a:pt x="695" y="302"/>
                </a:cubicBezTo>
                <a:close/>
                <a:moveTo>
                  <a:pt x="962" y="539"/>
                </a:moveTo>
                <a:cubicBezTo>
                  <a:pt x="962" y="578"/>
                  <a:pt x="962" y="578"/>
                  <a:pt x="962" y="578"/>
                </a:cubicBezTo>
                <a:cubicBezTo>
                  <a:pt x="960" y="573"/>
                  <a:pt x="957" y="569"/>
                  <a:pt x="955" y="565"/>
                </a:cubicBezTo>
                <a:cubicBezTo>
                  <a:pt x="946" y="548"/>
                  <a:pt x="925" y="501"/>
                  <a:pt x="934" y="500"/>
                </a:cubicBezTo>
                <a:cubicBezTo>
                  <a:pt x="944" y="498"/>
                  <a:pt x="953" y="514"/>
                  <a:pt x="962" y="539"/>
                </a:cubicBezTo>
                <a:close/>
                <a:moveTo>
                  <a:pt x="686" y="986"/>
                </a:moveTo>
                <a:cubicBezTo>
                  <a:pt x="689" y="985"/>
                  <a:pt x="692" y="984"/>
                  <a:pt x="695" y="983"/>
                </a:cubicBezTo>
                <a:cubicBezTo>
                  <a:pt x="695" y="686"/>
                  <a:pt x="695" y="686"/>
                  <a:pt x="695" y="686"/>
                </a:cubicBezTo>
                <a:cubicBezTo>
                  <a:pt x="692" y="686"/>
                  <a:pt x="689" y="685"/>
                  <a:pt x="686" y="686"/>
                </a:cubicBezTo>
                <a:cubicBezTo>
                  <a:pt x="686" y="986"/>
                  <a:pt x="686" y="986"/>
                  <a:pt x="686" y="986"/>
                </a:cubicBezTo>
                <a:close/>
                <a:moveTo>
                  <a:pt x="686" y="439"/>
                </a:moveTo>
                <a:cubicBezTo>
                  <a:pt x="689" y="439"/>
                  <a:pt x="692" y="437"/>
                  <a:pt x="695" y="436"/>
                </a:cubicBezTo>
                <a:cubicBezTo>
                  <a:pt x="695" y="407"/>
                  <a:pt x="695" y="407"/>
                  <a:pt x="695" y="407"/>
                </a:cubicBezTo>
                <a:cubicBezTo>
                  <a:pt x="694" y="407"/>
                  <a:pt x="693" y="407"/>
                  <a:pt x="693" y="407"/>
                </a:cubicBezTo>
                <a:cubicBezTo>
                  <a:pt x="690" y="407"/>
                  <a:pt x="688" y="407"/>
                  <a:pt x="686" y="407"/>
                </a:cubicBezTo>
                <a:cubicBezTo>
                  <a:pt x="686" y="439"/>
                  <a:pt x="686" y="439"/>
                  <a:pt x="686" y="439"/>
                </a:cubicBezTo>
                <a:close/>
                <a:moveTo>
                  <a:pt x="686" y="304"/>
                </a:moveTo>
                <a:cubicBezTo>
                  <a:pt x="687" y="304"/>
                  <a:pt x="688" y="304"/>
                  <a:pt x="689" y="304"/>
                </a:cubicBezTo>
                <a:cubicBezTo>
                  <a:pt x="691" y="303"/>
                  <a:pt x="693" y="303"/>
                  <a:pt x="695" y="302"/>
                </a:cubicBezTo>
                <a:cubicBezTo>
                  <a:pt x="695" y="291"/>
                  <a:pt x="695" y="291"/>
                  <a:pt x="695" y="291"/>
                </a:cubicBezTo>
                <a:cubicBezTo>
                  <a:pt x="694" y="291"/>
                  <a:pt x="693" y="291"/>
                  <a:pt x="692" y="289"/>
                </a:cubicBezTo>
                <a:cubicBezTo>
                  <a:pt x="688" y="285"/>
                  <a:pt x="688" y="282"/>
                  <a:pt x="693" y="281"/>
                </a:cubicBezTo>
                <a:cubicBezTo>
                  <a:pt x="694" y="281"/>
                  <a:pt x="694" y="280"/>
                  <a:pt x="695" y="280"/>
                </a:cubicBezTo>
                <a:cubicBezTo>
                  <a:pt x="695" y="34"/>
                  <a:pt x="695" y="34"/>
                  <a:pt x="695" y="34"/>
                </a:cubicBezTo>
                <a:cubicBezTo>
                  <a:pt x="692" y="33"/>
                  <a:pt x="689" y="32"/>
                  <a:pt x="686" y="31"/>
                </a:cubicBezTo>
                <a:cubicBezTo>
                  <a:pt x="686" y="236"/>
                  <a:pt x="686" y="236"/>
                  <a:pt x="686" y="236"/>
                </a:cubicBezTo>
                <a:cubicBezTo>
                  <a:pt x="689" y="235"/>
                  <a:pt x="692" y="237"/>
                  <a:pt x="691" y="241"/>
                </a:cubicBezTo>
                <a:cubicBezTo>
                  <a:pt x="691" y="244"/>
                  <a:pt x="688" y="247"/>
                  <a:pt x="686" y="247"/>
                </a:cubicBezTo>
                <a:lnTo>
                  <a:pt x="686" y="304"/>
                </a:lnTo>
                <a:close/>
                <a:moveTo>
                  <a:pt x="656" y="996"/>
                </a:moveTo>
                <a:cubicBezTo>
                  <a:pt x="662" y="994"/>
                  <a:pt x="667" y="992"/>
                  <a:pt x="672" y="991"/>
                </a:cubicBezTo>
                <a:cubicBezTo>
                  <a:pt x="677" y="989"/>
                  <a:pt x="681" y="987"/>
                  <a:pt x="686" y="986"/>
                </a:cubicBezTo>
                <a:cubicBezTo>
                  <a:pt x="686" y="686"/>
                  <a:pt x="686" y="686"/>
                  <a:pt x="686" y="686"/>
                </a:cubicBezTo>
                <a:cubicBezTo>
                  <a:pt x="684" y="686"/>
                  <a:pt x="682" y="686"/>
                  <a:pt x="679" y="687"/>
                </a:cubicBezTo>
                <a:cubicBezTo>
                  <a:pt x="671" y="689"/>
                  <a:pt x="663" y="692"/>
                  <a:pt x="656" y="694"/>
                </a:cubicBezTo>
                <a:cubicBezTo>
                  <a:pt x="656" y="996"/>
                  <a:pt x="656" y="996"/>
                  <a:pt x="656" y="996"/>
                </a:cubicBezTo>
                <a:close/>
                <a:moveTo>
                  <a:pt x="656" y="443"/>
                </a:moveTo>
                <a:cubicBezTo>
                  <a:pt x="659" y="443"/>
                  <a:pt x="663" y="442"/>
                  <a:pt x="668" y="442"/>
                </a:cubicBezTo>
                <a:cubicBezTo>
                  <a:pt x="675" y="442"/>
                  <a:pt x="681" y="441"/>
                  <a:pt x="686" y="439"/>
                </a:cubicBezTo>
                <a:cubicBezTo>
                  <a:pt x="686" y="407"/>
                  <a:pt x="686" y="407"/>
                  <a:pt x="686" y="407"/>
                </a:cubicBezTo>
                <a:cubicBezTo>
                  <a:pt x="680" y="408"/>
                  <a:pt x="676" y="411"/>
                  <a:pt x="677" y="417"/>
                </a:cubicBezTo>
                <a:cubicBezTo>
                  <a:pt x="678" y="427"/>
                  <a:pt x="674" y="425"/>
                  <a:pt x="668" y="430"/>
                </a:cubicBezTo>
                <a:cubicBezTo>
                  <a:pt x="665" y="433"/>
                  <a:pt x="661" y="436"/>
                  <a:pt x="656" y="437"/>
                </a:cubicBezTo>
                <a:cubicBezTo>
                  <a:pt x="656" y="443"/>
                  <a:pt x="656" y="443"/>
                  <a:pt x="656" y="443"/>
                </a:cubicBezTo>
                <a:close/>
                <a:moveTo>
                  <a:pt x="656" y="374"/>
                </a:moveTo>
                <a:cubicBezTo>
                  <a:pt x="667" y="371"/>
                  <a:pt x="674" y="359"/>
                  <a:pt x="664" y="351"/>
                </a:cubicBezTo>
                <a:cubicBezTo>
                  <a:pt x="652" y="340"/>
                  <a:pt x="656" y="326"/>
                  <a:pt x="662" y="314"/>
                </a:cubicBezTo>
                <a:cubicBezTo>
                  <a:pt x="669" y="303"/>
                  <a:pt x="672" y="307"/>
                  <a:pt x="686" y="304"/>
                </a:cubicBezTo>
                <a:cubicBezTo>
                  <a:pt x="686" y="247"/>
                  <a:pt x="686" y="247"/>
                  <a:pt x="686" y="247"/>
                </a:cubicBezTo>
                <a:cubicBezTo>
                  <a:pt x="685" y="247"/>
                  <a:pt x="684" y="247"/>
                  <a:pt x="683" y="246"/>
                </a:cubicBezTo>
                <a:cubicBezTo>
                  <a:pt x="680" y="241"/>
                  <a:pt x="680" y="238"/>
                  <a:pt x="685" y="237"/>
                </a:cubicBezTo>
                <a:cubicBezTo>
                  <a:pt x="685" y="237"/>
                  <a:pt x="686" y="237"/>
                  <a:pt x="686" y="236"/>
                </a:cubicBezTo>
                <a:cubicBezTo>
                  <a:pt x="686" y="31"/>
                  <a:pt x="686" y="31"/>
                  <a:pt x="686" y="31"/>
                </a:cubicBezTo>
                <a:cubicBezTo>
                  <a:pt x="683" y="30"/>
                  <a:pt x="680" y="29"/>
                  <a:pt x="676" y="28"/>
                </a:cubicBezTo>
                <a:cubicBezTo>
                  <a:pt x="675" y="27"/>
                  <a:pt x="674" y="27"/>
                  <a:pt x="672" y="26"/>
                </a:cubicBezTo>
                <a:cubicBezTo>
                  <a:pt x="667" y="25"/>
                  <a:pt x="662" y="23"/>
                  <a:pt x="656" y="21"/>
                </a:cubicBezTo>
                <a:cubicBezTo>
                  <a:pt x="656" y="224"/>
                  <a:pt x="656" y="224"/>
                  <a:pt x="656" y="224"/>
                </a:cubicBezTo>
                <a:cubicBezTo>
                  <a:pt x="674" y="223"/>
                  <a:pt x="676" y="248"/>
                  <a:pt x="673" y="258"/>
                </a:cubicBezTo>
                <a:cubicBezTo>
                  <a:pt x="670" y="268"/>
                  <a:pt x="691" y="301"/>
                  <a:pt x="671" y="301"/>
                </a:cubicBezTo>
                <a:cubicBezTo>
                  <a:pt x="666" y="301"/>
                  <a:pt x="661" y="303"/>
                  <a:pt x="656" y="304"/>
                </a:cubicBezTo>
                <a:lnTo>
                  <a:pt x="656" y="374"/>
                </a:lnTo>
                <a:close/>
                <a:moveTo>
                  <a:pt x="621" y="1005"/>
                </a:moveTo>
                <a:cubicBezTo>
                  <a:pt x="622" y="1005"/>
                  <a:pt x="622" y="1005"/>
                  <a:pt x="622" y="1005"/>
                </a:cubicBezTo>
                <a:cubicBezTo>
                  <a:pt x="634" y="1002"/>
                  <a:pt x="645" y="999"/>
                  <a:pt x="656" y="996"/>
                </a:cubicBezTo>
                <a:cubicBezTo>
                  <a:pt x="656" y="694"/>
                  <a:pt x="656" y="694"/>
                  <a:pt x="656" y="694"/>
                </a:cubicBezTo>
                <a:cubicBezTo>
                  <a:pt x="649" y="696"/>
                  <a:pt x="643" y="698"/>
                  <a:pt x="638" y="700"/>
                </a:cubicBezTo>
                <a:cubicBezTo>
                  <a:pt x="633" y="701"/>
                  <a:pt x="627" y="699"/>
                  <a:pt x="621" y="694"/>
                </a:cubicBezTo>
                <a:cubicBezTo>
                  <a:pt x="621" y="1005"/>
                  <a:pt x="621" y="1005"/>
                  <a:pt x="621" y="1005"/>
                </a:cubicBezTo>
                <a:close/>
                <a:moveTo>
                  <a:pt x="621" y="457"/>
                </a:moveTo>
                <a:cubicBezTo>
                  <a:pt x="623" y="455"/>
                  <a:pt x="626" y="455"/>
                  <a:pt x="628" y="454"/>
                </a:cubicBezTo>
                <a:cubicBezTo>
                  <a:pt x="639" y="452"/>
                  <a:pt x="643" y="446"/>
                  <a:pt x="656" y="443"/>
                </a:cubicBezTo>
                <a:cubicBezTo>
                  <a:pt x="656" y="437"/>
                  <a:pt x="656" y="437"/>
                  <a:pt x="656" y="437"/>
                </a:cubicBezTo>
                <a:cubicBezTo>
                  <a:pt x="651" y="439"/>
                  <a:pt x="646" y="439"/>
                  <a:pt x="640" y="436"/>
                </a:cubicBezTo>
                <a:cubicBezTo>
                  <a:pt x="635" y="432"/>
                  <a:pt x="627" y="433"/>
                  <a:pt x="621" y="434"/>
                </a:cubicBezTo>
                <a:cubicBezTo>
                  <a:pt x="621" y="457"/>
                  <a:pt x="621" y="457"/>
                  <a:pt x="621" y="457"/>
                </a:cubicBezTo>
                <a:close/>
                <a:moveTo>
                  <a:pt x="621" y="373"/>
                </a:moveTo>
                <a:cubicBezTo>
                  <a:pt x="633" y="373"/>
                  <a:pt x="636" y="376"/>
                  <a:pt x="649" y="376"/>
                </a:cubicBezTo>
                <a:cubicBezTo>
                  <a:pt x="652" y="376"/>
                  <a:pt x="654" y="375"/>
                  <a:pt x="656" y="374"/>
                </a:cubicBezTo>
                <a:cubicBezTo>
                  <a:pt x="656" y="304"/>
                  <a:pt x="656" y="304"/>
                  <a:pt x="656" y="304"/>
                </a:cubicBezTo>
                <a:cubicBezTo>
                  <a:pt x="645" y="309"/>
                  <a:pt x="637" y="316"/>
                  <a:pt x="634" y="302"/>
                </a:cubicBezTo>
                <a:cubicBezTo>
                  <a:pt x="631" y="283"/>
                  <a:pt x="630" y="285"/>
                  <a:pt x="648" y="277"/>
                </a:cubicBezTo>
                <a:cubicBezTo>
                  <a:pt x="665" y="270"/>
                  <a:pt x="640" y="222"/>
                  <a:pt x="654" y="224"/>
                </a:cubicBezTo>
                <a:cubicBezTo>
                  <a:pt x="654" y="224"/>
                  <a:pt x="655" y="224"/>
                  <a:pt x="656" y="224"/>
                </a:cubicBezTo>
                <a:cubicBezTo>
                  <a:pt x="656" y="21"/>
                  <a:pt x="656" y="21"/>
                  <a:pt x="656" y="21"/>
                </a:cubicBezTo>
                <a:cubicBezTo>
                  <a:pt x="646" y="18"/>
                  <a:pt x="636" y="16"/>
                  <a:pt x="626" y="13"/>
                </a:cubicBezTo>
                <a:cubicBezTo>
                  <a:pt x="624" y="13"/>
                  <a:pt x="623" y="12"/>
                  <a:pt x="621" y="12"/>
                </a:cubicBezTo>
                <a:cubicBezTo>
                  <a:pt x="621" y="58"/>
                  <a:pt x="621" y="58"/>
                  <a:pt x="621" y="58"/>
                </a:cubicBezTo>
                <a:cubicBezTo>
                  <a:pt x="622" y="58"/>
                  <a:pt x="623" y="58"/>
                  <a:pt x="624" y="58"/>
                </a:cubicBezTo>
                <a:cubicBezTo>
                  <a:pt x="634" y="58"/>
                  <a:pt x="642" y="76"/>
                  <a:pt x="629" y="76"/>
                </a:cubicBezTo>
                <a:cubicBezTo>
                  <a:pt x="626" y="76"/>
                  <a:pt x="623" y="75"/>
                  <a:pt x="621" y="74"/>
                </a:cubicBezTo>
                <a:cubicBezTo>
                  <a:pt x="621" y="255"/>
                  <a:pt x="621" y="255"/>
                  <a:pt x="621" y="255"/>
                </a:cubicBezTo>
                <a:cubicBezTo>
                  <a:pt x="621" y="255"/>
                  <a:pt x="622" y="255"/>
                  <a:pt x="623" y="255"/>
                </a:cubicBezTo>
                <a:cubicBezTo>
                  <a:pt x="634" y="254"/>
                  <a:pt x="634" y="277"/>
                  <a:pt x="629" y="290"/>
                </a:cubicBezTo>
                <a:cubicBezTo>
                  <a:pt x="627" y="295"/>
                  <a:pt x="624" y="297"/>
                  <a:pt x="621" y="298"/>
                </a:cubicBezTo>
                <a:lnTo>
                  <a:pt x="621" y="373"/>
                </a:lnTo>
                <a:close/>
                <a:moveTo>
                  <a:pt x="562" y="1015"/>
                </a:moveTo>
                <a:cubicBezTo>
                  <a:pt x="582" y="1013"/>
                  <a:pt x="601" y="1009"/>
                  <a:pt x="621" y="1005"/>
                </a:cubicBezTo>
                <a:cubicBezTo>
                  <a:pt x="621" y="694"/>
                  <a:pt x="621" y="694"/>
                  <a:pt x="621" y="694"/>
                </a:cubicBezTo>
                <a:cubicBezTo>
                  <a:pt x="610" y="687"/>
                  <a:pt x="598" y="674"/>
                  <a:pt x="588" y="663"/>
                </a:cubicBezTo>
                <a:cubicBezTo>
                  <a:pt x="580" y="656"/>
                  <a:pt x="570" y="646"/>
                  <a:pt x="562" y="637"/>
                </a:cubicBezTo>
                <a:cubicBezTo>
                  <a:pt x="562" y="1015"/>
                  <a:pt x="562" y="1015"/>
                  <a:pt x="562" y="1015"/>
                </a:cubicBezTo>
                <a:close/>
                <a:moveTo>
                  <a:pt x="562" y="546"/>
                </a:moveTo>
                <a:cubicBezTo>
                  <a:pt x="568" y="535"/>
                  <a:pt x="572" y="508"/>
                  <a:pt x="584" y="506"/>
                </a:cubicBezTo>
                <a:cubicBezTo>
                  <a:pt x="597" y="505"/>
                  <a:pt x="606" y="491"/>
                  <a:pt x="606" y="479"/>
                </a:cubicBezTo>
                <a:cubicBezTo>
                  <a:pt x="606" y="470"/>
                  <a:pt x="612" y="461"/>
                  <a:pt x="621" y="457"/>
                </a:cubicBezTo>
                <a:cubicBezTo>
                  <a:pt x="621" y="434"/>
                  <a:pt x="621" y="434"/>
                  <a:pt x="621" y="434"/>
                </a:cubicBezTo>
                <a:cubicBezTo>
                  <a:pt x="614" y="434"/>
                  <a:pt x="609" y="433"/>
                  <a:pt x="609" y="427"/>
                </a:cubicBezTo>
                <a:cubicBezTo>
                  <a:pt x="609" y="413"/>
                  <a:pt x="600" y="408"/>
                  <a:pt x="606" y="396"/>
                </a:cubicBezTo>
                <a:cubicBezTo>
                  <a:pt x="613" y="385"/>
                  <a:pt x="606" y="373"/>
                  <a:pt x="619" y="373"/>
                </a:cubicBezTo>
                <a:cubicBezTo>
                  <a:pt x="620" y="373"/>
                  <a:pt x="620" y="373"/>
                  <a:pt x="621" y="373"/>
                </a:cubicBezTo>
                <a:cubicBezTo>
                  <a:pt x="621" y="298"/>
                  <a:pt x="621" y="298"/>
                  <a:pt x="621" y="298"/>
                </a:cubicBezTo>
                <a:cubicBezTo>
                  <a:pt x="614" y="300"/>
                  <a:pt x="607" y="295"/>
                  <a:pt x="609" y="286"/>
                </a:cubicBezTo>
                <a:cubicBezTo>
                  <a:pt x="612" y="273"/>
                  <a:pt x="603" y="253"/>
                  <a:pt x="621" y="255"/>
                </a:cubicBezTo>
                <a:cubicBezTo>
                  <a:pt x="621" y="74"/>
                  <a:pt x="621" y="74"/>
                  <a:pt x="621" y="74"/>
                </a:cubicBezTo>
                <a:cubicBezTo>
                  <a:pt x="613" y="69"/>
                  <a:pt x="611" y="59"/>
                  <a:pt x="621" y="58"/>
                </a:cubicBezTo>
                <a:cubicBezTo>
                  <a:pt x="621" y="12"/>
                  <a:pt x="621" y="12"/>
                  <a:pt x="621" y="12"/>
                </a:cubicBezTo>
                <a:cubicBezTo>
                  <a:pt x="618" y="11"/>
                  <a:pt x="615" y="11"/>
                  <a:pt x="611" y="10"/>
                </a:cubicBezTo>
                <a:cubicBezTo>
                  <a:pt x="608" y="9"/>
                  <a:pt x="604" y="9"/>
                  <a:pt x="601" y="8"/>
                </a:cubicBezTo>
                <a:cubicBezTo>
                  <a:pt x="588" y="6"/>
                  <a:pt x="575" y="4"/>
                  <a:pt x="562" y="2"/>
                </a:cubicBezTo>
                <a:cubicBezTo>
                  <a:pt x="562" y="132"/>
                  <a:pt x="562" y="132"/>
                  <a:pt x="562" y="132"/>
                </a:cubicBezTo>
                <a:cubicBezTo>
                  <a:pt x="575" y="133"/>
                  <a:pt x="581" y="145"/>
                  <a:pt x="572" y="155"/>
                </a:cubicBezTo>
                <a:cubicBezTo>
                  <a:pt x="570" y="158"/>
                  <a:pt x="566" y="161"/>
                  <a:pt x="562" y="164"/>
                </a:cubicBezTo>
                <a:cubicBezTo>
                  <a:pt x="562" y="462"/>
                  <a:pt x="562" y="462"/>
                  <a:pt x="562" y="462"/>
                </a:cubicBezTo>
                <a:cubicBezTo>
                  <a:pt x="565" y="461"/>
                  <a:pt x="568" y="463"/>
                  <a:pt x="567" y="466"/>
                </a:cubicBezTo>
                <a:cubicBezTo>
                  <a:pt x="566" y="469"/>
                  <a:pt x="564" y="473"/>
                  <a:pt x="562" y="473"/>
                </a:cubicBezTo>
                <a:lnTo>
                  <a:pt x="562" y="546"/>
                </a:lnTo>
                <a:close/>
                <a:moveTo>
                  <a:pt x="553" y="1015"/>
                </a:moveTo>
                <a:cubicBezTo>
                  <a:pt x="556" y="1015"/>
                  <a:pt x="559" y="1015"/>
                  <a:pt x="562" y="1015"/>
                </a:cubicBezTo>
                <a:cubicBezTo>
                  <a:pt x="562" y="637"/>
                  <a:pt x="562" y="637"/>
                  <a:pt x="562" y="637"/>
                </a:cubicBezTo>
                <a:cubicBezTo>
                  <a:pt x="558" y="633"/>
                  <a:pt x="555" y="629"/>
                  <a:pt x="553" y="625"/>
                </a:cubicBezTo>
                <a:cubicBezTo>
                  <a:pt x="553" y="1015"/>
                  <a:pt x="553" y="1015"/>
                  <a:pt x="553" y="1015"/>
                </a:cubicBezTo>
                <a:close/>
                <a:moveTo>
                  <a:pt x="553" y="608"/>
                </a:moveTo>
                <a:cubicBezTo>
                  <a:pt x="565" y="597"/>
                  <a:pt x="559" y="594"/>
                  <a:pt x="553" y="587"/>
                </a:cubicBezTo>
                <a:cubicBezTo>
                  <a:pt x="553" y="608"/>
                  <a:pt x="553" y="608"/>
                  <a:pt x="553" y="608"/>
                </a:cubicBezTo>
                <a:close/>
                <a:moveTo>
                  <a:pt x="553" y="561"/>
                </a:moveTo>
                <a:cubicBezTo>
                  <a:pt x="555" y="556"/>
                  <a:pt x="558" y="552"/>
                  <a:pt x="560" y="548"/>
                </a:cubicBezTo>
                <a:cubicBezTo>
                  <a:pt x="561" y="548"/>
                  <a:pt x="561" y="547"/>
                  <a:pt x="562" y="546"/>
                </a:cubicBezTo>
                <a:cubicBezTo>
                  <a:pt x="562" y="473"/>
                  <a:pt x="562" y="473"/>
                  <a:pt x="562" y="473"/>
                </a:cubicBezTo>
                <a:cubicBezTo>
                  <a:pt x="561" y="473"/>
                  <a:pt x="560" y="472"/>
                  <a:pt x="559" y="471"/>
                </a:cubicBezTo>
                <a:cubicBezTo>
                  <a:pt x="555" y="467"/>
                  <a:pt x="556" y="464"/>
                  <a:pt x="560" y="462"/>
                </a:cubicBezTo>
                <a:cubicBezTo>
                  <a:pt x="561" y="462"/>
                  <a:pt x="561" y="462"/>
                  <a:pt x="562" y="462"/>
                </a:cubicBezTo>
                <a:cubicBezTo>
                  <a:pt x="562" y="164"/>
                  <a:pt x="562" y="164"/>
                  <a:pt x="562" y="164"/>
                </a:cubicBezTo>
                <a:cubicBezTo>
                  <a:pt x="559" y="166"/>
                  <a:pt x="556" y="167"/>
                  <a:pt x="553" y="168"/>
                </a:cubicBezTo>
                <a:cubicBezTo>
                  <a:pt x="553" y="494"/>
                  <a:pt x="553" y="494"/>
                  <a:pt x="553" y="494"/>
                </a:cubicBezTo>
                <a:cubicBezTo>
                  <a:pt x="556" y="493"/>
                  <a:pt x="559" y="495"/>
                  <a:pt x="558" y="498"/>
                </a:cubicBezTo>
                <a:cubicBezTo>
                  <a:pt x="558" y="502"/>
                  <a:pt x="555" y="505"/>
                  <a:pt x="553" y="505"/>
                </a:cubicBezTo>
                <a:cubicBezTo>
                  <a:pt x="553" y="561"/>
                  <a:pt x="553" y="561"/>
                  <a:pt x="553" y="561"/>
                </a:cubicBezTo>
                <a:close/>
                <a:moveTo>
                  <a:pt x="562" y="2"/>
                </a:moveTo>
                <a:cubicBezTo>
                  <a:pt x="559" y="2"/>
                  <a:pt x="556" y="2"/>
                  <a:pt x="553" y="2"/>
                </a:cubicBezTo>
                <a:cubicBezTo>
                  <a:pt x="553" y="134"/>
                  <a:pt x="553" y="134"/>
                  <a:pt x="553" y="134"/>
                </a:cubicBezTo>
                <a:cubicBezTo>
                  <a:pt x="553" y="134"/>
                  <a:pt x="553" y="134"/>
                  <a:pt x="553" y="134"/>
                </a:cubicBezTo>
                <a:cubicBezTo>
                  <a:pt x="556" y="133"/>
                  <a:pt x="559" y="132"/>
                  <a:pt x="562" y="132"/>
                </a:cubicBezTo>
                <a:lnTo>
                  <a:pt x="562" y="2"/>
                </a:lnTo>
                <a:close/>
                <a:moveTo>
                  <a:pt x="538" y="1017"/>
                </a:moveTo>
                <a:cubicBezTo>
                  <a:pt x="543" y="1016"/>
                  <a:pt x="548" y="1016"/>
                  <a:pt x="553" y="1015"/>
                </a:cubicBezTo>
                <a:cubicBezTo>
                  <a:pt x="553" y="625"/>
                  <a:pt x="553" y="625"/>
                  <a:pt x="553" y="625"/>
                </a:cubicBezTo>
                <a:cubicBezTo>
                  <a:pt x="549" y="619"/>
                  <a:pt x="548" y="613"/>
                  <a:pt x="553" y="608"/>
                </a:cubicBezTo>
                <a:cubicBezTo>
                  <a:pt x="553" y="608"/>
                  <a:pt x="553" y="608"/>
                  <a:pt x="553" y="608"/>
                </a:cubicBezTo>
                <a:cubicBezTo>
                  <a:pt x="553" y="587"/>
                  <a:pt x="553" y="587"/>
                  <a:pt x="553" y="587"/>
                </a:cubicBezTo>
                <a:cubicBezTo>
                  <a:pt x="552" y="586"/>
                  <a:pt x="552" y="586"/>
                  <a:pt x="551" y="585"/>
                </a:cubicBezTo>
                <a:cubicBezTo>
                  <a:pt x="547" y="579"/>
                  <a:pt x="549" y="570"/>
                  <a:pt x="553" y="561"/>
                </a:cubicBezTo>
                <a:cubicBezTo>
                  <a:pt x="553" y="505"/>
                  <a:pt x="553" y="505"/>
                  <a:pt x="553" y="505"/>
                </a:cubicBezTo>
                <a:cubicBezTo>
                  <a:pt x="552" y="505"/>
                  <a:pt x="551" y="504"/>
                  <a:pt x="550" y="503"/>
                </a:cubicBezTo>
                <a:cubicBezTo>
                  <a:pt x="546" y="499"/>
                  <a:pt x="547" y="496"/>
                  <a:pt x="551" y="495"/>
                </a:cubicBezTo>
                <a:cubicBezTo>
                  <a:pt x="552" y="494"/>
                  <a:pt x="552" y="494"/>
                  <a:pt x="553" y="494"/>
                </a:cubicBezTo>
                <a:cubicBezTo>
                  <a:pt x="553" y="168"/>
                  <a:pt x="553" y="168"/>
                  <a:pt x="553" y="168"/>
                </a:cubicBezTo>
                <a:cubicBezTo>
                  <a:pt x="548" y="170"/>
                  <a:pt x="543" y="171"/>
                  <a:pt x="538" y="171"/>
                </a:cubicBezTo>
                <a:cubicBezTo>
                  <a:pt x="538" y="468"/>
                  <a:pt x="538" y="468"/>
                  <a:pt x="538" y="468"/>
                </a:cubicBezTo>
                <a:cubicBezTo>
                  <a:pt x="542" y="467"/>
                  <a:pt x="544" y="469"/>
                  <a:pt x="544" y="472"/>
                </a:cubicBezTo>
                <a:cubicBezTo>
                  <a:pt x="543" y="475"/>
                  <a:pt x="541" y="479"/>
                  <a:pt x="538" y="479"/>
                </a:cubicBezTo>
                <a:cubicBezTo>
                  <a:pt x="538" y="1017"/>
                  <a:pt x="538" y="1017"/>
                  <a:pt x="538" y="1017"/>
                </a:cubicBezTo>
                <a:close/>
                <a:moveTo>
                  <a:pt x="553" y="2"/>
                </a:moveTo>
                <a:cubicBezTo>
                  <a:pt x="548" y="1"/>
                  <a:pt x="543" y="1"/>
                  <a:pt x="538" y="0"/>
                </a:cubicBezTo>
                <a:cubicBezTo>
                  <a:pt x="538" y="132"/>
                  <a:pt x="538" y="132"/>
                  <a:pt x="538" y="132"/>
                </a:cubicBezTo>
                <a:cubicBezTo>
                  <a:pt x="543" y="133"/>
                  <a:pt x="547" y="133"/>
                  <a:pt x="553" y="134"/>
                </a:cubicBezTo>
                <a:lnTo>
                  <a:pt x="553" y="2"/>
                </a:lnTo>
                <a:close/>
                <a:moveTo>
                  <a:pt x="267" y="679"/>
                </a:moveTo>
                <a:cubicBezTo>
                  <a:pt x="276" y="685"/>
                  <a:pt x="284" y="689"/>
                  <a:pt x="292" y="689"/>
                </a:cubicBezTo>
                <a:cubicBezTo>
                  <a:pt x="309" y="689"/>
                  <a:pt x="306" y="705"/>
                  <a:pt x="306" y="722"/>
                </a:cubicBezTo>
                <a:cubicBezTo>
                  <a:pt x="306" y="738"/>
                  <a:pt x="327" y="738"/>
                  <a:pt x="350" y="745"/>
                </a:cubicBezTo>
                <a:cubicBezTo>
                  <a:pt x="372" y="753"/>
                  <a:pt x="382" y="751"/>
                  <a:pt x="404" y="765"/>
                </a:cubicBezTo>
                <a:cubicBezTo>
                  <a:pt x="426" y="779"/>
                  <a:pt x="431" y="786"/>
                  <a:pt x="420" y="802"/>
                </a:cubicBezTo>
                <a:cubicBezTo>
                  <a:pt x="409" y="818"/>
                  <a:pt x="385" y="843"/>
                  <a:pt x="384" y="867"/>
                </a:cubicBezTo>
                <a:cubicBezTo>
                  <a:pt x="383" y="890"/>
                  <a:pt x="368" y="913"/>
                  <a:pt x="352" y="915"/>
                </a:cubicBezTo>
                <a:cubicBezTo>
                  <a:pt x="336" y="917"/>
                  <a:pt x="321" y="930"/>
                  <a:pt x="321" y="941"/>
                </a:cubicBezTo>
                <a:cubicBezTo>
                  <a:pt x="321" y="952"/>
                  <a:pt x="306" y="947"/>
                  <a:pt x="305" y="968"/>
                </a:cubicBezTo>
                <a:cubicBezTo>
                  <a:pt x="305" y="970"/>
                  <a:pt x="304" y="972"/>
                  <a:pt x="304" y="974"/>
                </a:cubicBezTo>
                <a:cubicBezTo>
                  <a:pt x="310" y="977"/>
                  <a:pt x="316" y="980"/>
                  <a:pt x="323" y="982"/>
                </a:cubicBezTo>
                <a:cubicBezTo>
                  <a:pt x="330" y="985"/>
                  <a:pt x="338" y="988"/>
                  <a:pt x="346" y="991"/>
                </a:cubicBezTo>
                <a:cubicBezTo>
                  <a:pt x="397" y="1008"/>
                  <a:pt x="452" y="1017"/>
                  <a:pt x="509" y="1017"/>
                </a:cubicBezTo>
                <a:cubicBezTo>
                  <a:pt x="519" y="1017"/>
                  <a:pt x="529" y="1017"/>
                  <a:pt x="538" y="1017"/>
                </a:cubicBezTo>
                <a:cubicBezTo>
                  <a:pt x="538" y="479"/>
                  <a:pt x="538" y="479"/>
                  <a:pt x="538" y="479"/>
                </a:cubicBezTo>
                <a:cubicBezTo>
                  <a:pt x="537" y="479"/>
                  <a:pt x="536" y="478"/>
                  <a:pt x="535" y="477"/>
                </a:cubicBezTo>
                <a:cubicBezTo>
                  <a:pt x="532" y="472"/>
                  <a:pt x="532" y="470"/>
                  <a:pt x="537" y="468"/>
                </a:cubicBezTo>
                <a:cubicBezTo>
                  <a:pt x="537" y="468"/>
                  <a:pt x="538" y="468"/>
                  <a:pt x="538" y="468"/>
                </a:cubicBezTo>
                <a:cubicBezTo>
                  <a:pt x="538" y="171"/>
                  <a:pt x="538" y="171"/>
                  <a:pt x="538" y="171"/>
                </a:cubicBezTo>
                <a:cubicBezTo>
                  <a:pt x="532" y="171"/>
                  <a:pt x="526" y="168"/>
                  <a:pt x="519" y="163"/>
                </a:cubicBezTo>
                <a:cubicBezTo>
                  <a:pt x="498" y="147"/>
                  <a:pt x="512" y="122"/>
                  <a:pt x="525" y="128"/>
                </a:cubicBezTo>
                <a:cubicBezTo>
                  <a:pt x="531" y="130"/>
                  <a:pt x="535" y="132"/>
                  <a:pt x="538" y="132"/>
                </a:cubicBezTo>
                <a:cubicBezTo>
                  <a:pt x="538" y="0"/>
                  <a:pt x="538" y="0"/>
                  <a:pt x="538" y="0"/>
                </a:cubicBezTo>
                <a:cubicBezTo>
                  <a:pt x="535" y="0"/>
                  <a:pt x="531" y="0"/>
                  <a:pt x="528" y="0"/>
                </a:cubicBezTo>
                <a:cubicBezTo>
                  <a:pt x="527" y="2"/>
                  <a:pt x="526" y="5"/>
                  <a:pt x="523" y="7"/>
                </a:cubicBezTo>
                <a:cubicBezTo>
                  <a:pt x="511" y="20"/>
                  <a:pt x="514" y="28"/>
                  <a:pt x="497" y="28"/>
                </a:cubicBezTo>
                <a:cubicBezTo>
                  <a:pt x="480" y="28"/>
                  <a:pt x="518" y="56"/>
                  <a:pt x="498" y="56"/>
                </a:cubicBezTo>
                <a:cubicBezTo>
                  <a:pt x="478" y="56"/>
                  <a:pt x="472" y="80"/>
                  <a:pt x="492" y="78"/>
                </a:cubicBezTo>
                <a:cubicBezTo>
                  <a:pt x="512" y="75"/>
                  <a:pt x="511" y="84"/>
                  <a:pt x="490" y="94"/>
                </a:cubicBezTo>
                <a:cubicBezTo>
                  <a:pt x="469" y="104"/>
                  <a:pt x="435" y="104"/>
                  <a:pt x="425" y="120"/>
                </a:cubicBezTo>
                <a:cubicBezTo>
                  <a:pt x="415" y="136"/>
                  <a:pt x="378" y="135"/>
                  <a:pt x="378" y="150"/>
                </a:cubicBezTo>
                <a:cubicBezTo>
                  <a:pt x="378" y="165"/>
                  <a:pt x="372" y="219"/>
                  <a:pt x="343" y="209"/>
                </a:cubicBezTo>
                <a:cubicBezTo>
                  <a:pt x="315" y="199"/>
                  <a:pt x="309" y="171"/>
                  <a:pt x="297" y="154"/>
                </a:cubicBezTo>
                <a:cubicBezTo>
                  <a:pt x="286" y="136"/>
                  <a:pt x="304" y="118"/>
                  <a:pt x="292" y="111"/>
                </a:cubicBezTo>
                <a:cubicBezTo>
                  <a:pt x="281" y="105"/>
                  <a:pt x="317" y="77"/>
                  <a:pt x="305" y="85"/>
                </a:cubicBezTo>
                <a:cubicBezTo>
                  <a:pt x="292" y="94"/>
                  <a:pt x="273" y="82"/>
                  <a:pt x="290" y="78"/>
                </a:cubicBezTo>
                <a:cubicBezTo>
                  <a:pt x="307" y="74"/>
                  <a:pt x="301" y="57"/>
                  <a:pt x="289" y="61"/>
                </a:cubicBezTo>
                <a:cubicBezTo>
                  <a:pt x="282" y="63"/>
                  <a:pt x="274" y="62"/>
                  <a:pt x="272" y="58"/>
                </a:cubicBezTo>
                <a:cubicBezTo>
                  <a:pt x="270" y="59"/>
                  <a:pt x="268" y="60"/>
                  <a:pt x="267" y="61"/>
                </a:cubicBezTo>
                <a:cubicBezTo>
                  <a:pt x="267" y="304"/>
                  <a:pt x="267" y="304"/>
                  <a:pt x="267" y="304"/>
                </a:cubicBezTo>
                <a:cubicBezTo>
                  <a:pt x="278" y="307"/>
                  <a:pt x="281" y="319"/>
                  <a:pt x="286" y="329"/>
                </a:cubicBezTo>
                <a:cubicBezTo>
                  <a:pt x="291" y="341"/>
                  <a:pt x="288" y="353"/>
                  <a:pt x="269" y="345"/>
                </a:cubicBezTo>
                <a:cubicBezTo>
                  <a:pt x="268" y="345"/>
                  <a:pt x="267" y="344"/>
                  <a:pt x="267" y="344"/>
                </a:cubicBezTo>
                <a:lnTo>
                  <a:pt x="267" y="679"/>
                </a:lnTo>
                <a:close/>
                <a:moveTo>
                  <a:pt x="213" y="651"/>
                </a:moveTo>
                <a:cubicBezTo>
                  <a:pt x="220" y="652"/>
                  <a:pt x="229" y="654"/>
                  <a:pt x="238" y="660"/>
                </a:cubicBezTo>
                <a:cubicBezTo>
                  <a:pt x="248" y="666"/>
                  <a:pt x="258" y="673"/>
                  <a:pt x="267" y="679"/>
                </a:cubicBezTo>
                <a:cubicBezTo>
                  <a:pt x="267" y="344"/>
                  <a:pt x="267" y="344"/>
                  <a:pt x="267" y="344"/>
                </a:cubicBezTo>
                <a:cubicBezTo>
                  <a:pt x="250" y="337"/>
                  <a:pt x="241" y="336"/>
                  <a:pt x="248" y="319"/>
                </a:cubicBezTo>
                <a:cubicBezTo>
                  <a:pt x="255" y="301"/>
                  <a:pt x="246" y="302"/>
                  <a:pt x="258" y="303"/>
                </a:cubicBezTo>
                <a:cubicBezTo>
                  <a:pt x="261" y="303"/>
                  <a:pt x="264" y="303"/>
                  <a:pt x="267" y="304"/>
                </a:cubicBezTo>
                <a:cubicBezTo>
                  <a:pt x="267" y="61"/>
                  <a:pt x="267" y="61"/>
                  <a:pt x="267" y="61"/>
                </a:cubicBezTo>
                <a:cubicBezTo>
                  <a:pt x="263" y="63"/>
                  <a:pt x="259" y="65"/>
                  <a:pt x="256" y="67"/>
                </a:cubicBezTo>
                <a:cubicBezTo>
                  <a:pt x="241" y="76"/>
                  <a:pt x="227" y="85"/>
                  <a:pt x="213" y="95"/>
                </a:cubicBezTo>
                <a:cubicBezTo>
                  <a:pt x="213" y="122"/>
                  <a:pt x="213" y="122"/>
                  <a:pt x="213" y="122"/>
                </a:cubicBezTo>
                <a:cubicBezTo>
                  <a:pt x="217" y="129"/>
                  <a:pt x="218" y="136"/>
                  <a:pt x="213" y="138"/>
                </a:cubicBezTo>
                <a:cubicBezTo>
                  <a:pt x="213" y="211"/>
                  <a:pt x="213" y="211"/>
                  <a:pt x="213" y="211"/>
                </a:cubicBezTo>
                <a:cubicBezTo>
                  <a:pt x="219" y="220"/>
                  <a:pt x="220" y="238"/>
                  <a:pt x="227" y="245"/>
                </a:cubicBezTo>
                <a:cubicBezTo>
                  <a:pt x="237" y="255"/>
                  <a:pt x="255" y="259"/>
                  <a:pt x="252" y="268"/>
                </a:cubicBezTo>
                <a:cubicBezTo>
                  <a:pt x="248" y="276"/>
                  <a:pt x="279" y="297"/>
                  <a:pt x="258" y="297"/>
                </a:cubicBezTo>
                <a:cubicBezTo>
                  <a:pt x="237" y="297"/>
                  <a:pt x="227" y="304"/>
                  <a:pt x="222" y="312"/>
                </a:cubicBezTo>
                <a:cubicBezTo>
                  <a:pt x="219" y="318"/>
                  <a:pt x="216" y="317"/>
                  <a:pt x="213" y="314"/>
                </a:cubicBezTo>
                <a:cubicBezTo>
                  <a:pt x="213" y="354"/>
                  <a:pt x="213" y="354"/>
                  <a:pt x="213" y="354"/>
                </a:cubicBezTo>
                <a:cubicBezTo>
                  <a:pt x="223" y="353"/>
                  <a:pt x="225" y="370"/>
                  <a:pt x="215" y="370"/>
                </a:cubicBezTo>
                <a:cubicBezTo>
                  <a:pt x="214" y="370"/>
                  <a:pt x="214" y="370"/>
                  <a:pt x="213" y="370"/>
                </a:cubicBezTo>
                <a:lnTo>
                  <a:pt x="213" y="651"/>
                </a:lnTo>
                <a:close/>
                <a:moveTo>
                  <a:pt x="197" y="650"/>
                </a:moveTo>
                <a:cubicBezTo>
                  <a:pt x="202" y="650"/>
                  <a:pt x="207" y="650"/>
                  <a:pt x="213" y="651"/>
                </a:cubicBezTo>
                <a:cubicBezTo>
                  <a:pt x="213" y="370"/>
                  <a:pt x="213" y="370"/>
                  <a:pt x="213" y="370"/>
                </a:cubicBezTo>
                <a:cubicBezTo>
                  <a:pt x="204" y="368"/>
                  <a:pt x="200" y="356"/>
                  <a:pt x="210" y="354"/>
                </a:cubicBezTo>
                <a:cubicBezTo>
                  <a:pt x="211" y="354"/>
                  <a:pt x="212" y="354"/>
                  <a:pt x="213" y="354"/>
                </a:cubicBezTo>
                <a:cubicBezTo>
                  <a:pt x="213" y="314"/>
                  <a:pt x="213" y="314"/>
                  <a:pt x="213" y="314"/>
                </a:cubicBezTo>
                <a:cubicBezTo>
                  <a:pt x="211" y="312"/>
                  <a:pt x="209" y="310"/>
                  <a:pt x="206" y="307"/>
                </a:cubicBezTo>
                <a:cubicBezTo>
                  <a:pt x="204" y="306"/>
                  <a:pt x="200" y="306"/>
                  <a:pt x="197" y="306"/>
                </a:cubicBezTo>
                <a:cubicBezTo>
                  <a:pt x="197" y="329"/>
                  <a:pt x="197" y="329"/>
                  <a:pt x="197" y="329"/>
                </a:cubicBezTo>
                <a:cubicBezTo>
                  <a:pt x="203" y="335"/>
                  <a:pt x="205" y="344"/>
                  <a:pt x="198" y="353"/>
                </a:cubicBezTo>
                <a:cubicBezTo>
                  <a:pt x="198" y="354"/>
                  <a:pt x="197" y="354"/>
                  <a:pt x="197" y="355"/>
                </a:cubicBezTo>
                <a:cubicBezTo>
                  <a:pt x="197" y="364"/>
                  <a:pt x="197" y="364"/>
                  <a:pt x="197" y="364"/>
                </a:cubicBezTo>
                <a:cubicBezTo>
                  <a:pt x="204" y="364"/>
                  <a:pt x="205" y="376"/>
                  <a:pt x="198" y="376"/>
                </a:cubicBezTo>
                <a:cubicBezTo>
                  <a:pt x="198" y="376"/>
                  <a:pt x="197" y="376"/>
                  <a:pt x="197" y="376"/>
                </a:cubicBezTo>
                <a:cubicBezTo>
                  <a:pt x="197" y="594"/>
                  <a:pt x="197" y="594"/>
                  <a:pt x="197" y="594"/>
                </a:cubicBezTo>
                <a:cubicBezTo>
                  <a:pt x="198" y="595"/>
                  <a:pt x="198" y="596"/>
                  <a:pt x="197" y="597"/>
                </a:cubicBezTo>
                <a:cubicBezTo>
                  <a:pt x="197" y="650"/>
                  <a:pt x="197" y="650"/>
                  <a:pt x="197" y="650"/>
                </a:cubicBezTo>
                <a:close/>
                <a:moveTo>
                  <a:pt x="213" y="95"/>
                </a:moveTo>
                <a:cubicBezTo>
                  <a:pt x="207" y="99"/>
                  <a:pt x="202" y="103"/>
                  <a:pt x="197" y="107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7" y="110"/>
                  <a:pt x="198" y="110"/>
                  <a:pt x="198" y="110"/>
                </a:cubicBezTo>
                <a:cubicBezTo>
                  <a:pt x="205" y="112"/>
                  <a:pt x="210" y="117"/>
                  <a:pt x="213" y="122"/>
                </a:cubicBezTo>
                <a:cubicBezTo>
                  <a:pt x="213" y="95"/>
                  <a:pt x="213" y="95"/>
                  <a:pt x="213" y="95"/>
                </a:cubicBezTo>
                <a:close/>
                <a:moveTo>
                  <a:pt x="213" y="138"/>
                </a:moveTo>
                <a:cubicBezTo>
                  <a:pt x="211" y="138"/>
                  <a:pt x="209" y="138"/>
                  <a:pt x="207" y="137"/>
                </a:cubicBezTo>
                <a:cubicBezTo>
                  <a:pt x="203" y="136"/>
                  <a:pt x="200" y="136"/>
                  <a:pt x="197" y="136"/>
                </a:cubicBezTo>
                <a:cubicBezTo>
                  <a:pt x="197" y="157"/>
                  <a:pt x="197" y="157"/>
                  <a:pt x="197" y="157"/>
                </a:cubicBezTo>
                <a:cubicBezTo>
                  <a:pt x="204" y="166"/>
                  <a:pt x="202" y="176"/>
                  <a:pt x="197" y="180"/>
                </a:cubicBezTo>
                <a:cubicBezTo>
                  <a:pt x="197" y="205"/>
                  <a:pt x="197" y="205"/>
                  <a:pt x="197" y="205"/>
                </a:cubicBezTo>
                <a:cubicBezTo>
                  <a:pt x="198" y="204"/>
                  <a:pt x="200" y="204"/>
                  <a:pt x="203" y="204"/>
                </a:cubicBezTo>
                <a:cubicBezTo>
                  <a:pt x="208" y="205"/>
                  <a:pt x="211" y="207"/>
                  <a:pt x="213" y="211"/>
                </a:cubicBezTo>
                <a:lnTo>
                  <a:pt x="213" y="138"/>
                </a:lnTo>
                <a:close/>
                <a:moveTo>
                  <a:pt x="153" y="648"/>
                </a:moveTo>
                <a:cubicBezTo>
                  <a:pt x="161" y="654"/>
                  <a:pt x="177" y="651"/>
                  <a:pt x="187" y="651"/>
                </a:cubicBezTo>
                <a:cubicBezTo>
                  <a:pt x="190" y="651"/>
                  <a:pt x="193" y="651"/>
                  <a:pt x="197" y="650"/>
                </a:cubicBezTo>
                <a:cubicBezTo>
                  <a:pt x="197" y="597"/>
                  <a:pt x="197" y="597"/>
                  <a:pt x="197" y="597"/>
                </a:cubicBezTo>
                <a:cubicBezTo>
                  <a:pt x="196" y="598"/>
                  <a:pt x="194" y="598"/>
                  <a:pt x="190" y="598"/>
                </a:cubicBezTo>
                <a:cubicBezTo>
                  <a:pt x="176" y="597"/>
                  <a:pt x="166" y="588"/>
                  <a:pt x="185" y="589"/>
                </a:cubicBezTo>
                <a:cubicBezTo>
                  <a:pt x="190" y="589"/>
                  <a:pt x="195" y="592"/>
                  <a:pt x="197" y="594"/>
                </a:cubicBezTo>
                <a:cubicBezTo>
                  <a:pt x="197" y="376"/>
                  <a:pt x="197" y="376"/>
                  <a:pt x="197" y="376"/>
                </a:cubicBezTo>
                <a:cubicBezTo>
                  <a:pt x="190" y="375"/>
                  <a:pt x="187" y="366"/>
                  <a:pt x="195" y="364"/>
                </a:cubicBezTo>
                <a:cubicBezTo>
                  <a:pt x="196" y="364"/>
                  <a:pt x="196" y="364"/>
                  <a:pt x="197" y="364"/>
                </a:cubicBezTo>
                <a:cubicBezTo>
                  <a:pt x="197" y="355"/>
                  <a:pt x="197" y="355"/>
                  <a:pt x="197" y="355"/>
                </a:cubicBezTo>
                <a:cubicBezTo>
                  <a:pt x="183" y="371"/>
                  <a:pt x="169" y="371"/>
                  <a:pt x="161" y="379"/>
                </a:cubicBezTo>
                <a:cubicBezTo>
                  <a:pt x="158" y="383"/>
                  <a:pt x="155" y="387"/>
                  <a:pt x="153" y="391"/>
                </a:cubicBezTo>
                <a:cubicBezTo>
                  <a:pt x="153" y="579"/>
                  <a:pt x="153" y="579"/>
                  <a:pt x="153" y="579"/>
                </a:cubicBezTo>
                <a:cubicBezTo>
                  <a:pt x="154" y="579"/>
                  <a:pt x="156" y="579"/>
                  <a:pt x="157" y="579"/>
                </a:cubicBezTo>
                <a:cubicBezTo>
                  <a:pt x="168" y="578"/>
                  <a:pt x="167" y="596"/>
                  <a:pt x="155" y="596"/>
                </a:cubicBezTo>
                <a:cubicBezTo>
                  <a:pt x="154" y="596"/>
                  <a:pt x="154" y="596"/>
                  <a:pt x="153" y="596"/>
                </a:cubicBezTo>
                <a:cubicBezTo>
                  <a:pt x="153" y="648"/>
                  <a:pt x="153" y="648"/>
                  <a:pt x="153" y="648"/>
                </a:cubicBezTo>
                <a:close/>
                <a:moveTo>
                  <a:pt x="197" y="107"/>
                </a:moveTo>
                <a:cubicBezTo>
                  <a:pt x="195" y="108"/>
                  <a:pt x="195" y="108"/>
                  <a:pt x="195" y="108"/>
                </a:cubicBezTo>
                <a:cubicBezTo>
                  <a:pt x="195" y="109"/>
                  <a:pt x="196" y="109"/>
                  <a:pt x="197" y="110"/>
                </a:cubicBezTo>
                <a:cubicBezTo>
                  <a:pt x="197" y="107"/>
                  <a:pt x="197" y="107"/>
                  <a:pt x="197" y="107"/>
                </a:cubicBezTo>
                <a:close/>
                <a:moveTo>
                  <a:pt x="197" y="136"/>
                </a:moveTo>
                <a:cubicBezTo>
                  <a:pt x="186" y="136"/>
                  <a:pt x="181" y="142"/>
                  <a:pt x="193" y="154"/>
                </a:cubicBezTo>
                <a:cubicBezTo>
                  <a:pt x="195" y="155"/>
                  <a:pt x="196" y="156"/>
                  <a:pt x="197" y="157"/>
                </a:cubicBezTo>
                <a:cubicBezTo>
                  <a:pt x="197" y="136"/>
                  <a:pt x="197" y="136"/>
                  <a:pt x="197" y="136"/>
                </a:cubicBezTo>
                <a:close/>
                <a:moveTo>
                  <a:pt x="197" y="180"/>
                </a:moveTo>
                <a:cubicBezTo>
                  <a:pt x="194" y="183"/>
                  <a:pt x="190" y="184"/>
                  <a:pt x="186" y="182"/>
                </a:cubicBezTo>
                <a:cubicBezTo>
                  <a:pt x="180" y="180"/>
                  <a:pt x="167" y="175"/>
                  <a:pt x="153" y="170"/>
                </a:cubicBezTo>
                <a:cubicBezTo>
                  <a:pt x="153" y="188"/>
                  <a:pt x="153" y="188"/>
                  <a:pt x="153" y="188"/>
                </a:cubicBezTo>
                <a:cubicBezTo>
                  <a:pt x="161" y="194"/>
                  <a:pt x="167" y="201"/>
                  <a:pt x="167" y="206"/>
                </a:cubicBezTo>
                <a:cubicBezTo>
                  <a:pt x="167" y="217"/>
                  <a:pt x="173" y="223"/>
                  <a:pt x="186" y="219"/>
                </a:cubicBezTo>
                <a:cubicBezTo>
                  <a:pt x="196" y="216"/>
                  <a:pt x="190" y="207"/>
                  <a:pt x="197" y="205"/>
                </a:cubicBezTo>
                <a:cubicBezTo>
                  <a:pt x="197" y="180"/>
                  <a:pt x="197" y="180"/>
                  <a:pt x="197" y="180"/>
                </a:cubicBezTo>
                <a:close/>
                <a:moveTo>
                  <a:pt x="197" y="306"/>
                </a:moveTo>
                <a:cubicBezTo>
                  <a:pt x="184" y="308"/>
                  <a:pt x="166" y="317"/>
                  <a:pt x="176" y="317"/>
                </a:cubicBezTo>
                <a:cubicBezTo>
                  <a:pt x="182" y="317"/>
                  <a:pt x="191" y="322"/>
                  <a:pt x="197" y="329"/>
                </a:cubicBezTo>
                <a:lnTo>
                  <a:pt x="197" y="306"/>
                </a:lnTo>
                <a:close/>
                <a:moveTo>
                  <a:pt x="103" y="651"/>
                </a:moveTo>
                <a:cubicBezTo>
                  <a:pt x="111" y="652"/>
                  <a:pt x="119" y="653"/>
                  <a:pt x="125" y="650"/>
                </a:cubicBezTo>
                <a:cubicBezTo>
                  <a:pt x="135" y="643"/>
                  <a:pt x="145" y="631"/>
                  <a:pt x="150" y="643"/>
                </a:cubicBezTo>
                <a:cubicBezTo>
                  <a:pt x="151" y="645"/>
                  <a:pt x="152" y="647"/>
                  <a:pt x="153" y="648"/>
                </a:cubicBezTo>
                <a:cubicBezTo>
                  <a:pt x="153" y="596"/>
                  <a:pt x="153" y="596"/>
                  <a:pt x="153" y="596"/>
                </a:cubicBezTo>
                <a:cubicBezTo>
                  <a:pt x="143" y="594"/>
                  <a:pt x="133" y="580"/>
                  <a:pt x="153" y="579"/>
                </a:cubicBezTo>
                <a:cubicBezTo>
                  <a:pt x="153" y="391"/>
                  <a:pt x="153" y="391"/>
                  <a:pt x="153" y="391"/>
                </a:cubicBezTo>
                <a:cubicBezTo>
                  <a:pt x="149" y="397"/>
                  <a:pt x="146" y="403"/>
                  <a:pt x="137" y="403"/>
                </a:cubicBezTo>
                <a:cubicBezTo>
                  <a:pt x="124" y="403"/>
                  <a:pt x="116" y="434"/>
                  <a:pt x="116" y="445"/>
                </a:cubicBezTo>
                <a:cubicBezTo>
                  <a:pt x="116" y="451"/>
                  <a:pt x="110" y="456"/>
                  <a:pt x="103" y="460"/>
                </a:cubicBezTo>
                <a:cubicBezTo>
                  <a:pt x="103" y="527"/>
                  <a:pt x="103" y="527"/>
                  <a:pt x="103" y="527"/>
                </a:cubicBezTo>
                <a:cubicBezTo>
                  <a:pt x="118" y="528"/>
                  <a:pt x="131" y="551"/>
                  <a:pt x="120" y="545"/>
                </a:cubicBezTo>
                <a:cubicBezTo>
                  <a:pt x="113" y="541"/>
                  <a:pt x="108" y="544"/>
                  <a:pt x="103" y="545"/>
                </a:cubicBezTo>
                <a:cubicBezTo>
                  <a:pt x="103" y="563"/>
                  <a:pt x="103" y="563"/>
                  <a:pt x="103" y="563"/>
                </a:cubicBezTo>
                <a:cubicBezTo>
                  <a:pt x="104" y="563"/>
                  <a:pt x="105" y="563"/>
                  <a:pt x="106" y="563"/>
                </a:cubicBezTo>
                <a:cubicBezTo>
                  <a:pt x="118" y="562"/>
                  <a:pt x="129" y="574"/>
                  <a:pt x="116" y="574"/>
                </a:cubicBezTo>
                <a:cubicBezTo>
                  <a:pt x="111" y="574"/>
                  <a:pt x="106" y="572"/>
                  <a:pt x="103" y="570"/>
                </a:cubicBezTo>
                <a:cubicBezTo>
                  <a:pt x="103" y="651"/>
                  <a:pt x="103" y="651"/>
                  <a:pt x="103" y="651"/>
                </a:cubicBezTo>
                <a:close/>
                <a:moveTo>
                  <a:pt x="153" y="170"/>
                </a:moveTo>
                <a:cubicBezTo>
                  <a:pt x="147" y="168"/>
                  <a:pt x="140" y="166"/>
                  <a:pt x="134" y="165"/>
                </a:cubicBezTo>
                <a:cubicBezTo>
                  <a:pt x="134" y="165"/>
                  <a:pt x="133" y="166"/>
                  <a:pt x="132" y="166"/>
                </a:cubicBezTo>
                <a:cubicBezTo>
                  <a:pt x="130" y="169"/>
                  <a:pt x="127" y="172"/>
                  <a:pt x="125" y="175"/>
                </a:cubicBezTo>
                <a:cubicBezTo>
                  <a:pt x="134" y="177"/>
                  <a:pt x="145" y="182"/>
                  <a:pt x="153" y="188"/>
                </a:cubicBezTo>
                <a:cubicBezTo>
                  <a:pt x="153" y="170"/>
                  <a:pt x="153" y="170"/>
                  <a:pt x="153" y="170"/>
                </a:cubicBezTo>
                <a:close/>
                <a:moveTo>
                  <a:pt x="103" y="815"/>
                </a:moveTo>
                <a:cubicBezTo>
                  <a:pt x="103" y="814"/>
                  <a:pt x="103" y="814"/>
                  <a:pt x="103" y="814"/>
                </a:cubicBezTo>
                <a:cubicBezTo>
                  <a:pt x="106" y="817"/>
                  <a:pt x="108" y="821"/>
                  <a:pt x="109" y="824"/>
                </a:cubicBezTo>
                <a:cubicBezTo>
                  <a:pt x="109" y="823"/>
                  <a:pt x="109" y="823"/>
                  <a:pt x="109" y="823"/>
                </a:cubicBezTo>
                <a:cubicBezTo>
                  <a:pt x="107" y="820"/>
                  <a:pt x="105" y="818"/>
                  <a:pt x="103" y="815"/>
                </a:cubicBezTo>
                <a:close/>
                <a:moveTo>
                  <a:pt x="103" y="705"/>
                </a:moveTo>
                <a:cubicBezTo>
                  <a:pt x="103" y="680"/>
                  <a:pt x="103" y="680"/>
                  <a:pt x="103" y="680"/>
                </a:cubicBezTo>
                <a:cubicBezTo>
                  <a:pt x="108" y="689"/>
                  <a:pt x="113" y="701"/>
                  <a:pt x="103" y="705"/>
                </a:cubicBezTo>
                <a:close/>
                <a:moveTo>
                  <a:pt x="103" y="248"/>
                </a:moveTo>
                <a:cubicBezTo>
                  <a:pt x="103" y="241"/>
                  <a:pt x="103" y="241"/>
                  <a:pt x="103" y="241"/>
                </a:cubicBezTo>
                <a:cubicBezTo>
                  <a:pt x="104" y="244"/>
                  <a:pt x="104" y="246"/>
                  <a:pt x="103" y="248"/>
                </a:cubicBezTo>
                <a:close/>
                <a:moveTo>
                  <a:pt x="79" y="653"/>
                </a:moveTo>
                <a:cubicBezTo>
                  <a:pt x="82" y="653"/>
                  <a:pt x="85" y="653"/>
                  <a:pt x="88" y="652"/>
                </a:cubicBezTo>
                <a:cubicBezTo>
                  <a:pt x="92" y="651"/>
                  <a:pt x="97" y="651"/>
                  <a:pt x="103" y="651"/>
                </a:cubicBezTo>
                <a:cubicBezTo>
                  <a:pt x="103" y="570"/>
                  <a:pt x="103" y="570"/>
                  <a:pt x="103" y="570"/>
                </a:cubicBezTo>
                <a:cubicBezTo>
                  <a:pt x="99" y="567"/>
                  <a:pt x="98" y="564"/>
                  <a:pt x="103" y="563"/>
                </a:cubicBezTo>
                <a:cubicBezTo>
                  <a:pt x="103" y="545"/>
                  <a:pt x="103" y="545"/>
                  <a:pt x="103" y="545"/>
                </a:cubicBezTo>
                <a:cubicBezTo>
                  <a:pt x="101" y="546"/>
                  <a:pt x="98" y="546"/>
                  <a:pt x="96" y="545"/>
                </a:cubicBezTo>
                <a:cubicBezTo>
                  <a:pt x="89" y="541"/>
                  <a:pt x="91" y="529"/>
                  <a:pt x="102" y="527"/>
                </a:cubicBezTo>
                <a:cubicBezTo>
                  <a:pt x="103" y="527"/>
                  <a:pt x="103" y="527"/>
                  <a:pt x="103" y="527"/>
                </a:cubicBezTo>
                <a:cubicBezTo>
                  <a:pt x="103" y="460"/>
                  <a:pt x="103" y="460"/>
                  <a:pt x="103" y="460"/>
                </a:cubicBezTo>
                <a:cubicBezTo>
                  <a:pt x="97" y="465"/>
                  <a:pt x="90" y="469"/>
                  <a:pt x="87" y="474"/>
                </a:cubicBezTo>
                <a:cubicBezTo>
                  <a:pt x="80" y="483"/>
                  <a:pt x="85" y="493"/>
                  <a:pt x="85" y="511"/>
                </a:cubicBezTo>
                <a:cubicBezTo>
                  <a:pt x="85" y="520"/>
                  <a:pt x="83" y="524"/>
                  <a:pt x="79" y="522"/>
                </a:cubicBezTo>
                <a:cubicBezTo>
                  <a:pt x="79" y="548"/>
                  <a:pt x="79" y="548"/>
                  <a:pt x="79" y="548"/>
                </a:cubicBezTo>
                <a:cubicBezTo>
                  <a:pt x="90" y="551"/>
                  <a:pt x="96" y="563"/>
                  <a:pt x="84" y="562"/>
                </a:cubicBezTo>
                <a:cubicBezTo>
                  <a:pt x="82" y="562"/>
                  <a:pt x="81" y="561"/>
                  <a:pt x="79" y="561"/>
                </a:cubicBezTo>
                <a:cubicBezTo>
                  <a:pt x="79" y="653"/>
                  <a:pt x="79" y="653"/>
                  <a:pt x="79" y="653"/>
                </a:cubicBezTo>
                <a:close/>
                <a:moveTo>
                  <a:pt x="103" y="241"/>
                </a:moveTo>
                <a:cubicBezTo>
                  <a:pt x="103" y="248"/>
                  <a:pt x="103" y="248"/>
                  <a:pt x="103" y="248"/>
                </a:cubicBezTo>
                <a:cubicBezTo>
                  <a:pt x="102" y="249"/>
                  <a:pt x="101" y="249"/>
                  <a:pt x="99" y="249"/>
                </a:cubicBezTo>
                <a:cubicBezTo>
                  <a:pt x="89" y="249"/>
                  <a:pt x="89" y="264"/>
                  <a:pt x="88" y="287"/>
                </a:cubicBezTo>
                <a:cubicBezTo>
                  <a:pt x="87" y="299"/>
                  <a:pt x="83" y="298"/>
                  <a:pt x="79" y="292"/>
                </a:cubicBezTo>
                <a:cubicBezTo>
                  <a:pt x="79" y="236"/>
                  <a:pt x="79" y="236"/>
                  <a:pt x="79" y="236"/>
                </a:cubicBezTo>
                <a:cubicBezTo>
                  <a:pt x="84" y="228"/>
                  <a:pt x="90" y="220"/>
                  <a:pt x="95" y="212"/>
                </a:cubicBezTo>
                <a:cubicBezTo>
                  <a:pt x="96" y="215"/>
                  <a:pt x="96" y="217"/>
                  <a:pt x="97" y="219"/>
                </a:cubicBezTo>
                <a:cubicBezTo>
                  <a:pt x="98" y="228"/>
                  <a:pt x="102" y="236"/>
                  <a:pt x="103" y="241"/>
                </a:cubicBezTo>
                <a:close/>
                <a:moveTo>
                  <a:pt x="103" y="680"/>
                </a:moveTo>
                <a:cubicBezTo>
                  <a:pt x="103" y="705"/>
                  <a:pt x="103" y="705"/>
                  <a:pt x="103" y="705"/>
                </a:cubicBezTo>
                <a:cubicBezTo>
                  <a:pt x="103" y="705"/>
                  <a:pt x="102" y="705"/>
                  <a:pt x="102" y="705"/>
                </a:cubicBezTo>
                <a:cubicBezTo>
                  <a:pt x="88" y="709"/>
                  <a:pt x="94" y="728"/>
                  <a:pt x="80" y="734"/>
                </a:cubicBezTo>
                <a:cubicBezTo>
                  <a:pt x="80" y="734"/>
                  <a:pt x="80" y="734"/>
                  <a:pt x="79" y="735"/>
                </a:cubicBezTo>
                <a:cubicBezTo>
                  <a:pt x="79" y="672"/>
                  <a:pt x="79" y="672"/>
                  <a:pt x="79" y="672"/>
                </a:cubicBezTo>
                <a:cubicBezTo>
                  <a:pt x="89" y="672"/>
                  <a:pt x="99" y="672"/>
                  <a:pt x="102" y="677"/>
                </a:cubicBezTo>
                <a:cubicBezTo>
                  <a:pt x="102" y="678"/>
                  <a:pt x="102" y="679"/>
                  <a:pt x="103" y="680"/>
                </a:cubicBezTo>
                <a:close/>
                <a:moveTo>
                  <a:pt x="103" y="814"/>
                </a:moveTo>
                <a:cubicBezTo>
                  <a:pt x="103" y="815"/>
                  <a:pt x="103" y="815"/>
                  <a:pt x="103" y="815"/>
                </a:cubicBezTo>
                <a:cubicBezTo>
                  <a:pt x="101" y="812"/>
                  <a:pt x="99" y="809"/>
                  <a:pt x="96" y="806"/>
                </a:cubicBezTo>
                <a:cubicBezTo>
                  <a:pt x="99" y="809"/>
                  <a:pt x="101" y="811"/>
                  <a:pt x="103" y="814"/>
                </a:cubicBezTo>
                <a:close/>
                <a:moveTo>
                  <a:pt x="61" y="639"/>
                </a:moveTo>
                <a:cubicBezTo>
                  <a:pt x="66" y="646"/>
                  <a:pt x="73" y="651"/>
                  <a:pt x="79" y="653"/>
                </a:cubicBezTo>
                <a:cubicBezTo>
                  <a:pt x="79" y="561"/>
                  <a:pt x="79" y="561"/>
                  <a:pt x="79" y="561"/>
                </a:cubicBezTo>
                <a:cubicBezTo>
                  <a:pt x="68" y="557"/>
                  <a:pt x="62" y="546"/>
                  <a:pt x="75" y="548"/>
                </a:cubicBezTo>
                <a:cubicBezTo>
                  <a:pt x="77" y="548"/>
                  <a:pt x="78" y="548"/>
                  <a:pt x="79" y="548"/>
                </a:cubicBezTo>
                <a:cubicBezTo>
                  <a:pt x="79" y="522"/>
                  <a:pt x="79" y="522"/>
                  <a:pt x="79" y="522"/>
                </a:cubicBezTo>
                <a:cubicBezTo>
                  <a:pt x="76" y="520"/>
                  <a:pt x="71" y="515"/>
                  <a:pt x="64" y="506"/>
                </a:cubicBezTo>
                <a:cubicBezTo>
                  <a:pt x="63" y="504"/>
                  <a:pt x="62" y="503"/>
                  <a:pt x="61" y="502"/>
                </a:cubicBezTo>
                <a:cubicBezTo>
                  <a:pt x="61" y="639"/>
                  <a:pt x="61" y="639"/>
                  <a:pt x="61" y="639"/>
                </a:cubicBezTo>
                <a:close/>
                <a:moveTo>
                  <a:pt x="79" y="236"/>
                </a:moveTo>
                <a:cubicBezTo>
                  <a:pt x="79" y="292"/>
                  <a:pt x="79" y="292"/>
                  <a:pt x="79" y="292"/>
                </a:cubicBezTo>
                <a:cubicBezTo>
                  <a:pt x="75" y="286"/>
                  <a:pt x="72" y="276"/>
                  <a:pt x="72" y="270"/>
                </a:cubicBezTo>
                <a:cubicBezTo>
                  <a:pt x="72" y="266"/>
                  <a:pt x="69" y="263"/>
                  <a:pt x="65" y="261"/>
                </a:cubicBezTo>
                <a:cubicBezTo>
                  <a:pt x="66" y="259"/>
                  <a:pt x="67" y="257"/>
                  <a:pt x="68" y="255"/>
                </a:cubicBezTo>
                <a:cubicBezTo>
                  <a:pt x="71" y="249"/>
                  <a:pt x="75" y="242"/>
                  <a:pt x="79" y="236"/>
                </a:cubicBezTo>
                <a:close/>
                <a:moveTo>
                  <a:pt x="79" y="672"/>
                </a:moveTo>
                <a:cubicBezTo>
                  <a:pt x="79" y="735"/>
                  <a:pt x="79" y="735"/>
                  <a:pt x="79" y="735"/>
                </a:cubicBezTo>
                <a:cubicBezTo>
                  <a:pt x="70" y="740"/>
                  <a:pt x="69" y="754"/>
                  <a:pt x="71" y="768"/>
                </a:cubicBezTo>
                <a:cubicBezTo>
                  <a:pt x="70" y="766"/>
                  <a:pt x="69" y="764"/>
                  <a:pt x="68" y="762"/>
                </a:cubicBezTo>
                <a:cubicBezTo>
                  <a:pt x="65" y="758"/>
                  <a:pt x="63" y="754"/>
                  <a:pt x="61" y="750"/>
                </a:cubicBezTo>
                <a:cubicBezTo>
                  <a:pt x="61" y="669"/>
                  <a:pt x="61" y="669"/>
                  <a:pt x="61" y="669"/>
                </a:cubicBezTo>
                <a:cubicBezTo>
                  <a:pt x="65" y="672"/>
                  <a:pt x="72" y="672"/>
                  <a:pt x="79" y="672"/>
                </a:cubicBezTo>
                <a:close/>
                <a:moveTo>
                  <a:pt x="0" y="499"/>
                </a:moveTo>
                <a:cubicBezTo>
                  <a:pt x="0" y="502"/>
                  <a:pt x="0" y="505"/>
                  <a:pt x="0" y="508"/>
                </a:cubicBezTo>
                <a:cubicBezTo>
                  <a:pt x="0" y="526"/>
                  <a:pt x="1" y="543"/>
                  <a:pt x="3" y="561"/>
                </a:cubicBezTo>
                <a:cubicBezTo>
                  <a:pt x="3" y="565"/>
                  <a:pt x="4" y="569"/>
                  <a:pt x="4" y="573"/>
                </a:cubicBezTo>
                <a:cubicBezTo>
                  <a:pt x="18" y="561"/>
                  <a:pt x="39" y="544"/>
                  <a:pt x="39" y="555"/>
                </a:cubicBezTo>
                <a:cubicBezTo>
                  <a:pt x="39" y="567"/>
                  <a:pt x="26" y="609"/>
                  <a:pt x="44" y="609"/>
                </a:cubicBezTo>
                <a:cubicBezTo>
                  <a:pt x="63" y="609"/>
                  <a:pt x="51" y="622"/>
                  <a:pt x="58" y="635"/>
                </a:cubicBezTo>
                <a:cubicBezTo>
                  <a:pt x="59" y="636"/>
                  <a:pt x="60" y="638"/>
                  <a:pt x="61" y="639"/>
                </a:cubicBezTo>
                <a:cubicBezTo>
                  <a:pt x="61" y="502"/>
                  <a:pt x="61" y="502"/>
                  <a:pt x="61" y="502"/>
                </a:cubicBezTo>
                <a:cubicBezTo>
                  <a:pt x="46" y="487"/>
                  <a:pt x="25" y="492"/>
                  <a:pt x="13" y="497"/>
                </a:cubicBezTo>
                <a:cubicBezTo>
                  <a:pt x="9" y="499"/>
                  <a:pt x="5" y="499"/>
                  <a:pt x="0" y="499"/>
                </a:cubicBezTo>
                <a:close/>
                <a:moveTo>
                  <a:pt x="61" y="669"/>
                </a:moveTo>
                <a:cubicBezTo>
                  <a:pt x="61" y="750"/>
                  <a:pt x="61" y="750"/>
                  <a:pt x="61" y="750"/>
                </a:cubicBezTo>
                <a:cubicBezTo>
                  <a:pt x="59" y="747"/>
                  <a:pt x="58" y="743"/>
                  <a:pt x="56" y="740"/>
                </a:cubicBezTo>
                <a:cubicBezTo>
                  <a:pt x="54" y="736"/>
                  <a:pt x="52" y="733"/>
                  <a:pt x="50" y="729"/>
                </a:cubicBezTo>
                <a:cubicBezTo>
                  <a:pt x="47" y="722"/>
                  <a:pt x="43" y="714"/>
                  <a:pt x="40" y="707"/>
                </a:cubicBezTo>
                <a:cubicBezTo>
                  <a:pt x="37" y="699"/>
                  <a:pt x="34" y="691"/>
                  <a:pt x="31" y="683"/>
                </a:cubicBezTo>
                <a:cubicBezTo>
                  <a:pt x="25" y="668"/>
                  <a:pt x="20" y="652"/>
                  <a:pt x="16" y="636"/>
                </a:cubicBezTo>
                <a:cubicBezTo>
                  <a:pt x="15" y="632"/>
                  <a:pt x="14" y="628"/>
                  <a:pt x="13" y="624"/>
                </a:cubicBezTo>
                <a:cubicBezTo>
                  <a:pt x="19" y="627"/>
                  <a:pt x="24" y="629"/>
                  <a:pt x="31" y="629"/>
                </a:cubicBezTo>
                <a:cubicBezTo>
                  <a:pt x="52" y="629"/>
                  <a:pt x="53" y="657"/>
                  <a:pt x="59" y="667"/>
                </a:cubicBezTo>
                <a:cubicBezTo>
                  <a:pt x="60" y="668"/>
                  <a:pt x="60" y="668"/>
                  <a:pt x="61" y="669"/>
                </a:cubicBezTo>
                <a:close/>
              </a:path>
            </a:pathLst>
          </a:custGeom>
          <a:solidFill>
            <a:srgbClr val="DF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64"/>
          <p:cNvSpPr>
            <a:spLocks noEditPoints="1"/>
          </p:cNvSpPr>
          <p:nvPr/>
        </p:nvSpPr>
        <p:spPr bwMode="auto">
          <a:xfrm>
            <a:off x="3699610" y="1417033"/>
            <a:ext cx="758825" cy="803275"/>
          </a:xfrm>
          <a:custGeom>
            <a:avLst/>
            <a:gdLst>
              <a:gd name="T0" fmla="*/ 6 w 478"/>
              <a:gd name="T1" fmla="*/ 15 h 506"/>
              <a:gd name="T2" fmla="*/ 7 w 478"/>
              <a:gd name="T3" fmla="*/ 0 h 506"/>
              <a:gd name="T4" fmla="*/ 14 w 478"/>
              <a:gd name="T5" fmla="*/ 8 h 506"/>
              <a:gd name="T6" fmla="*/ 471 w 478"/>
              <a:gd name="T7" fmla="*/ 493 h 506"/>
              <a:gd name="T8" fmla="*/ 470 w 478"/>
              <a:gd name="T9" fmla="*/ 506 h 506"/>
              <a:gd name="T10" fmla="*/ 478 w 478"/>
              <a:gd name="T11" fmla="*/ 500 h 506"/>
              <a:gd name="T12" fmla="*/ 444 w 478"/>
              <a:gd name="T13" fmla="*/ 479 h 506"/>
              <a:gd name="T14" fmla="*/ 444 w 478"/>
              <a:gd name="T15" fmla="*/ 464 h 506"/>
              <a:gd name="T16" fmla="*/ 450 w 478"/>
              <a:gd name="T17" fmla="*/ 471 h 506"/>
              <a:gd name="T18" fmla="*/ 416 w 478"/>
              <a:gd name="T19" fmla="*/ 450 h 506"/>
              <a:gd name="T20" fmla="*/ 416 w 478"/>
              <a:gd name="T21" fmla="*/ 436 h 506"/>
              <a:gd name="T22" fmla="*/ 424 w 478"/>
              <a:gd name="T23" fmla="*/ 442 h 506"/>
              <a:gd name="T24" fmla="*/ 389 w 478"/>
              <a:gd name="T25" fmla="*/ 420 h 506"/>
              <a:gd name="T26" fmla="*/ 389 w 478"/>
              <a:gd name="T27" fmla="*/ 407 h 506"/>
              <a:gd name="T28" fmla="*/ 397 w 478"/>
              <a:gd name="T29" fmla="*/ 413 h 506"/>
              <a:gd name="T30" fmla="*/ 361 w 478"/>
              <a:gd name="T31" fmla="*/ 391 h 506"/>
              <a:gd name="T32" fmla="*/ 363 w 478"/>
              <a:gd name="T33" fmla="*/ 377 h 506"/>
              <a:gd name="T34" fmla="*/ 369 w 478"/>
              <a:gd name="T35" fmla="*/ 385 h 506"/>
              <a:gd name="T36" fmla="*/ 334 w 478"/>
              <a:gd name="T37" fmla="*/ 363 h 506"/>
              <a:gd name="T38" fmla="*/ 335 w 478"/>
              <a:gd name="T39" fmla="*/ 348 h 506"/>
              <a:gd name="T40" fmla="*/ 342 w 478"/>
              <a:gd name="T41" fmla="*/ 356 h 506"/>
              <a:gd name="T42" fmla="*/ 307 w 478"/>
              <a:gd name="T43" fmla="*/ 334 h 506"/>
              <a:gd name="T44" fmla="*/ 308 w 478"/>
              <a:gd name="T45" fmla="*/ 319 h 506"/>
              <a:gd name="T46" fmla="*/ 314 w 478"/>
              <a:gd name="T47" fmla="*/ 327 h 506"/>
              <a:gd name="T48" fmla="*/ 280 w 478"/>
              <a:gd name="T49" fmla="*/ 305 h 506"/>
              <a:gd name="T50" fmla="*/ 280 w 478"/>
              <a:gd name="T51" fmla="*/ 291 h 506"/>
              <a:gd name="T52" fmla="*/ 287 w 478"/>
              <a:gd name="T53" fmla="*/ 297 h 506"/>
              <a:gd name="T54" fmla="*/ 253 w 478"/>
              <a:gd name="T55" fmla="*/ 275 h 506"/>
              <a:gd name="T56" fmla="*/ 253 w 478"/>
              <a:gd name="T57" fmla="*/ 262 h 506"/>
              <a:gd name="T58" fmla="*/ 260 w 478"/>
              <a:gd name="T59" fmla="*/ 268 h 506"/>
              <a:gd name="T60" fmla="*/ 226 w 478"/>
              <a:gd name="T61" fmla="*/ 246 h 506"/>
              <a:gd name="T62" fmla="*/ 226 w 478"/>
              <a:gd name="T63" fmla="*/ 233 h 506"/>
              <a:gd name="T64" fmla="*/ 232 w 478"/>
              <a:gd name="T65" fmla="*/ 240 h 506"/>
              <a:gd name="T66" fmla="*/ 198 w 478"/>
              <a:gd name="T67" fmla="*/ 217 h 506"/>
              <a:gd name="T68" fmla="*/ 198 w 478"/>
              <a:gd name="T69" fmla="*/ 203 h 506"/>
              <a:gd name="T70" fmla="*/ 205 w 478"/>
              <a:gd name="T71" fmla="*/ 211 h 506"/>
              <a:gd name="T72" fmla="*/ 171 w 478"/>
              <a:gd name="T73" fmla="*/ 189 h 506"/>
              <a:gd name="T74" fmla="*/ 171 w 478"/>
              <a:gd name="T75" fmla="*/ 174 h 506"/>
              <a:gd name="T76" fmla="*/ 177 w 478"/>
              <a:gd name="T77" fmla="*/ 182 h 506"/>
              <a:gd name="T78" fmla="*/ 143 w 478"/>
              <a:gd name="T79" fmla="*/ 160 h 506"/>
              <a:gd name="T80" fmla="*/ 143 w 478"/>
              <a:gd name="T81" fmla="*/ 146 h 506"/>
              <a:gd name="T82" fmla="*/ 151 w 478"/>
              <a:gd name="T83" fmla="*/ 153 h 506"/>
              <a:gd name="T84" fmla="*/ 116 w 478"/>
              <a:gd name="T85" fmla="*/ 131 h 506"/>
              <a:gd name="T86" fmla="*/ 116 w 478"/>
              <a:gd name="T87" fmla="*/ 117 h 506"/>
              <a:gd name="T88" fmla="*/ 124 w 478"/>
              <a:gd name="T89" fmla="*/ 123 h 506"/>
              <a:gd name="T90" fmla="*/ 88 w 478"/>
              <a:gd name="T91" fmla="*/ 101 h 506"/>
              <a:gd name="T92" fmla="*/ 90 w 478"/>
              <a:gd name="T93" fmla="*/ 88 h 506"/>
              <a:gd name="T94" fmla="*/ 96 w 478"/>
              <a:gd name="T95" fmla="*/ 95 h 506"/>
              <a:gd name="T96" fmla="*/ 61 w 478"/>
              <a:gd name="T97" fmla="*/ 72 h 506"/>
              <a:gd name="T98" fmla="*/ 62 w 478"/>
              <a:gd name="T99" fmla="*/ 58 h 506"/>
              <a:gd name="T100" fmla="*/ 69 w 478"/>
              <a:gd name="T101" fmla="*/ 66 h 506"/>
              <a:gd name="T102" fmla="*/ 33 w 478"/>
              <a:gd name="T103" fmla="*/ 44 h 506"/>
              <a:gd name="T104" fmla="*/ 35 w 478"/>
              <a:gd name="T105" fmla="*/ 29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78" h="506">
                <a:moveTo>
                  <a:pt x="14" y="8"/>
                </a:moveTo>
                <a:lnTo>
                  <a:pt x="6" y="15"/>
                </a:lnTo>
                <a:lnTo>
                  <a:pt x="0" y="7"/>
                </a:lnTo>
                <a:lnTo>
                  <a:pt x="7" y="0"/>
                </a:lnTo>
                <a:lnTo>
                  <a:pt x="14" y="8"/>
                </a:lnTo>
                <a:lnTo>
                  <a:pt x="14" y="8"/>
                </a:lnTo>
                <a:close/>
                <a:moveTo>
                  <a:pt x="478" y="500"/>
                </a:moveTo>
                <a:lnTo>
                  <a:pt x="471" y="493"/>
                </a:lnTo>
                <a:lnTo>
                  <a:pt x="465" y="500"/>
                </a:lnTo>
                <a:lnTo>
                  <a:pt x="470" y="506"/>
                </a:lnTo>
                <a:lnTo>
                  <a:pt x="478" y="500"/>
                </a:lnTo>
                <a:lnTo>
                  <a:pt x="478" y="500"/>
                </a:lnTo>
                <a:close/>
                <a:moveTo>
                  <a:pt x="450" y="471"/>
                </a:moveTo>
                <a:lnTo>
                  <a:pt x="444" y="479"/>
                </a:lnTo>
                <a:lnTo>
                  <a:pt x="437" y="471"/>
                </a:lnTo>
                <a:lnTo>
                  <a:pt x="444" y="464"/>
                </a:lnTo>
                <a:lnTo>
                  <a:pt x="450" y="471"/>
                </a:lnTo>
                <a:lnTo>
                  <a:pt x="450" y="471"/>
                </a:lnTo>
                <a:close/>
                <a:moveTo>
                  <a:pt x="424" y="442"/>
                </a:moveTo>
                <a:lnTo>
                  <a:pt x="416" y="450"/>
                </a:lnTo>
                <a:lnTo>
                  <a:pt x="410" y="442"/>
                </a:lnTo>
                <a:lnTo>
                  <a:pt x="416" y="436"/>
                </a:lnTo>
                <a:lnTo>
                  <a:pt x="424" y="442"/>
                </a:lnTo>
                <a:lnTo>
                  <a:pt x="424" y="442"/>
                </a:lnTo>
                <a:close/>
                <a:moveTo>
                  <a:pt x="397" y="413"/>
                </a:moveTo>
                <a:lnTo>
                  <a:pt x="389" y="420"/>
                </a:lnTo>
                <a:lnTo>
                  <a:pt x="382" y="413"/>
                </a:lnTo>
                <a:lnTo>
                  <a:pt x="389" y="407"/>
                </a:lnTo>
                <a:lnTo>
                  <a:pt x="397" y="413"/>
                </a:lnTo>
                <a:lnTo>
                  <a:pt x="397" y="413"/>
                </a:lnTo>
                <a:close/>
                <a:moveTo>
                  <a:pt x="369" y="385"/>
                </a:moveTo>
                <a:lnTo>
                  <a:pt x="361" y="391"/>
                </a:lnTo>
                <a:lnTo>
                  <a:pt x="355" y="385"/>
                </a:lnTo>
                <a:lnTo>
                  <a:pt x="363" y="377"/>
                </a:lnTo>
                <a:lnTo>
                  <a:pt x="369" y="385"/>
                </a:lnTo>
                <a:lnTo>
                  <a:pt x="369" y="385"/>
                </a:lnTo>
                <a:close/>
                <a:moveTo>
                  <a:pt x="342" y="356"/>
                </a:moveTo>
                <a:lnTo>
                  <a:pt x="334" y="363"/>
                </a:lnTo>
                <a:lnTo>
                  <a:pt x="328" y="355"/>
                </a:lnTo>
                <a:lnTo>
                  <a:pt x="335" y="348"/>
                </a:lnTo>
                <a:lnTo>
                  <a:pt x="342" y="356"/>
                </a:lnTo>
                <a:lnTo>
                  <a:pt x="342" y="356"/>
                </a:lnTo>
                <a:close/>
                <a:moveTo>
                  <a:pt x="314" y="327"/>
                </a:moveTo>
                <a:lnTo>
                  <a:pt x="307" y="334"/>
                </a:lnTo>
                <a:lnTo>
                  <a:pt x="300" y="326"/>
                </a:lnTo>
                <a:lnTo>
                  <a:pt x="308" y="319"/>
                </a:lnTo>
                <a:lnTo>
                  <a:pt x="314" y="327"/>
                </a:lnTo>
                <a:lnTo>
                  <a:pt x="314" y="327"/>
                </a:lnTo>
                <a:close/>
                <a:moveTo>
                  <a:pt x="287" y="297"/>
                </a:moveTo>
                <a:lnTo>
                  <a:pt x="280" y="305"/>
                </a:lnTo>
                <a:lnTo>
                  <a:pt x="273" y="297"/>
                </a:lnTo>
                <a:lnTo>
                  <a:pt x="280" y="291"/>
                </a:lnTo>
                <a:lnTo>
                  <a:pt x="287" y="297"/>
                </a:lnTo>
                <a:lnTo>
                  <a:pt x="287" y="297"/>
                </a:lnTo>
                <a:close/>
                <a:moveTo>
                  <a:pt x="260" y="268"/>
                </a:moveTo>
                <a:lnTo>
                  <a:pt x="253" y="275"/>
                </a:lnTo>
                <a:lnTo>
                  <a:pt x="245" y="268"/>
                </a:lnTo>
                <a:lnTo>
                  <a:pt x="253" y="262"/>
                </a:lnTo>
                <a:lnTo>
                  <a:pt x="260" y="268"/>
                </a:lnTo>
                <a:lnTo>
                  <a:pt x="260" y="268"/>
                </a:lnTo>
                <a:close/>
                <a:moveTo>
                  <a:pt x="232" y="240"/>
                </a:moveTo>
                <a:lnTo>
                  <a:pt x="226" y="246"/>
                </a:lnTo>
                <a:lnTo>
                  <a:pt x="218" y="240"/>
                </a:lnTo>
                <a:lnTo>
                  <a:pt x="226" y="233"/>
                </a:lnTo>
                <a:lnTo>
                  <a:pt x="232" y="240"/>
                </a:lnTo>
                <a:lnTo>
                  <a:pt x="232" y="240"/>
                </a:lnTo>
                <a:close/>
                <a:moveTo>
                  <a:pt x="205" y="211"/>
                </a:moveTo>
                <a:lnTo>
                  <a:pt x="198" y="217"/>
                </a:lnTo>
                <a:lnTo>
                  <a:pt x="192" y="211"/>
                </a:lnTo>
                <a:lnTo>
                  <a:pt x="198" y="203"/>
                </a:lnTo>
                <a:lnTo>
                  <a:pt x="205" y="211"/>
                </a:lnTo>
                <a:lnTo>
                  <a:pt x="205" y="211"/>
                </a:lnTo>
                <a:close/>
                <a:moveTo>
                  <a:pt x="177" y="182"/>
                </a:moveTo>
                <a:lnTo>
                  <a:pt x="171" y="189"/>
                </a:lnTo>
                <a:lnTo>
                  <a:pt x="164" y="181"/>
                </a:lnTo>
                <a:lnTo>
                  <a:pt x="171" y="174"/>
                </a:lnTo>
                <a:lnTo>
                  <a:pt x="177" y="182"/>
                </a:lnTo>
                <a:lnTo>
                  <a:pt x="177" y="182"/>
                </a:lnTo>
                <a:close/>
                <a:moveTo>
                  <a:pt x="151" y="153"/>
                </a:moveTo>
                <a:lnTo>
                  <a:pt x="143" y="160"/>
                </a:lnTo>
                <a:lnTo>
                  <a:pt x="137" y="152"/>
                </a:lnTo>
                <a:lnTo>
                  <a:pt x="143" y="146"/>
                </a:lnTo>
                <a:lnTo>
                  <a:pt x="151" y="153"/>
                </a:lnTo>
                <a:lnTo>
                  <a:pt x="151" y="153"/>
                </a:lnTo>
                <a:close/>
                <a:moveTo>
                  <a:pt x="124" y="123"/>
                </a:moveTo>
                <a:lnTo>
                  <a:pt x="116" y="131"/>
                </a:lnTo>
                <a:lnTo>
                  <a:pt x="109" y="123"/>
                </a:lnTo>
                <a:lnTo>
                  <a:pt x="116" y="117"/>
                </a:lnTo>
                <a:lnTo>
                  <a:pt x="124" y="123"/>
                </a:lnTo>
                <a:lnTo>
                  <a:pt x="124" y="123"/>
                </a:lnTo>
                <a:close/>
                <a:moveTo>
                  <a:pt x="96" y="95"/>
                </a:moveTo>
                <a:lnTo>
                  <a:pt x="88" y="101"/>
                </a:lnTo>
                <a:lnTo>
                  <a:pt x="82" y="95"/>
                </a:lnTo>
                <a:lnTo>
                  <a:pt x="90" y="88"/>
                </a:lnTo>
                <a:lnTo>
                  <a:pt x="96" y="95"/>
                </a:lnTo>
                <a:lnTo>
                  <a:pt x="96" y="95"/>
                </a:lnTo>
                <a:close/>
                <a:moveTo>
                  <a:pt x="69" y="66"/>
                </a:moveTo>
                <a:lnTo>
                  <a:pt x="61" y="72"/>
                </a:lnTo>
                <a:lnTo>
                  <a:pt x="54" y="66"/>
                </a:lnTo>
                <a:lnTo>
                  <a:pt x="62" y="58"/>
                </a:lnTo>
                <a:lnTo>
                  <a:pt x="69" y="66"/>
                </a:lnTo>
                <a:lnTo>
                  <a:pt x="69" y="66"/>
                </a:lnTo>
                <a:close/>
                <a:moveTo>
                  <a:pt x="41" y="37"/>
                </a:moveTo>
                <a:lnTo>
                  <a:pt x="33" y="44"/>
                </a:lnTo>
                <a:lnTo>
                  <a:pt x="27" y="36"/>
                </a:lnTo>
                <a:lnTo>
                  <a:pt x="35" y="29"/>
                </a:lnTo>
                <a:lnTo>
                  <a:pt x="41" y="3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65"/>
          <p:cNvSpPr>
            <a:spLocks noEditPoints="1"/>
          </p:cNvSpPr>
          <p:nvPr/>
        </p:nvSpPr>
        <p:spPr bwMode="auto">
          <a:xfrm>
            <a:off x="4491773" y="1666271"/>
            <a:ext cx="1244600" cy="538163"/>
          </a:xfrm>
          <a:custGeom>
            <a:avLst/>
            <a:gdLst>
              <a:gd name="T0" fmla="*/ 780 w 784"/>
              <a:gd name="T1" fmla="*/ 0 h 339"/>
              <a:gd name="T2" fmla="*/ 775 w 784"/>
              <a:gd name="T3" fmla="*/ 13 h 339"/>
              <a:gd name="T4" fmla="*/ 9 w 784"/>
              <a:gd name="T5" fmla="*/ 326 h 339"/>
              <a:gd name="T6" fmla="*/ 4 w 784"/>
              <a:gd name="T7" fmla="*/ 339 h 339"/>
              <a:gd name="T8" fmla="*/ 45 w 784"/>
              <a:gd name="T9" fmla="*/ 310 h 339"/>
              <a:gd name="T10" fmla="*/ 40 w 784"/>
              <a:gd name="T11" fmla="*/ 323 h 339"/>
              <a:gd name="T12" fmla="*/ 82 w 784"/>
              <a:gd name="T13" fmla="*/ 294 h 339"/>
              <a:gd name="T14" fmla="*/ 77 w 784"/>
              <a:gd name="T15" fmla="*/ 307 h 339"/>
              <a:gd name="T16" fmla="*/ 120 w 784"/>
              <a:gd name="T17" fmla="*/ 279 h 339"/>
              <a:gd name="T18" fmla="*/ 113 w 784"/>
              <a:gd name="T19" fmla="*/ 292 h 339"/>
              <a:gd name="T20" fmla="*/ 157 w 784"/>
              <a:gd name="T21" fmla="*/ 264 h 339"/>
              <a:gd name="T22" fmla="*/ 151 w 784"/>
              <a:gd name="T23" fmla="*/ 277 h 339"/>
              <a:gd name="T24" fmla="*/ 193 w 784"/>
              <a:gd name="T25" fmla="*/ 249 h 339"/>
              <a:gd name="T26" fmla="*/ 188 w 784"/>
              <a:gd name="T27" fmla="*/ 262 h 339"/>
              <a:gd name="T28" fmla="*/ 230 w 784"/>
              <a:gd name="T29" fmla="*/ 233 h 339"/>
              <a:gd name="T30" fmla="*/ 224 w 784"/>
              <a:gd name="T31" fmla="*/ 246 h 339"/>
              <a:gd name="T32" fmla="*/ 266 w 784"/>
              <a:gd name="T33" fmla="*/ 217 h 339"/>
              <a:gd name="T34" fmla="*/ 261 w 784"/>
              <a:gd name="T35" fmla="*/ 230 h 339"/>
              <a:gd name="T36" fmla="*/ 303 w 784"/>
              <a:gd name="T37" fmla="*/ 202 h 339"/>
              <a:gd name="T38" fmla="*/ 298 w 784"/>
              <a:gd name="T39" fmla="*/ 215 h 339"/>
              <a:gd name="T40" fmla="*/ 339 w 784"/>
              <a:gd name="T41" fmla="*/ 186 h 339"/>
              <a:gd name="T42" fmla="*/ 334 w 784"/>
              <a:gd name="T43" fmla="*/ 199 h 339"/>
              <a:gd name="T44" fmla="*/ 376 w 784"/>
              <a:gd name="T45" fmla="*/ 170 h 339"/>
              <a:gd name="T46" fmla="*/ 371 w 784"/>
              <a:gd name="T47" fmla="*/ 183 h 339"/>
              <a:gd name="T48" fmla="*/ 413 w 784"/>
              <a:gd name="T49" fmla="*/ 155 h 339"/>
              <a:gd name="T50" fmla="*/ 407 w 784"/>
              <a:gd name="T51" fmla="*/ 168 h 339"/>
              <a:gd name="T52" fmla="*/ 449 w 784"/>
              <a:gd name="T53" fmla="*/ 140 h 339"/>
              <a:gd name="T54" fmla="*/ 444 w 784"/>
              <a:gd name="T55" fmla="*/ 153 h 339"/>
              <a:gd name="T56" fmla="*/ 486 w 784"/>
              <a:gd name="T57" fmla="*/ 124 h 339"/>
              <a:gd name="T58" fmla="*/ 481 w 784"/>
              <a:gd name="T59" fmla="*/ 138 h 339"/>
              <a:gd name="T60" fmla="*/ 522 w 784"/>
              <a:gd name="T61" fmla="*/ 109 h 339"/>
              <a:gd name="T62" fmla="*/ 517 w 784"/>
              <a:gd name="T63" fmla="*/ 122 h 339"/>
              <a:gd name="T64" fmla="*/ 559 w 784"/>
              <a:gd name="T65" fmla="*/ 93 h 339"/>
              <a:gd name="T66" fmla="*/ 554 w 784"/>
              <a:gd name="T67" fmla="*/ 106 h 339"/>
              <a:gd name="T68" fmla="*/ 596 w 784"/>
              <a:gd name="T69" fmla="*/ 77 h 339"/>
              <a:gd name="T70" fmla="*/ 590 w 784"/>
              <a:gd name="T71" fmla="*/ 90 h 339"/>
              <a:gd name="T72" fmla="*/ 632 w 784"/>
              <a:gd name="T73" fmla="*/ 62 h 339"/>
              <a:gd name="T74" fmla="*/ 627 w 784"/>
              <a:gd name="T75" fmla="*/ 75 h 339"/>
              <a:gd name="T76" fmla="*/ 670 w 784"/>
              <a:gd name="T77" fmla="*/ 46 h 339"/>
              <a:gd name="T78" fmla="*/ 664 w 784"/>
              <a:gd name="T79" fmla="*/ 59 h 339"/>
              <a:gd name="T80" fmla="*/ 707 w 784"/>
              <a:gd name="T81" fmla="*/ 30 h 339"/>
              <a:gd name="T82" fmla="*/ 701 w 784"/>
              <a:gd name="T83" fmla="*/ 43 h 339"/>
              <a:gd name="T84" fmla="*/ 743 w 784"/>
              <a:gd name="T85" fmla="*/ 16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84" h="339">
                <a:moveTo>
                  <a:pt x="775" y="13"/>
                </a:moveTo>
                <a:lnTo>
                  <a:pt x="771" y="4"/>
                </a:lnTo>
                <a:lnTo>
                  <a:pt x="780" y="0"/>
                </a:lnTo>
                <a:lnTo>
                  <a:pt x="784" y="9"/>
                </a:lnTo>
                <a:lnTo>
                  <a:pt x="775" y="13"/>
                </a:lnTo>
                <a:lnTo>
                  <a:pt x="775" y="13"/>
                </a:lnTo>
                <a:close/>
                <a:moveTo>
                  <a:pt x="4" y="339"/>
                </a:moveTo>
                <a:lnTo>
                  <a:pt x="0" y="330"/>
                </a:lnTo>
                <a:lnTo>
                  <a:pt x="9" y="326"/>
                </a:lnTo>
                <a:lnTo>
                  <a:pt x="13" y="335"/>
                </a:lnTo>
                <a:lnTo>
                  <a:pt x="4" y="339"/>
                </a:lnTo>
                <a:lnTo>
                  <a:pt x="4" y="339"/>
                </a:lnTo>
                <a:close/>
                <a:moveTo>
                  <a:pt x="40" y="323"/>
                </a:moveTo>
                <a:lnTo>
                  <a:pt x="36" y="314"/>
                </a:lnTo>
                <a:lnTo>
                  <a:pt x="45" y="310"/>
                </a:lnTo>
                <a:lnTo>
                  <a:pt x="49" y="319"/>
                </a:lnTo>
                <a:lnTo>
                  <a:pt x="40" y="323"/>
                </a:lnTo>
                <a:lnTo>
                  <a:pt x="40" y="323"/>
                </a:lnTo>
                <a:close/>
                <a:moveTo>
                  <a:pt x="77" y="307"/>
                </a:moveTo>
                <a:lnTo>
                  <a:pt x="73" y="298"/>
                </a:lnTo>
                <a:lnTo>
                  <a:pt x="82" y="294"/>
                </a:lnTo>
                <a:lnTo>
                  <a:pt x="86" y="304"/>
                </a:lnTo>
                <a:lnTo>
                  <a:pt x="77" y="307"/>
                </a:lnTo>
                <a:lnTo>
                  <a:pt x="77" y="307"/>
                </a:lnTo>
                <a:close/>
                <a:moveTo>
                  <a:pt x="113" y="292"/>
                </a:moveTo>
                <a:lnTo>
                  <a:pt x="109" y="283"/>
                </a:lnTo>
                <a:lnTo>
                  <a:pt x="120" y="279"/>
                </a:lnTo>
                <a:lnTo>
                  <a:pt x="123" y="288"/>
                </a:lnTo>
                <a:lnTo>
                  <a:pt x="113" y="292"/>
                </a:lnTo>
                <a:lnTo>
                  <a:pt x="113" y="292"/>
                </a:lnTo>
                <a:close/>
                <a:moveTo>
                  <a:pt x="151" y="277"/>
                </a:moveTo>
                <a:lnTo>
                  <a:pt x="147" y="268"/>
                </a:lnTo>
                <a:lnTo>
                  <a:pt x="157" y="264"/>
                </a:lnTo>
                <a:lnTo>
                  <a:pt x="160" y="273"/>
                </a:lnTo>
                <a:lnTo>
                  <a:pt x="151" y="277"/>
                </a:lnTo>
                <a:lnTo>
                  <a:pt x="151" y="277"/>
                </a:lnTo>
                <a:close/>
                <a:moveTo>
                  <a:pt x="188" y="262"/>
                </a:moveTo>
                <a:lnTo>
                  <a:pt x="184" y="253"/>
                </a:lnTo>
                <a:lnTo>
                  <a:pt x="193" y="249"/>
                </a:lnTo>
                <a:lnTo>
                  <a:pt x="197" y="258"/>
                </a:lnTo>
                <a:lnTo>
                  <a:pt x="188" y="262"/>
                </a:lnTo>
                <a:lnTo>
                  <a:pt x="188" y="262"/>
                </a:lnTo>
                <a:close/>
                <a:moveTo>
                  <a:pt x="224" y="246"/>
                </a:moveTo>
                <a:lnTo>
                  <a:pt x="221" y="237"/>
                </a:lnTo>
                <a:lnTo>
                  <a:pt x="230" y="233"/>
                </a:lnTo>
                <a:lnTo>
                  <a:pt x="234" y="242"/>
                </a:lnTo>
                <a:lnTo>
                  <a:pt x="224" y="246"/>
                </a:lnTo>
                <a:lnTo>
                  <a:pt x="224" y="246"/>
                </a:lnTo>
                <a:close/>
                <a:moveTo>
                  <a:pt x="261" y="230"/>
                </a:moveTo>
                <a:lnTo>
                  <a:pt x="257" y="221"/>
                </a:lnTo>
                <a:lnTo>
                  <a:pt x="266" y="217"/>
                </a:lnTo>
                <a:lnTo>
                  <a:pt x="270" y="226"/>
                </a:lnTo>
                <a:lnTo>
                  <a:pt x="261" y="230"/>
                </a:lnTo>
                <a:lnTo>
                  <a:pt x="261" y="230"/>
                </a:lnTo>
                <a:close/>
                <a:moveTo>
                  <a:pt x="298" y="215"/>
                </a:moveTo>
                <a:lnTo>
                  <a:pt x="294" y="206"/>
                </a:lnTo>
                <a:lnTo>
                  <a:pt x="303" y="202"/>
                </a:lnTo>
                <a:lnTo>
                  <a:pt x="307" y="211"/>
                </a:lnTo>
                <a:lnTo>
                  <a:pt x="298" y="215"/>
                </a:lnTo>
                <a:lnTo>
                  <a:pt x="298" y="215"/>
                </a:lnTo>
                <a:close/>
                <a:moveTo>
                  <a:pt x="334" y="199"/>
                </a:moveTo>
                <a:lnTo>
                  <a:pt x="330" y="190"/>
                </a:lnTo>
                <a:lnTo>
                  <a:pt x="339" y="186"/>
                </a:lnTo>
                <a:lnTo>
                  <a:pt x="343" y="195"/>
                </a:lnTo>
                <a:lnTo>
                  <a:pt x="334" y="199"/>
                </a:lnTo>
                <a:lnTo>
                  <a:pt x="334" y="199"/>
                </a:lnTo>
                <a:close/>
                <a:moveTo>
                  <a:pt x="371" y="183"/>
                </a:moveTo>
                <a:lnTo>
                  <a:pt x="367" y="174"/>
                </a:lnTo>
                <a:lnTo>
                  <a:pt x="376" y="170"/>
                </a:lnTo>
                <a:lnTo>
                  <a:pt x="380" y="179"/>
                </a:lnTo>
                <a:lnTo>
                  <a:pt x="371" y="183"/>
                </a:lnTo>
                <a:lnTo>
                  <a:pt x="371" y="183"/>
                </a:lnTo>
                <a:close/>
                <a:moveTo>
                  <a:pt x="407" y="168"/>
                </a:moveTo>
                <a:lnTo>
                  <a:pt x="403" y="158"/>
                </a:lnTo>
                <a:lnTo>
                  <a:pt x="413" y="155"/>
                </a:lnTo>
                <a:lnTo>
                  <a:pt x="417" y="164"/>
                </a:lnTo>
                <a:lnTo>
                  <a:pt x="407" y="168"/>
                </a:lnTo>
                <a:lnTo>
                  <a:pt x="407" y="168"/>
                </a:lnTo>
                <a:close/>
                <a:moveTo>
                  <a:pt x="444" y="153"/>
                </a:moveTo>
                <a:lnTo>
                  <a:pt x="440" y="144"/>
                </a:lnTo>
                <a:lnTo>
                  <a:pt x="449" y="140"/>
                </a:lnTo>
                <a:lnTo>
                  <a:pt x="453" y="149"/>
                </a:lnTo>
                <a:lnTo>
                  <a:pt x="444" y="153"/>
                </a:lnTo>
                <a:lnTo>
                  <a:pt x="444" y="153"/>
                </a:lnTo>
                <a:close/>
                <a:moveTo>
                  <a:pt x="481" y="138"/>
                </a:moveTo>
                <a:lnTo>
                  <a:pt x="477" y="128"/>
                </a:lnTo>
                <a:lnTo>
                  <a:pt x="486" y="124"/>
                </a:lnTo>
                <a:lnTo>
                  <a:pt x="490" y="134"/>
                </a:lnTo>
                <a:lnTo>
                  <a:pt x="481" y="138"/>
                </a:lnTo>
                <a:lnTo>
                  <a:pt x="481" y="138"/>
                </a:lnTo>
                <a:close/>
                <a:moveTo>
                  <a:pt x="517" y="122"/>
                </a:moveTo>
                <a:lnTo>
                  <a:pt x="513" y="113"/>
                </a:lnTo>
                <a:lnTo>
                  <a:pt x="522" y="109"/>
                </a:lnTo>
                <a:lnTo>
                  <a:pt x="526" y="118"/>
                </a:lnTo>
                <a:lnTo>
                  <a:pt x="517" y="122"/>
                </a:lnTo>
                <a:lnTo>
                  <a:pt x="517" y="122"/>
                </a:lnTo>
                <a:close/>
                <a:moveTo>
                  <a:pt x="554" y="106"/>
                </a:moveTo>
                <a:lnTo>
                  <a:pt x="550" y="97"/>
                </a:lnTo>
                <a:lnTo>
                  <a:pt x="559" y="93"/>
                </a:lnTo>
                <a:lnTo>
                  <a:pt x="563" y="102"/>
                </a:lnTo>
                <a:lnTo>
                  <a:pt x="554" y="106"/>
                </a:lnTo>
                <a:lnTo>
                  <a:pt x="554" y="106"/>
                </a:lnTo>
                <a:close/>
                <a:moveTo>
                  <a:pt x="590" y="90"/>
                </a:moveTo>
                <a:lnTo>
                  <a:pt x="586" y="81"/>
                </a:lnTo>
                <a:lnTo>
                  <a:pt x="596" y="77"/>
                </a:lnTo>
                <a:lnTo>
                  <a:pt x="599" y="87"/>
                </a:lnTo>
                <a:lnTo>
                  <a:pt x="590" y="90"/>
                </a:lnTo>
                <a:lnTo>
                  <a:pt x="590" y="90"/>
                </a:lnTo>
                <a:close/>
                <a:moveTo>
                  <a:pt x="627" y="75"/>
                </a:moveTo>
                <a:lnTo>
                  <a:pt x="623" y="66"/>
                </a:lnTo>
                <a:lnTo>
                  <a:pt x="632" y="62"/>
                </a:lnTo>
                <a:lnTo>
                  <a:pt x="636" y="71"/>
                </a:lnTo>
                <a:lnTo>
                  <a:pt x="627" y="75"/>
                </a:lnTo>
                <a:lnTo>
                  <a:pt x="627" y="75"/>
                </a:lnTo>
                <a:close/>
                <a:moveTo>
                  <a:pt x="664" y="59"/>
                </a:moveTo>
                <a:lnTo>
                  <a:pt x="660" y="50"/>
                </a:lnTo>
                <a:lnTo>
                  <a:pt x="670" y="46"/>
                </a:lnTo>
                <a:lnTo>
                  <a:pt x="673" y="55"/>
                </a:lnTo>
                <a:lnTo>
                  <a:pt x="664" y="59"/>
                </a:lnTo>
                <a:lnTo>
                  <a:pt x="664" y="59"/>
                </a:lnTo>
                <a:close/>
                <a:moveTo>
                  <a:pt x="701" y="43"/>
                </a:moveTo>
                <a:lnTo>
                  <a:pt x="698" y="34"/>
                </a:lnTo>
                <a:lnTo>
                  <a:pt x="707" y="30"/>
                </a:lnTo>
                <a:lnTo>
                  <a:pt x="711" y="40"/>
                </a:lnTo>
                <a:lnTo>
                  <a:pt x="701" y="43"/>
                </a:lnTo>
                <a:lnTo>
                  <a:pt x="701" y="43"/>
                </a:lnTo>
                <a:close/>
                <a:moveTo>
                  <a:pt x="738" y="29"/>
                </a:moveTo>
                <a:lnTo>
                  <a:pt x="734" y="20"/>
                </a:lnTo>
                <a:lnTo>
                  <a:pt x="743" y="16"/>
                </a:lnTo>
                <a:lnTo>
                  <a:pt x="747" y="25"/>
                </a:lnTo>
                <a:lnTo>
                  <a:pt x="738" y="2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66"/>
          <p:cNvSpPr>
            <a:spLocks noEditPoints="1"/>
          </p:cNvSpPr>
          <p:nvPr/>
        </p:nvSpPr>
        <p:spPr bwMode="auto">
          <a:xfrm>
            <a:off x="3134460" y="2212371"/>
            <a:ext cx="1298575" cy="376238"/>
          </a:xfrm>
          <a:custGeom>
            <a:avLst/>
            <a:gdLst>
              <a:gd name="T0" fmla="*/ 3 w 818"/>
              <a:gd name="T1" fmla="*/ 237 h 237"/>
              <a:gd name="T2" fmla="*/ 11 w 818"/>
              <a:gd name="T3" fmla="*/ 225 h 237"/>
              <a:gd name="T4" fmla="*/ 809 w 818"/>
              <a:gd name="T5" fmla="*/ 13 h 237"/>
              <a:gd name="T6" fmla="*/ 815 w 818"/>
              <a:gd name="T7" fmla="*/ 0 h 237"/>
              <a:gd name="T8" fmla="*/ 771 w 818"/>
              <a:gd name="T9" fmla="*/ 24 h 237"/>
              <a:gd name="T10" fmla="*/ 778 w 818"/>
              <a:gd name="T11" fmla="*/ 12 h 237"/>
              <a:gd name="T12" fmla="*/ 732 w 818"/>
              <a:gd name="T13" fmla="*/ 34 h 237"/>
              <a:gd name="T14" fmla="*/ 740 w 818"/>
              <a:gd name="T15" fmla="*/ 22 h 237"/>
              <a:gd name="T16" fmla="*/ 694 w 818"/>
              <a:gd name="T17" fmla="*/ 45 h 237"/>
              <a:gd name="T18" fmla="*/ 700 w 818"/>
              <a:gd name="T19" fmla="*/ 33 h 237"/>
              <a:gd name="T20" fmla="*/ 655 w 818"/>
              <a:gd name="T21" fmla="*/ 55 h 237"/>
              <a:gd name="T22" fmla="*/ 663 w 818"/>
              <a:gd name="T23" fmla="*/ 43 h 237"/>
              <a:gd name="T24" fmla="*/ 617 w 818"/>
              <a:gd name="T25" fmla="*/ 67 h 237"/>
              <a:gd name="T26" fmla="*/ 623 w 818"/>
              <a:gd name="T27" fmla="*/ 54 h 237"/>
              <a:gd name="T28" fmla="*/ 579 w 818"/>
              <a:gd name="T29" fmla="*/ 77 h 237"/>
              <a:gd name="T30" fmla="*/ 585 w 818"/>
              <a:gd name="T31" fmla="*/ 64 h 237"/>
              <a:gd name="T32" fmla="*/ 540 w 818"/>
              <a:gd name="T33" fmla="*/ 88 h 237"/>
              <a:gd name="T34" fmla="*/ 548 w 818"/>
              <a:gd name="T35" fmla="*/ 75 h 237"/>
              <a:gd name="T36" fmla="*/ 502 w 818"/>
              <a:gd name="T37" fmla="*/ 98 h 237"/>
              <a:gd name="T38" fmla="*/ 508 w 818"/>
              <a:gd name="T39" fmla="*/ 86 h 237"/>
              <a:gd name="T40" fmla="*/ 464 w 818"/>
              <a:gd name="T41" fmla="*/ 109 h 237"/>
              <a:gd name="T42" fmla="*/ 471 w 818"/>
              <a:gd name="T43" fmla="*/ 97 h 237"/>
              <a:gd name="T44" fmla="*/ 425 w 818"/>
              <a:gd name="T45" fmla="*/ 119 h 237"/>
              <a:gd name="T46" fmla="*/ 433 w 818"/>
              <a:gd name="T47" fmla="*/ 107 h 237"/>
              <a:gd name="T48" fmla="*/ 387 w 818"/>
              <a:gd name="T49" fmla="*/ 129 h 237"/>
              <a:gd name="T50" fmla="*/ 393 w 818"/>
              <a:gd name="T51" fmla="*/ 118 h 237"/>
              <a:gd name="T52" fmla="*/ 349 w 818"/>
              <a:gd name="T53" fmla="*/ 141 h 237"/>
              <a:gd name="T54" fmla="*/ 356 w 818"/>
              <a:gd name="T55" fmla="*/ 128 h 237"/>
              <a:gd name="T56" fmla="*/ 310 w 818"/>
              <a:gd name="T57" fmla="*/ 152 h 237"/>
              <a:gd name="T58" fmla="*/ 316 w 818"/>
              <a:gd name="T59" fmla="*/ 139 h 237"/>
              <a:gd name="T60" fmla="*/ 272 w 818"/>
              <a:gd name="T61" fmla="*/ 162 h 237"/>
              <a:gd name="T62" fmla="*/ 278 w 818"/>
              <a:gd name="T63" fmla="*/ 149 h 237"/>
              <a:gd name="T64" fmla="*/ 233 w 818"/>
              <a:gd name="T65" fmla="*/ 173 h 237"/>
              <a:gd name="T66" fmla="*/ 241 w 818"/>
              <a:gd name="T67" fmla="*/ 161 h 237"/>
              <a:gd name="T68" fmla="*/ 195 w 818"/>
              <a:gd name="T69" fmla="*/ 183 h 237"/>
              <a:gd name="T70" fmla="*/ 201 w 818"/>
              <a:gd name="T71" fmla="*/ 171 h 237"/>
              <a:gd name="T72" fmla="*/ 157 w 818"/>
              <a:gd name="T73" fmla="*/ 194 h 237"/>
              <a:gd name="T74" fmla="*/ 163 w 818"/>
              <a:gd name="T75" fmla="*/ 182 h 237"/>
              <a:gd name="T76" fmla="*/ 118 w 818"/>
              <a:gd name="T77" fmla="*/ 204 h 237"/>
              <a:gd name="T78" fmla="*/ 126 w 818"/>
              <a:gd name="T79" fmla="*/ 192 h 237"/>
              <a:gd name="T80" fmla="*/ 80 w 818"/>
              <a:gd name="T81" fmla="*/ 216 h 237"/>
              <a:gd name="T82" fmla="*/ 86 w 818"/>
              <a:gd name="T83" fmla="*/ 203 h 237"/>
              <a:gd name="T84" fmla="*/ 42 w 818"/>
              <a:gd name="T85" fmla="*/ 22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18" h="237">
                <a:moveTo>
                  <a:pt x="11" y="225"/>
                </a:moveTo>
                <a:lnTo>
                  <a:pt x="13" y="234"/>
                </a:lnTo>
                <a:lnTo>
                  <a:pt x="3" y="237"/>
                </a:lnTo>
                <a:lnTo>
                  <a:pt x="0" y="228"/>
                </a:lnTo>
                <a:lnTo>
                  <a:pt x="11" y="225"/>
                </a:lnTo>
                <a:lnTo>
                  <a:pt x="11" y="225"/>
                </a:lnTo>
                <a:close/>
                <a:moveTo>
                  <a:pt x="815" y="0"/>
                </a:moveTo>
                <a:lnTo>
                  <a:pt x="818" y="11"/>
                </a:lnTo>
                <a:lnTo>
                  <a:pt x="809" y="13"/>
                </a:lnTo>
                <a:lnTo>
                  <a:pt x="806" y="3"/>
                </a:lnTo>
                <a:lnTo>
                  <a:pt x="815" y="0"/>
                </a:lnTo>
                <a:lnTo>
                  <a:pt x="815" y="0"/>
                </a:lnTo>
                <a:close/>
                <a:moveTo>
                  <a:pt x="778" y="12"/>
                </a:moveTo>
                <a:lnTo>
                  <a:pt x="780" y="21"/>
                </a:lnTo>
                <a:lnTo>
                  <a:pt x="771" y="24"/>
                </a:lnTo>
                <a:lnTo>
                  <a:pt x="768" y="14"/>
                </a:lnTo>
                <a:lnTo>
                  <a:pt x="778" y="12"/>
                </a:lnTo>
                <a:lnTo>
                  <a:pt x="778" y="12"/>
                </a:lnTo>
                <a:close/>
                <a:moveTo>
                  <a:pt x="740" y="22"/>
                </a:moveTo>
                <a:lnTo>
                  <a:pt x="742" y="31"/>
                </a:lnTo>
                <a:lnTo>
                  <a:pt x="732" y="34"/>
                </a:lnTo>
                <a:lnTo>
                  <a:pt x="729" y="25"/>
                </a:lnTo>
                <a:lnTo>
                  <a:pt x="740" y="22"/>
                </a:lnTo>
                <a:lnTo>
                  <a:pt x="740" y="22"/>
                </a:lnTo>
                <a:close/>
                <a:moveTo>
                  <a:pt x="700" y="33"/>
                </a:moveTo>
                <a:lnTo>
                  <a:pt x="703" y="42"/>
                </a:lnTo>
                <a:lnTo>
                  <a:pt x="694" y="45"/>
                </a:lnTo>
                <a:lnTo>
                  <a:pt x="691" y="35"/>
                </a:lnTo>
                <a:lnTo>
                  <a:pt x="700" y="33"/>
                </a:lnTo>
                <a:lnTo>
                  <a:pt x="700" y="33"/>
                </a:lnTo>
                <a:close/>
                <a:moveTo>
                  <a:pt x="663" y="43"/>
                </a:moveTo>
                <a:lnTo>
                  <a:pt x="665" y="52"/>
                </a:lnTo>
                <a:lnTo>
                  <a:pt x="655" y="55"/>
                </a:lnTo>
                <a:lnTo>
                  <a:pt x="652" y="46"/>
                </a:lnTo>
                <a:lnTo>
                  <a:pt x="663" y="43"/>
                </a:lnTo>
                <a:lnTo>
                  <a:pt x="663" y="43"/>
                </a:lnTo>
                <a:close/>
                <a:moveTo>
                  <a:pt x="623" y="54"/>
                </a:moveTo>
                <a:lnTo>
                  <a:pt x="626" y="64"/>
                </a:lnTo>
                <a:lnTo>
                  <a:pt x="617" y="67"/>
                </a:lnTo>
                <a:lnTo>
                  <a:pt x="614" y="56"/>
                </a:lnTo>
                <a:lnTo>
                  <a:pt x="623" y="54"/>
                </a:lnTo>
                <a:lnTo>
                  <a:pt x="623" y="54"/>
                </a:lnTo>
                <a:close/>
                <a:moveTo>
                  <a:pt x="585" y="64"/>
                </a:moveTo>
                <a:lnTo>
                  <a:pt x="588" y="75"/>
                </a:lnTo>
                <a:lnTo>
                  <a:pt x="579" y="77"/>
                </a:lnTo>
                <a:lnTo>
                  <a:pt x="576" y="67"/>
                </a:lnTo>
                <a:lnTo>
                  <a:pt x="585" y="64"/>
                </a:lnTo>
                <a:lnTo>
                  <a:pt x="585" y="64"/>
                </a:lnTo>
                <a:close/>
                <a:moveTo>
                  <a:pt x="548" y="75"/>
                </a:moveTo>
                <a:lnTo>
                  <a:pt x="550" y="85"/>
                </a:lnTo>
                <a:lnTo>
                  <a:pt x="540" y="88"/>
                </a:lnTo>
                <a:lnTo>
                  <a:pt x="537" y="77"/>
                </a:lnTo>
                <a:lnTo>
                  <a:pt x="548" y="75"/>
                </a:lnTo>
                <a:lnTo>
                  <a:pt x="548" y="75"/>
                </a:lnTo>
                <a:close/>
                <a:moveTo>
                  <a:pt x="508" y="86"/>
                </a:moveTo>
                <a:lnTo>
                  <a:pt x="511" y="95"/>
                </a:lnTo>
                <a:lnTo>
                  <a:pt x="502" y="98"/>
                </a:lnTo>
                <a:lnTo>
                  <a:pt x="499" y="89"/>
                </a:lnTo>
                <a:lnTo>
                  <a:pt x="508" y="86"/>
                </a:lnTo>
                <a:lnTo>
                  <a:pt x="508" y="86"/>
                </a:lnTo>
                <a:close/>
                <a:moveTo>
                  <a:pt x="471" y="97"/>
                </a:moveTo>
                <a:lnTo>
                  <a:pt x="473" y="106"/>
                </a:lnTo>
                <a:lnTo>
                  <a:pt x="464" y="109"/>
                </a:lnTo>
                <a:lnTo>
                  <a:pt x="461" y="99"/>
                </a:lnTo>
                <a:lnTo>
                  <a:pt x="471" y="97"/>
                </a:lnTo>
                <a:lnTo>
                  <a:pt x="471" y="97"/>
                </a:lnTo>
                <a:close/>
                <a:moveTo>
                  <a:pt x="433" y="107"/>
                </a:moveTo>
                <a:lnTo>
                  <a:pt x="435" y="116"/>
                </a:lnTo>
                <a:lnTo>
                  <a:pt x="425" y="119"/>
                </a:lnTo>
                <a:lnTo>
                  <a:pt x="422" y="110"/>
                </a:lnTo>
                <a:lnTo>
                  <a:pt x="433" y="107"/>
                </a:lnTo>
                <a:lnTo>
                  <a:pt x="433" y="107"/>
                </a:lnTo>
                <a:close/>
                <a:moveTo>
                  <a:pt x="393" y="118"/>
                </a:moveTo>
                <a:lnTo>
                  <a:pt x="396" y="127"/>
                </a:lnTo>
                <a:lnTo>
                  <a:pt x="387" y="129"/>
                </a:lnTo>
                <a:lnTo>
                  <a:pt x="384" y="120"/>
                </a:lnTo>
                <a:lnTo>
                  <a:pt x="393" y="118"/>
                </a:lnTo>
                <a:lnTo>
                  <a:pt x="393" y="118"/>
                </a:lnTo>
                <a:close/>
                <a:moveTo>
                  <a:pt x="356" y="128"/>
                </a:moveTo>
                <a:lnTo>
                  <a:pt x="358" y="139"/>
                </a:lnTo>
                <a:lnTo>
                  <a:pt x="349" y="141"/>
                </a:lnTo>
                <a:lnTo>
                  <a:pt x="346" y="131"/>
                </a:lnTo>
                <a:lnTo>
                  <a:pt x="356" y="128"/>
                </a:lnTo>
                <a:lnTo>
                  <a:pt x="356" y="128"/>
                </a:lnTo>
                <a:close/>
                <a:moveTo>
                  <a:pt x="316" y="139"/>
                </a:moveTo>
                <a:lnTo>
                  <a:pt x="320" y="149"/>
                </a:lnTo>
                <a:lnTo>
                  <a:pt x="310" y="152"/>
                </a:lnTo>
                <a:lnTo>
                  <a:pt x="307" y="141"/>
                </a:lnTo>
                <a:lnTo>
                  <a:pt x="316" y="139"/>
                </a:lnTo>
                <a:lnTo>
                  <a:pt x="316" y="139"/>
                </a:lnTo>
                <a:close/>
                <a:moveTo>
                  <a:pt x="278" y="149"/>
                </a:moveTo>
                <a:lnTo>
                  <a:pt x="281" y="160"/>
                </a:lnTo>
                <a:lnTo>
                  <a:pt x="272" y="162"/>
                </a:lnTo>
                <a:lnTo>
                  <a:pt x="269" y="153"/>
                </a:lnTo>
                <a:lnTo>
                  <a:pt x="278" y="149"/>
                </a:lnTo>
                <a:lnTo>
                  <a:pt x="278" y="149"/>
                </a:lnTo>
                <a:close/>
                <a:moveTo>
                  <a:pt x="241" y="161"/>
                </a:moveTo>
                <a:lnTo>
                  <a:pt x="243" y="170"/>
                </a:lnTo>
                <a:lnTo>
                  <a:pt x="233" y="173"/>
                </a:lnTo>
                <a:lnTo>
                  <a:pt x="230" y="163"/>
                </a:lnTo>
                <a:lnTo>
                  <a:pt x="241" y="161"/>
                </a:lnTo>
                <a:lnTo>
                  <a:pt x="241" y="161"/>
                </a:lnTo>
                <a:close/>
                <a:moveTo>
                  <a:pt x="201" y="171"/>
                </a:moveTo>
                <a:lnTo>
                  <a:pt x="204" y="180"/>
                </a:lnTo>
                <a:lnTo>
                  <a:pt x="195" y="183"/>
                </a:lnTo>
                <a:lnTo>
                  <a:pt x="192" y="174"/>
                </a:lnTo>
                <a:lnTo>
                  <a:pt x="201" y="171"/>
                </a:lnTo>
                <a:lnTo>
                  <a:pt x="201" y="171"/>
                </a:lnTo>
                <a:close/>
                <a:moveTo>
                  <a:pt x="163" y="182"/>
                </a:moveTo>
                <a:lnTo>
                  <a:pt x="166" y="191"/>
                </a:lnTo>
                <a:lnTo>
                  <a:pt x="157" y="194"/>
                </a:lnTo>
                <a:lnTo>
                  <a:pt x="154" y="184"/>
                </a:lnTo>
                <a:lnTo>
                  <a:pt x="163" y="182"/>
                </a:lnTo>
                <a:lnTo>
                  <a:pt x="163" y="182"/>
                </a:lnTo>
                <a:close/>
                <a:moveTo>
                  <a:pt x="126" y="192"/>
                </a:moveTo>
                <a:lnTo>
                  <a:pt x="128" y="201"/>
                </a:lnTo>
                <a:lnTo>
                  <a:pt x="118" y="204"/>
                </a:lnTo>
                <a:lnTo>
                  <a:pt x="115" y="195"/>
                </a:lnTo>
                <a:lnTo>
                  <a:pt x="126" y="192"/>
                </a:lnTo>
                <a:lnTo>
                  <a:pt x="126" y="192"/>
                </a:lnTo>
                <a:close/>
                <a:moveTo>
                  <a:pt x="86" y="203"/>
                </a:moveTo>
                <a:lnTo>
                  <a:pt x="89" y="213"/>
                </a:lnTo>
                <a:lnTo>
                  <a:pt x="80" y="216"/>
                </a:lnTo>
                <a:lnTo>
                  <a:pt x="77" y="205"/>
                </a:lnTo>
                <a:lnTo>
                  <a:pt x="86" y="203"/>
                </a:lnTo>
                <a:lnTo>
                  <a:pt x="86" y="203"/>
                </a:lnTo>
                <a:close/>
                <a:moveTo>
                  <a:pt x="48" y="213"/>
                </a:moveTo>
                <a:lnTo>
                  <a:pt x="51" y="224"/>
                </a:lnTo>
                <a:lnTo>
                  <a:pt x="42" y="226"/>
                </a:lnTo>
                <a:lnTo>
                  <a:pt x="39" y="216"/>
                </a:lnTo>
                <a:lnTo>
                  <a:pt x="48" y="2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267"/>
          <p:cNvSpPr>
            <a:spLocks noEditPoints="1"/>
          </p:cNvSpPr>
          <p:nvPr/>
        </p:nvSpPr>
        <p:spPr bwMode="auto">
          <a:xfrm>
            <a:off x="4445735" y="2210783"/>
            <a:ext cx="803275" cy="742950"/>
          </a:xfrm>
          <a:custGeom>
            <a:avLst/>
            <a:gdLst>
              <a:gd name="T0" fmla="*/ 498 w 506"/>
              <a:gd name="T1" fmla="*/ 453 h 468"/>
              <a:gd name="T2" fmla="*/ 499 w 506"/>
              <a:gd name="T3" fmla="*/ 468 h 468"/>
              <a:gd name="T4" fmla="*/ 491 w 506"/>
              <a:gd name="T5" fmla="*/ 460 h 468"/>
              <a:gd name="T6" fmla="*/ 1 w 506"/>
              <a:gd name="T7" fmla="*/ 8 h 468"/>
              <a:gd name="T8" fmla="*/ 6 w 506"/>
              <a:gd name="T9" fmla="*/ 0 h 468"/>
              <a:gd name="T10" fmla="*/ 0 w 506"/>
              <a:gd name="T11" fmla="*/ 6 h 468"/>
              <a:gd name="T12" fmla="*/ 30 w 506"/>
              <a:gd name="T13" fmla="*/ 21 h 468"/>
              <a:gd name="T14" fmla="*/ 30 w 506"/>
              <a:gd name="T15" fmla="*/ 35 h 468"/>
              <a:gd name="T16" fmla="*/ 23 w 506"/>
              <a:gd name="T17" fmla="*/ 27 h 468"/>
              <a:gd name="T18" fmla="*/ 59 w 506"/>
              <a:gd name="T19" fmla="*/ 48 h 468"/>
              <a:gd name="T20" fmla="*/ 60 w 506"/>
              <a:gd name="T21" fmla="*/ 61 h 468"/>
              <a:gd name="T22" fmla="*/ 52 w 506"/>
              <a:gd name="T23" fmla="*/ 55 h 468"/>
              <a:gd name="T24" fmla="*/ 89 w 506"/>
              <a:gd name="T25" fmla="*/ 74 h 468"/>
              <a:gd name="T26" fmla="*/ 89 w 506"/>
              <a:gd name="T27" fmla="*/ 89 h 468"/>
              <a:gd name="T28" fmla="*/ 82 w 506"/>
              <a:gd name="T29" fmla="*/ 82 h 468"/>
              <a:gd name="T30" fmla="*/ 118 w 506"/>
              <a:gd name="T31" fmla="*/ 102 h 468"/>
              <a:gd name="T32" fmla="*/ 119 w 506"/>
              <a:gd name="T33" fmla="*/ 116 h 468"/>
              <a:gd name="T34" fmla="*/ 111 w 506"/>
              <a:gd name="T35" fmla="*/ 110 h 468"/>
              <a:gd name="T36" fmla="*/ 148 w 506"/>
              <a:gd name="T37" fmla="*/ 129 h 468"/>
              <a:gd name="T38" fmla="*/ 148 w 506"/>
              <a:gd name="T39" fmla="*/ 142 h 468"/>
              <a:gd name="T40" fmla="*/ 140 w 506"/>
              <a:gd name="T41" fmla="*/ 136 h 468"/>
              <a:gd name="T42" fmla="*/ 176 w 506"/>
              <a:gd name="T43" fmla="*/ 155 h 468"/>
              <a:gd name="T44" fmla="*/ 176 w 506"/>
              <a:gd name="T45" fmla="*/ 170 h 468"/>
              <a:gd name="T46" fmla="*/ 170 w 506"/>
              <a:gd name="T47" fmla="*/ 163 h 468"/>
              <a:gd name="T48" fmla="*/ 205 w 506"/>
              <a:gd name="T49" fmla="*/ 183 h 468"/>
              <a:gd name="T50" fmla="*/ 206 w 506"/>
              <a:gd name="T51" fmla="*/ 197 h 468"/>
              <a:gd name="T52" fmla="*/ 199 w 506"/>
              <a:gd name="T53" fmla="*/ 191 h 468"/>
              <a:gd name="T54" fmla="*/ 235 w 506"/>
              <a:gd name="T55" fmla="*/ 210 h 468"/>
              <a:gd name="T56" fmla="*/ 235 w 506"/>
              <a:gd name="T57" fmla="*/ 223 h 468"/>
              <a:gd name="T58" fmla="*/ 227 w 506"/>
              <a:gd name="T59" fmla="*/ 217 h 468"/>
              <a:gd name="T60" fmla="*/ 264 w 506"/>
              <a:gd name="T61" fmla="*/ 236 h 468"/>
              <a:gd name="T62" fmla="*/ 264 w 506"/>
              <a:gd name="T63" fmla="*/ 251 h 468"/>
              <a:gd name="T64" fmla="*/ 257 w 506"/>
              <a:gd name="T65" fmla="*/ 244 h 468"/>
              <a:gd name="T66" fmla="*/ 293 w 506"/>
              <a:gd name="T67" fmla="*/ 264 h 468"/>
              <a:gd name="T68" fmla="*/ 294 w 506"/>
              <a:gd name="T69" fmla="*/ 278 h 468"/>
              <a:gd name="T70" fmla="*/ 286 w 506"/>
              <a:gd name="T71" fmla="*/ 272 h 468"/>
              <a:gd name="T72" fmla="*/ 323 w 506"/>
              <a:gd name="T73" fmla="*/ 291 h 468"/>
              <a:gd name="T74" fmla="*/ 323 w 506"/>
              <a:gd name="T75" fmla="*/ 304 h 468"/>
              <a:gd name="T76" fmla="*/ 316 w 506"/>
              <a:gd name="T77" fmla="*/ 298 h 468"/>
              <a:gd name="T78" fmla="*/ 351 w 506"/>
              <a:gd name="T79" fmla="*/ 317 h 468"/>
              <a:gd name="T80" fmla="*/ 353 w 506"/>
              <a:gd name="T81" fmla="*/ 332 h 468"/>
              <a:gd name="T82" fmla="*/ 345 w 506"/>
              <a:gd name="T83" fmla="*/ 325 h 468"/>
              <a:gd name="T84" fmla="*/ 382 w 506"/>
              <a:gd name="T85" fmla="*/ 345 h 468"/>
              <a:gd name="T86" fmla="*/ 382 w 506"/>
              <a:gd name="T87" fmla="*/ 359 h 468"/>
              <a:gd name="T88" fmla="*/ 374 w 506"/>
              <a:gd name="T89" fmla="*/ 353 h 468"/>
              <a:gd name="T90" fmla="*/ 410 w 506"/>
              <a:gd name="T91" fmla="*/ 372 h 468"/>
              <a:gd name="T92" fmla="*/ 410 w 506"/>
              <a:gd name="T93" fmla="*/ 387 h 468"/>
              <a:gd name="T94" fmla="*/ 404 w 506"/>
              <a:gd name="T95" fmla="*/ 379 h 468"/>
              <a:gd name="T96" fmla="*/ 439 w 506"/>
              <a:gd name="T97" fmla="*/ 398 h 468"/>
              <a:gd name="T98" fmla="*/ 440 w 506"/>
              <a:gd name="T99" fmla="*/ 413 h 468"/>
              <a:gd name="T100" fmla="*/ 432 w 506"/>
              <a:gd name="T101" fmla="*/ 406 h 468"/>
              <a:gd name="T102" fmla="*/ 469 w 506"/>
              <a:gd name="T103" fmla="*/ 426 h 468"/>
              <a:gd name="T104" fmla="*/ 469 w 506"/>
              <a:gd name="T105" fmla="*/ 44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6" h="468">
                <a:moveTo>
                  <a:pt x="491" y="460"/>
                </a:moveTo>
                <a:lnTo>
                  <a:pt x="498" y="453"/>
                </a:lnTo>
                <a:lnTo>
                  <a:pt x="506" y="460"/>
                </a:lnTo>
                <a:lnTo>
                  <a:pt x="499" y="468"/>
                </a:lnTo>
                <a:lnTo>
                  <a:pt x="491" y="460"/>
                </a:lnTo>
                <a:lnTo>
                  <a:pt x="491" y="460"/>
                </a:lnTo>
                <a:close/>
                <a:moveTo>
                  <a:pt x="0" y="6"/>
                </a:moveTo>
                <a:lnTo>
                  <a:pt x="1" y="8"/>
                </a:lnTo>
                <a:lnTo>
                  <a:pt x="8" y="0"/>
                </a:lnTo>
                <a:lnTo>
                  <a:pt x="6" y="0"/>
                </a:lnTo>
                <a:lnTo>
                  <a:pt x="0" y="6"/>
                </a:lnTo>
                <a:lnTo>
                  <a:pt x="0" y="6"/>
                </a:lnTo>
                <a:close/>
                <a:moveTo>
                  <a:pt x="23" y="27"/>
                </a:moveTo>
                <a:lnTo>
                  <a:pt x="30" y="21"/>
                </a:lnTo>
                <a:lnTo>
                  <a:pt x="38" y="27"/>
                </a:lnTo>
                <a:lnTo>
                  <a:pt x="30" y="35"/>
                </a:lnTo>
                <a:lnTo>
                  <a:pt x="23" y="27"/>
                </a:lnTo>
                <a:lnTo>
                  <a:pt x="23" y="27"/>
                </a:lnTo>
                <a:close/>
                <a:moveTo>
                  <a:pt x="52" y="55"/>
                </a:moveTo>
                <a:lnTo>
                  <a:pt x="59" y="48"/>
                </a:lnTo>
                <a:lnTo>
                  <a:pt x="67" y="55"/>
                </a:lnTo>
                <a:lnTo>
                  <a:pt x="60" y="61"/>
                </a:lnTo>
                <a:lnTo>
                  <a:pt x="52" y="55"/>
                </a:lnTo>
                <a:lnTo>
                  <a:pt x="52" y="55"/>
                </a:lnTo>
                <a:close/>
                <a:moveTo>
                  <a:pt x="82" y="82"/>
                </a:moveTo>
                <a:lnTo>
                  <a:pt x="89" y="74"/>
                </a:lnTo>
                <a:lnTo>
                  <a:pt x="95" y="81"/>
                </a:lnTo>
                <a:lnTo>
                  <a:pt x="89" y="89"/>
                </a:lnTo>
                <a:lnTo>
                  <a:pt x="82" y="82"/>
                </a:lnTo>
                <a:lnTo>
                  <a:pt x="82" y="82"/>
                </a:lnTo>
                <a:close/>
                <a:moveTo>
                  <a:pt x="111" y="110"/>
                </a:moveTo>
                <a:lnTo>
                  <a:pt x="118" y="102"/>
                </a:lnTo>
                <a:lnTo>
                  <a:pt x="125" y="108"/>
                </a:lnTo>
                <a:lnTo>
                  <a:pt x="119" y="116"/>
                </a:lnTo>
                <a:lnTo>
                  <a:pt x="111" y="110"/>
                </a:lnTo>
                <a:lnTo>
                  <a:pt x="111" y="110"/>
                </a:lnTo>
                <a:close/>
                <a:moveTo>
                  <a:pt x="140" y="136"/>
                </a:moveTo>
                <a:lnTo>
                  <a:pt x="148" y="129"/>
                </a:lnTo>
                <a:lnTo>
                  <a:pt x="154" y="136"/>
                </a:lnTo>
                <a:lnTo>
                  <a:pt x="148" y="142"/>
                </a:lnTo>
                <a:lnTo>
                  <a:pt x="140" y="136"/>
                </a:lnTo>
                <a:lnTo>
                  <a:pt x="140" y="136"/>
                </a:lnTo>
                <a:close/>
                <a:moveTo>
                  <a:pt x="170" y="163"/>
                </a:moveTo>
                <a:lnTo>
                  <a:pt x="176" y="155"/>
                </a:lnTo>
                <a:lnTo>
                  <a:pt x="183" y="162"/>
                </a:lnTo>
                <a:lnTo>
                  <a:pt x="176" y="170"/>
                </a:lnTo>
                <a:lnTo>
                  <a:pt x="170" y="163"/>
                </a:lnTo>
                <a:lnTo>
                  <a:pt x="170" y="163"/>
                </a:lnTo>
                <a:close/>
                <a:moveTo>
                  <a:pt x="199" y="191"/>
                </a:moveTo>
                <a:lnTo>
                  <a:pt x="205" y="183"/>
                </a:lnTo>
                <a:lnTo>
                  <a:pt x="213" y="189"/>
                </a:lnTo>
                <a:lnTo>
                  <a:pt x="206" y="197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27" y="217"/>
                </a:moveTo>
                <a:lnTo>
                  <a:pt x="235" y="210"/>
                </a:lnTo>
                <a:lnTo>
                  <a:pt x="242" y="217"/>
                </a:lnTo>
                <a:lnTo>
                  <a:pt x="235" y="223"/>
                </a:lnTo>
                <a:lnTo>
                  <a:pt x="227" y="217"/>
                </a:lnTo>
                <a:lnTo>
                  <a:pt x="227" y="217"/>
                </a:lnTo>
                <a:close/>
                <a:moveTo>
                  <a:pt x="257" y="244"/>
                </a:moveTo>
                <a:lnTo>
                  <a:pt x="264" y="236"/>
                </a:lnTo>
                <a:lnTo>
                  <a:pt x="272" y="244"/>
                </a:lnTo>
                <a:lnTo>
                  <a:pt x="264" y="251"/>
                </a:lnTo>
                <a:lnTo>
                  <a:pt x="257" y="244"/>
                </a:lnTo>
                <a:lnTo>
                  <a:pt x="257" y="244"/>
                </a:lnTo>
                <a:close/>
                <a:moveTo>
                  <a:pt x="286" y="272"/>
                </a:moveTo>
                <a:lnTo>
                  <a:pt x="293" y="264"/>
                </a:lnTo>
                <a:lnTo>
                  <a:pt x="300" y="270"/>
                </a:lnTo>
                <a:lnTo>
                  <a:pt x="294" y="278"/>
                </a:lnTo>
                <a:lnTo>
                  <a:pt x="286" y="272"/>
                </a:lnTo>
                <a:lnTo>
                  <a:pt x="286" y="272"/>
                </a:lnTo>
                <a:close/>
                <a:moveTo>
                  <a:pt x="316" y="298"/>
                </a:moveTo>
                <a:lnTo>
                  <a:pt x="323" y="291"/>
                </a:lnTo>
                <a:lnTo>
                  <a:pt x="329" y="298"/>
                </a:lnTo>
                <a:lnTo>
                  <a:pt x="323" y="304"/>
                </a:lnTo>
                <a:lnTo>
                  <a:pt x="316" y="298"/>
                </a:lnTo>
                <a:lnTo>
                  <a:pt x="316" y="298"/>
                </a:lnTo>
                <a:close/>
                <a:moveTo>
                  <a:pt x="345" y="325"/>
                </a:moveTo>
                <a:lnTo>
                  <a:pt x="351" y="317"/>
                </a:lnTo>
                <a:lnTo>
                  <a:pt x="359" y="325"/>
                </a:lnTo>
                <a:lnTo>
                  <a:pt x="353" y="332"/>
                </a:lnTo>
                <a:lnTo>
                  <a:pt x="345" y="325"/>
                </a:lnTo>
                <a:lnTo>
                  <a:pt x="345" y="325"/>
                </a:lnTo>
                <a:close/>
                <a:moveTo>
                  <a:pt x="374" y="353"/>
                </a:moveTo>
                <a:lnTo>
                  <a:pt x="382" y="345"/>
                </a:lnTo>
                <a:lnTo>
                  <a:pt x="388" y="351"/>
                </a:lnTo>
                <a:lnTo>
                  <a:pt x="382" y="359"/>
                </a:lnTo>
                <a:lnTo>
                  <a:pt x="374" y="353"/>
                </a:lnTo>
                <a:lnTo>
                  <a:pt x="374" y="353"/>
                </a:lnTo>
                <a:close/>
                <a:moveTo>
                  <a:pt x="404" y="379"/>
                </a:moveTo>
                <a:lnTo>
                  <a:pt x="410" y="372"/>
                </a:lnTo>
                <a:lnTo>
                  <a:pt x="418" y="379"/>
                </a:lnTo>
                <a:lnTo>
                  <a:pt x="410" y="387"/>
                </a:lnTo>
                <a:lnTo>
                  <a:pt x="404" y="379"/>
                </a:lnTo>
                <a:lnTo>
                  <a:pt x="404" y="379"/>
                </a:lnTo>
                <a:close/>
                <a:moveTo>
                  <a:pt x="432" y="406"/>
                </a:moveTo>
                <a:lnTo>
                  <a:pt x="439" y="398"/>
                </a:lnTo>
                <a:lnTo>
                  <a:pt x="447" y="406"/>
                </a:lnTo>
                <a:lnTo>
                  <a:pt x="440" y="413"/>
                </a:lnTo>
                <a:lnTo>
                  <a:pt x="432" y="406"/>
                </a:lnTo>
                <a:lnTo>
                  <a:pt x="432" y="406"/>
                </a:lnTo>
                <a:close/>
                <a:moveTo>
                  <a:pt x="463" y="434"/>
                </a:moveTo>
                <a:lnTo>
                  <a:pt x="469" y="426"/>
                </a:lnTo>
                <a:lnTo>
                  <a:pt x="476" y="432"/>
                </a:lnTo>
                <a:lnTo>
                  <a:pt x="469" y="440"/>
                </a:lnTo>
                <a:lnTo>
                  <a:pt x="463" y="43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268"/>
          <p:cNvSpPr>
            <a:spLocks noEditPoints="1"/>
          </p:cNvSpPr>
          <p:nvPr/>
        </p:nvSpPr>
        <p:spPr bwMode="auto">
          <a:xfrm>
            <a:off x="4536223" y="2939446"/>
            <a:ext cx="709613" cy="341313"/>
          </a:xfrm>
          <a:custGeom>
            <a:avLst/>
            <a:gdLst>
              <a:gd name="T0" fmla="*/ 434 w 447"/>
              <a:gd name="T1" fmla="*/ 5 h 215"/>
              <a:gd name="T2" fmla="*/ 447 w 447"/>
              <a:gd name="T3" fmla="*/ 9 h 215"/>
              <a:gd name="T4" fmla="*/ 438 w 447"/>
              <a:gd name="T5" fmla="*/ 13 h 215"/>
              <a:gd name="T6" fmla="*/ 0 w 447"/>
              <a:gd name="T7" fmla="*/ 206 h 215"/>
              <a:gd name="T8" fmla="*/ 14 w 447"/>
              <a:gd name="T9" fmla="*/ 211 h 215"/>
              <a:gd name="T10" fmla="*/ 4 w 447"/>
              <a:gd name="T11" fmla="*/ 215 h 215"/>
              <a:gd name="T12" fmla="*/ 37 w 447"/>
              <a:gd name="T13" fmla="*/ 189 h 215"/>
              <a:gd name="T14" fmla="*/ 50 w 447"/>
              <a:gd name="T15" fmla="*/ 194 h 215"/>
              <a:gd name="T16" fmla="*/ 41 w 447"/>
              <a:gd name="T17" fmla="*/ 198 h 215"/>
              <a:gd name="T18" fmla="*/ 72 w 447"/>
              <a:gd name="T19" fmla="*/ 172 h 215"/>
              <a:gd name="T20" fmla="*/ 87 w 447"/>
              <a:gd name="T21" fmla="*/ 177 h 215"/>
              <a:gd name="T22" fmla="*/ 78 w 447"/>
              <a:gd name="T23" fmla="*/ 181 h 215"/>
              <a:gd name="T24" fmla="*/ 109 w 447"/>
              <a:gd name="T25" fmla="*/ 156 h 215"/>
              <a:gd name="T26" fmla="*/ 122 w 447"/>
              <a:gd name="T27" fmla="*/ 160 h 215"/>
              <a:gd name="T28" fmla="*/ 113 w 447"/>
              <a:gd name="T29" fmla="*/ 164 h 215"/>
              <a:gd name="T30" fmla="*/ 145 w 447"/>
              <a:gd name="T31" fmla="*/ 139 h 215"/>
              <a:gd name="T32" fmla="*/ 159 w 447"/>
              <a:gd name="T33" fmla="*/ 143 h 215"/>
              <a:gd name="T34" fmla="*/ 149 w 447"/>
              <a:gd name="T35" fmla="*/ 149 h 215"/>
              <a:gd name="T36" fmla="*/ 181 w 447"/>
              <a:gd name="T37" fmla="*/ 122 h 215"/>
              <a:gd name="T38" fmla="*/ 194 w 447"/>
              <a:gd name="T39" fmla="*/ 126 h 215"/>
              <a:gd name="T40" fmla="*/ 185 w 447"/>
              <a:gd name="T41" fmla="*/ 132 h 215"/>
              <a:gd name="T42" fmla="*/ 217 w 447"/>
              <a:gd name="T43" fmla="*/ 105 h 215"/>
              <a:gd name="T44" fmla="*/ 230 w 447"/>
              <a:gd name="T45" fmla="*/ 111 h 215"/>
              <a:gd name="T46" fmla="*/ 221 w 447"/>
              <a:gd name="T47" fmla="*/ 115 h 215"/>
              <a:gd name="T48" fmla="*/ 254 w 447"/>
              <a:gd name="T49" fmla="*/ 88 h 215"/>
              <a:gd name="T50" fmla="*/ 267 w 447"/>
              <a:gd name="T51" fmla="*/ 94 h 215"/>
              <a:gd name="T52" fmla="*/ 258 w 447"/>
              <a:gd name="T53" fmla="*/ 98 h 215"/>
              <a:gd name="T54" fmla="*/ 289 w 447"/>
              <a:gd name="T55" fmla="*/ 71 h 215"/>
              <a:gd name="T56" fmla="*/ 302 w 447"/>
              <a:gd name="T57" fmla="*/ 77 h 215"/>
              <a:gd name="T58" fmla="*/ 293 w 447"/>
              <a:gd name="T59" fmla="*/ 81 h 215"/>
              <a:gd name="T60" fmla="*/ 326 w 447"/>
              <a:gd name="T61" fmla="*/ 54 h 215"/>
              <a:gd name="T62" fmla="*/ 339 w 447"/>
              <a:gd name="T63" fmla="*/ 60 h 215"/>
              <a:gd name="T64" fmla="*/ 330 w 447"/>
              <a:gd name="T65" fmla="*/ 64 h 215"/>
              <a:gd name="T66" fmla="*/ 361 w 447"/>
              <a:gd name="T67" fmla="*/ 37 h 215"/>
              <a:gd name="T68" fmla="*/ 374 w 447"/>
              <a:gd name="T69" fmla="*/ 43 h 215"/>
              <a:gd name="T70" fmla="*/ 366 w 447"/>
              <a:gd name="T71" fmla="*/ 47 h 215"/>
              <a:gd name="T72" fmla="*/ 398 w 447"/>
              <a:gd name="T73" fmla="*/ 20 h 215"/>
              <a:gd name="T74" fmla="*/ 411 w 447"/>
              <a:gd name="T75" fmla="*/ 26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47" h="215">
                <a:moveTo>
                  <a:pt x="438" y="13"/>
                </a:moveTo>
                <a:lnTo>
                  <a:pt x="434" y="5"/>
                </a:lnTo>
                <a:lnTo>
                  <a:pt x="442" y="0"/>
                </a:lnTo>
                <a:lnTo>
                  <a:pt x="447" y="9"/>
                </a:lnTo>
                <a:lnTo>
                  <a:pt x="438" y="13"/>
                </a:lnTo>
                <a:lnTo>
                  <a:pt x="438" y="13"/>
                </a:lnTo>
                <a:close/>
                <a:moveTo>
                  <a:pt x="4" y="215"/>
                </a:moveTo>
                <a:lnTo>
                  <a:pt x="0" y="206"/>
                </a:lnTo>
                <a:lnTo>
                  <a:pt x="10" y="202"/>
                </a:lnTo>
                <a:lnTo>
                  <a:pt x="14" y="211"/>
                </a:lnTo>
                <a:lnTo>
                  <a:pt x="4" y="215"/>
                </a:lnTo>
                <a:lnTo>
                  <a:pt x="4" y="215"/>
                </a:lnTo>
                <a:close/>
                <a:moveTo>
                  <a:pt x="41" y="198"/>
                </a:moveTo>
                <a:lnTo>
                  <a:pt x="37" y="189"/>
                </a:lnTo>
                <a:lnTo>
                  <a:pt x="46" y="185"/>
                </a:lnTo>
                <a:lnTo>
                  <a:pt x="50" y="194"/>
                </a:lnTo>
                <a:lnTo>
                  <a:pt x="41" y="198"/>
                </a:lnTo>
                <a:lnTo>
                  <a:pt x="41" y="198"/>
                </a:lnTo>
                <a:close/>
                <a:moveTo>
                  <a:pt x="78" y="181"/>
                </a:moveTo>
                <a:lnTo>
                  <a:pt x="72" y="172"/>
                </a:lnTo>
                <a:lnTo>
                  <a:pt x="81" y="168"/>
                </a:lnTo>
                <a:lnTo>
                  <a:pt x="87" y="177"/>
                </a:lnTo>
                <a:lnTo>
                  <a:pt x="78" y="181"/>
                </a:lnTo>
                <a:lnTo>
                  <a:pt x="78" y="181"/>
                </a:lnTo>
                <a:close/>
                <a:moveTo>
                  <a:pt x="113" y="164"/>
                </a:moveTo>
                <a:lnTo>
                  <a:pt x="109" y="156"/>
                </a:lnTo>
                <a:lnTo>
                  <a:pt x="118" y="151"/>
                </a:lnTo>
                <a:lnTo>
                  <a:pt x="122" y="160"/>
                </a:lnTo>
                <a:lnTo>
                  <a:pt x="113" y="164"/>
                </a:lnTo>
                <a:lnTo>
                  <a:pt x="113" y="164"/>
                </a:lnTo>
                <a:close/>
                <a:moveTo>
                  <a:pt x="149" y="149"/>
                </a:moveTo>
                <a:lnTo>
                  <a:pt x="145" y="139"/>
                </a:lnTo>
                <a:lnTo>
                  <a:pt x="155" y="134"/>
                </a:lnTo>
                <a:lnTo>
                  <a:pt x="159" y="143"/>
                </a:lnTo>
                <a:lnTo>
                  <a:pt x="149" y="149"/>
                </a:lnTo>
                <a:lnTo>
                  <a:pt x="149" y="149"/>
                </a:lnTo>
                <a:close/>
                <a:moveTo>
                  <a:pt x="185" y="132"/>
                </a:moveTo>
                <a:lnTo>
                  <a:pt x="181" y="122"/>
                </a:lnTo>
                <a:lnTo>
                  <a:pt x="190" y="118"/>
                </a:lnTo>
                <a:lnTo>
                  <a:pt x="194" y="126"/>
                </a:lnTo>
                <a:lnTo>
                  <a:pt x="185" y="132"/>
                </a:lnTo>
                <a:lnTo>
                  <a:pt x="185" y="132"/>
                </a:lnTo>
                <a:close/>
                <a:moveTo>
                  <a:pt x="221" y="115"/>
                </a:moveTo>
                <a:lnTo>
                  <a:pt x="217" y="105"/>
                </a:lnTo>
                <a:lnTo>
                  <a:pt x="227" y="102"/>
                </a:lnTo>
                <a:lnTo>
                  <a:pt x="230" y="111"/>
                </a:lnTo>
                <a:lnTo>
                  <a:pt x="221" y="115"/>
                </a:lnTo>
                <a:lnTo>
                  <a:pt x="221" y="115"/>
                </a:lnTo>
                <a:close/>
                <a:moveTo>
                  <a:pt x="258" y="98"/>
                </a:moveTo>
                <a:lnTo>
                  <a:pt x="254" y="88"/>
                </a:lnTo>
                <a:lnTo>
                  <a:pt x="262" y="85"/>
                </a:lnTo>
                <a:lnTo>
                  <a:pt x="267" y="94"/>
                </a:lnTo>
                <a:lnTo>
                  <a:pt x="258" y="98"/>
                </a:lnTo>
                <a:lnTo>
                  <a:pt x="258" y="98"/>
                </a:lnTo>
                <a:close/>
                <a:moveTo>
                  <a:pt x="293" y="81"/>
                </a:moveTo>
                <a:lnTo>
                  <a:pt x="289" y="71"/>
                </a:lnTo>
                <a:lnTo>
                  <a:pt x="298" y="68"/>
                </a:lnTo>
                <a:lnTo>
                  <a:pt x="302" y="77"/>
                </a:lnTo>
                <a:lnTo>
                  <a:pt x="293" y="81"/>
                </a:lnTo>
                <a:lnTo>
                  <a:pt x="293" y="81"/>
                </a:lnTo>
                <a:close/>
                <a:moveTo>
                  <a:pt x="330" y="64"/>
                </a:moveTo>
                <a:lnTo>
                  <a:pt x="326" y="54"/>
                </a:lnTo>
                <a:lnTo>
                  <a:pt x="335" y="51"/>
                </a:lnTo>
                <a:lnTo>
                  <a:pt x="339" y="60"/>
                </a:lnTo>
                <a:lnTo>
                  <a:pt x="330" y="64"/>
                </a:lnTo>
                <a:lnTo>
                  <a:pt x="330" y="64"/>
                </a:lnTo>
                <a:close/>
                <a:moveTo>
                  <a:pt x="366" y="47"/>
                </a:moveTo>
                <a:lnTo>
                  <a:pt x="361" y="37"/>
                </a:lnTo>
                <a:lnTo>
                  <a:pt x="370" y="34"/>
                </a:lnTo>
                <a:lnTo>
                  <a:pt x="374" y="43"/>
                </a:lnTo>
                <a:lnTo>
                  <a:pt x="366" y="47"/>
                </a:lnTo>
                <a:lnTo>
                  <a:pt x="366" y="47"/>
                </a:lnTo>
                <a:close/>
                <a:moveTo>
                  <a:pt x="402" y="30"/>
                </a:moveTo>
                <a:lnTo>
                  <a:pt x="398" y="20"/>
                </a:lnTo>
                <a:lnTo>
                  <a:pt x="407" y="17"/>
                </a:lnTo>
                <a:lnTo>
                  <a:pt x="411" y="26"/>
                </a:lnTo>
                <a:lnTo>
                  <a:pt x="402" y="3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269"/>
          <p:cNvSpPr>
            <a:spLocks noEditPoints="1"/>
          </p:cNvSpPr>
          <p:nvPr/>
        </p:nvSpPr>
        <p:spPr bwMode="auto">
          <a:xfrm>
            <a:off x="5237898" y="2444146"/>
            <a:ext cx="666750" cy="509588"/>
          </a:xfrm>
          <a:custGeom>
            <a:avLst/>
            <a:gdLst>
              <a:gd name="T0" fmla="*/ 13 w 420"/>
              <a:gd name="T1" fmla="*/ 314 h 321"/>
              <a:gd name="T2" fmla="*/ 0 w 420"/>
              <a:gd name="T3" fmla="*/ 313 h 321"/>
              <a:gd name="T4" fmla="*/ 8 w 420"/>
              <a:gd name="T5" fmla="*/ 306 h 321"/>
              <a:gd name="T6" fmla="*/ 413 w 420"/>
              <a:gd name="T7" fmla="*/ 0 h 321"/>
              <a:gd name="T8" fmla="*/ 420 w 420"/>
              <a:gd name="T9" fmla="*/ 8 h 321"/>
              <a:gd name="T10" fmla="*/ 413 w 420"/>
              <a:gd name="T11" fmla="*/ 0 h 321"/>
              <a:gd name="T12" fmla="*/ 395 w 420"/>
              <a:gd name="T13" fmla="*/ 27 h 321"/>
              <a:gd name="T14" fmla="*/ 382 w 420"/>
              <a:gd name="T15" fmla="*/ 24 h 321"/>
              <a:gd name="T16" fmla="*/ 390 w 420"/>
              <a:gd name="T17" fmla="*/ 19 h 321"/>
              <a:gd name="T18" fmla="*/ 363 w 420"/>
              <a:gd name="T19" fmla="*/ 50 h 321"/>
              <a:gd name="T20" fmla="*/ 349 w 420"/>
              <a:gd name="T21" fmla="*/ 49 h 321"/>
              <a:gd name="T22" fmla="*/ 357 w 420"/>
              <a:gd name="T23" fmla="*/ 42 h 321"/>
              <a:gd name="T24" fmla="*/ 332 w 420"/>
              <a:gd name="T25" fmla="*/ 75 h 321"/>
              <a:gd name="T26" fmla="*/ 318 w 420"/>
              <a:gd name="T27" fmla="*/ 72 h 321"/>
              <a:gd name="T28" fmla="*/ 326 w 420"/>
              <a:gd name="T29" fmla="*/ 66 h 321"/>
              <a:gd name="T30" fmla="*/ 299 w 420"/>
              <a:gd name="T31" fmla="*/ 98 h 321"/>
              <a:gd name="T32" fmla="*/ 286 w 420"/>
              <a:gd name="T33" fmla="*/ 96 h 321"/>
              <a:gd name="T34" fmla="*/ 294 w 420"/>
              <a:gd name="T35" fmla="*/ 91 h 321"/>
              <a:gd name="T36" fmla="*/ 268 w 420"/>
              <a:gd name="T37" fmla="*/ 122 h 321"/>
              <a:gd name="T38" fmla="*/ 254 w 420"/>
              <a:gd name="T39" fmla="*/ 121 h 321"/>
              <a:gd name="T40" fmla="*/ 261 w 420"/>
              <a:gd name="T41" fmla="*/ 114 h 321"/>
              <a:gd name="T42" fmla="*/ 237 w 420"/>
              <a:gd name="T43" fmla="*/ 147 h 321"/>
              <a:gd name="T44" fmla="*/ 222 w 420"/>
              <a:gd name="T45" fmla="*/ 144 h 321"/>
              <a:gd name="T46" fmla="*/ 230 w 420"/>
              <a:gd name="T47" fmla="*/ 139 h 321"/>
              <a:gd name="T48" fmla="*/ 204 w 420"/>
              <a:gd name="T49" fmla="*/ 170 h 321"/>
              <a:gd name="T50" fmla="*/ 191 w 420"/>
              <a:gd name="T51" fmla="*/ 169 h 321"/>
              <a:gd name="T52" fmla="*/ 199 w 420"/>
              <a:gd name="T53" fmla="*/ 163 h 321"/>
              <a:gd name="T54" fmla="*/ 173 w 420"/>
              <a:gd name="T55" fmla="*/ 194 h 321"/>
              <a:gd name="T56" fmla="*/ 158 w 420"/>
              <a:gd name="T57" fmla="*/ 193 h 321"/>
              <a:gd name="T58" fmla="*/ 166 w 420"/>
              <a:gd name="T59" fmla="*/ 186 h 321"/>
              <a:gd name="T60" fmla="*/ 141 w 420"/>
              <a:gd name="T61" fmla="*/ 219 h 321"/>
              <a:gd name="T62" fmla="*/ 127 w 420"/>
              <a:gd name="T63" fmla="*/ 216 h 321"/>
              <a:gd name="T64" fmla="*/ 135 w 420"/>
              <a:gd name="T65" fmla="*/ 211 h 321"/>
              <a:gd name="T66" fmla="*/ 109 w 420"/>
              <a:gd name="T67" fmla="*/ 242 h 321"/>
              <a:gd name="T68" fmla="*/ 96 w 420"/>
              <a:gd name="T69" fmla="*/ 241 h 321"/>
              <a:gd name="T70" fmla="*/ 103 w 420"/>
              <a:gd name="T71" fmla="*/ 234 h 321"/>
              <a:gd name="T72" fmla="*/ 77 w 420"/>
              <a:gd name="T73" fmla="*/ 267 h 321"/>
              <a:gd name="T74" fmla="*/ 63 w 420"/>
              <a:gd name="T75" fmla="*/ 264 h 321"/>
              <a:gd name="T76" fmla="*/ 72 w 420"/>
              <a:gd name="T77" fmla="*/ 258 h 321"/>
              <a:gd name="T78" fmla="*/ 46 w 420"/>
              <a:gd name="T79" fmla="*/ 291 h 321"/>
              <a:gd name="T80" fmla="*/ 31 w 420"/>
              <a:gd name="T81" fmla="*/ 288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20" h="321">
                <a:moveTo>
                  <a:pt x="8" y="306"/>
                </a:moveTo>
                <a:lnTo>
                  <a:pt x="13" y="314"/>
                </a:lnTo>
                <a:lnTo>
                  <a:pt x="5" y="321"/>
                </a:lnTo>
                <a:lnTo>
                  <a:pt x="0" y="313"/>
                </a:lnTo>
                <a:lnTo>
                  <a:pt x="8" y="306"/>
                </a:lnTo>
                <a:lnTo>
                  <a:pt x="8" y="306"/>
                </a:lnTo>
                <a:close/>
                <a:moveTo>
                  <a:pt x="413" y="0"/>
                </a:moveTo>
                <a:lnTo>
                  <a:pt x="413" y="0"/>
                </a:lnTo>
                <a:lnTo>
                  <a:pt x="420" y="8"/>
                </a:lnTo>
                <a:lnTo>
                  <a:pt x="420" y="8"/>
                </a:lnTo>
                <a:lnTo>
                  <a:pt x="413" y="0"/>
                </a:lnTo>
                <a:lnTo>
                  <a:pt x="413" y="0"/>
                </a:lnTo>
                <a:close/>
                <a:moveTo>
                  <a:pt x="390" y="19"/>
                </a:moveTo>
                <a:lnTo>
                  <a:pt x="395" y="27"/>
                </a:lnTo>
                <a:lnTo>
                  <a:pt x="387" y="32"/>
                </a:lnTo>
                <a:lnTo>
                  <a:pt x="382" y="24"/>
                </a:lnTo>
                <a:lnTo>
                  <a:pt x="390" y="19"/>
                </a:lnTo>
                <a:lnTo>
                  <a:pt x="390" y="19"/>
                </a:lnTo>
                <a:close/>
                <a:moveTo>
                  <a:pt x="357" y="42"/>
                </a:moveTo>
                <a:lnTo>
                  <a:pt x="363" y="50"/>
                </a:lnTo>
                <a:lnTo>
                  <a:pt x="356" y="57"/>
                </a:lnTo>
                <a:lnTo>
                  <a:pt x="349" y="49"/>
                </a:lnTo>
                <a:lnTo>
                  <a:pt x="357" y="42"/>
                </a:lnTo>
                <a:lnTo>
                  <a:pt x="357" y="42"/>
                </a:lnTo>
                <a:close/>
                <a:moveTo>
                  <a:pt x="326" y="66"/>
                </a:moveTo>
                <a:lnTo>
                  <a:pt x="332" y="75"/>
                </a:lnTo>
                <a:lnTo>
                  <a:pt x="324" y="80"/>
                </a:lnTo>
                <a:lnTo>
                  <a:pt x="318" y="72"/>
                </a:lnTo>
                <a:lnTo>
                  <a:pt x="326" y="66"/>
                </a:lnTo>
                <a:lnTo>
                  <a:pt x="326" y="66"/>
                </a:lnTo>
                <a:close/>
                <a:moveTo>
                  <a:pt x="294" y="91"/>
                </a:moveTo>
                <a:lnTo>
                  <a:pt x="299" y="98"/>
                </a:lnTo>
                <a:lnTo>
                  <a:pt x="292" y="104"/>
                </a:lnTo>
                <a:lnTo>
                  <a:pt x="286" y="96"/>
                </a:lnTo>
                <a:lnTo>
                  <a:pt x="294" y="91"/>
                </a:lnTo>
                <a:lnTo>
                  <a:pt x="294" y="91"/>
                </a:lnTo>
                <a:close/>
                <a:moveTo>
                  <a:pt x="261" y="114"/>
                </a:moveTo>
                <a:lnTo>
                  <a:pt x="268" y="122"/>
                </a:lnTo>
                <a:lnTo>
                  <a:pt x="260" y="129"/>
                </a:lnTo>
                <a:lnTo>
                  <a:pt x="254" y="121"/>
                </a:lnTo>
                <a:lnTo>
                  <a:pt x="261" y="114"/>
                </a:lnTo>
                <a:lnTo>
                  <a:pt x="261" y="114"/>
                </a:lnTo>
                <a:close/>
                <a:moveTo>
                  <a:pt x="230" y="139"/>
                </a:moveTo>
                <a:lnTo>
                  <a:pt x="237" y="147"/>
                </a:lnTo>
                <a:lnTo>
                  <a:pt x="229" y="152"/>
                </a:lnTo>
                <a:lnTo>
                  <a:pt x="222" y="144"/>
                </a:lnTo>
                <a:lnTo>
                  <a:pt x="230" y="139"/>
                </a:lnTo>
                <a:lnTo>
                  <a:pt x="230" y="139"/>
                </a:lnTo>
                <a:close/>
                <a:moveTo>
                  <a:pt x="199" y="163"/>
                </a:moveTo>
                <a:lnTo>
                  <a:pt x="204" y="170"/>
                </a:lnTo>
                <a:lnTo>
                  <a:pt x="196" y="177"/>
                </a:lnTo>
                <a:lnTo>
                  <a:pt x="191" y="169"/>
                </a:lnTo>
                <a:lnTo>
                  <a:pt x="199" y="163"/>
                </a:lnTo>
                <a:lnTo>
                  <a:pt x="199" y="163"/>
                </a:lnTo>
                <a:close/>
                <a:moveTo>
                  <a:pt x="166" y="186"/>
                </a:moveTo>
                <a:lnTo>
                  <a:pt x="173" y="194"/>
                </a:lnTo>
                <a:lnTo>
                  <a:pt x="165" y="200"/>
                </a:lnTo>
                <a:lnTo>
                  <a:pt x="158" y="193"/>
                </a:lnTo>
                <a:lnTo>
                  <a:pt x="166" y="186"/>
                </a:lnTo>
                <a:lnTo>
                  <a:pt x="166" y="186"/>
                </a:lnTo>
                <a:close/>
                <a:moveTo>
                  <a:pt x="135" y="211"/>
                </a:moveTo>
                <a:lnTo>
                  <a:pt x="141" y="219"/>
                </a:lnTo>
                <a:lnTo>
                  <a:pt x="133" y="224"/>
                </a:lnTo>
                <a:lnTo>
                  <a:pt x="127" y="216"/>
                </a:lnTo>
                <a:lnTo>
                  <a:pt x="135" y="211"/>
                </a:lnTo>
                <a:lnTo>
                  <a:pt x="135" y="211"/>
                </a:lnTo>
                <a:close/>
                <a:moveTo>
                  <a:pt x="103" y="234"/>
                </a:moveTo>
                <a:lnTo>
                  <a:pt x="109" y="242"/>
                </a:lnTo>
                <a:lnTo>
                  <a:pt x="101" y="249"/>
                </a:lnTo>
                <a:lnTo>
                  <a:pt x="96" y="241"/>
                </a:lnTo>
                <a:lnTo>
                  <a:pt x="103" y="234"/>
                </a:lnTo>
                <a:lnTo>
                  <a:pt x="103" y="234"/>
                </a:lnTo>
                <a:close/>
                <a:moveTo>
                  <a:pt x="72" y="258"/>
                </a:moveTo>
                <a:lnTo>
                  <a:pt x="77" y="267"/>
                </a:lnTo>
                <a:lnTo>
                  <a:pt x="69" y="272"/>
                </a:lnTo>
                <a:lnTo>
                  <a:pt x="63" y="264"/>
                </a:lnTo>
                <a:lnTo>
                  <a:pt x="72" y="258"/>
                </a:lnTo>
                <a:lnTo>
                  <a:pt x="72" y="258"/>
                </a:lnTo>
                <a:close/>
                <a:moveTo>
                  <a:pt x="39" y="283"/>
                </a:moveTo>
                <a:lnTo>
                  <a:pt x="46" y="291"/>
                </a:lnTo>
                <a:lnTo>
                  <a:pt x="38" y="296"/>
                </a:lnTo>
                <a:lnTo>
                  <a:pt x="31" y="288"/>
                </a:lnTo>
                <a:lnTo>
                  <a:pt x="39" y="28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270"/>
          <p:cNvSpPr>
            <a:spLocks noEditPoints="1"/>
          </p:cNvSpPr>
          <p:nvPr/>
        </p:nvSpPr>
        <p:spPr bwMode="auto">
          <a:xfrm>
            <a:off x="5242660" y="2939446"/>
            <a:ext cx="820738" cy="71438"/>
          </a:xfrm>
          <a:custGeom>
            <a:avLst/>
            <a:gdLst>
              <a:gd name="T0" fmla="*/ 9 w 517"/>
              <a:gd name="T1" fmla="*/ 10 h 45"/>
              <a:gd name="T2" fmla="*/ 0 w 517"/>
              <a:gd name="T3" fmla="*/ 0 h 45"/>
              <a:gd name="T4" fmla="*/ 10 w 517"/>
              <a:gd name="T5" fmla="*/ 1 h 45"/>
              <a:gd name="T6" fmla="*/ 517 w 517"/>
              <a:gd name="T7" fmla="*/ 36 h 45"/>
              <a:gd name="T8" fmla="*/ 516 w 517"/>
              <a:gd name="T9" fmla="*/ 45 h 45"/>
              <a:gd name="T10" fmla="*/ 517 w 517"/>
              <a:gd name="T11" fmla="*/ 36 h 45"/>
              <a:gd name="T12" fmla="*/ 486 w 517"/>
              <a:gd name="T13" fmla="*/ 44 h 45"/>
              <a:gd name="T14" fmla="*/ 477 w 517"/>
              <a:gd name="T15" fmla="*/ 34 h 45"/>
              <a:gd name="T16" fmla="*/ 487 w 517"/>
              <a:gd name="T17" fmla="*/ 34 h 45"/>
              <a:gd name="T18" fmla="*/ 447 w 517"/>
              <a:gd name="T19" fmla="*/ 41 h 45"/>
              <a:gd name="T20" fmla="*/ 438 w 517"/>
              <a:gd name="T21" fmla="*/ 31 h 45"/>
              <a:gd name="T22" fmla="*/ 447 w 517"/>
              <a:gd name="T23" fmla="*/ 31 h 45"/>
              <a:gd name="T24" fmla="*/ 406 w 517"/>
              <a:gd name="T25" fmla="*/ 39 h 45"/>
              <a:gd name="T26" fmla="*/ 397 w 517"/>
              <a:gd name="T27" fmla="*/ 27 h 45"/>
              <a:gd name="T28" fmla="*/ 407 w 517"/>
              <a:gd name="T29" fmla="*/ 28 h 45"/>
              <a:gd name="T30" fmla="*/ 367 w 517"/>
              <a:gd name="T31" fmla="*/ 35 h 45"/>
              <a:gd name="T32" fmla="*/ 358 w 517"/>
              <a:gd name="T33" fmla="*/ 24 h 45"/>
              <a:gd name="T34" fmla="*/ 368 w 517"/>
              <a:gd name="T35" fmla="*/ 26 h 45"/>
              <a:gd name="T36" fmla="*/ 328 w 517"/>
              <a:gd name="T37" fmla="*/ 32 h 45"/>
              <a:gd name="T38" fmla="*/ 319 w 517"/>
              <a:gd name="T39" fmla="*/ 22 h 45"/>
              <a:gd name="T40" fmla="*/ 328 w 517"/>
              <a:gd name="T41" fmla="*/ 23 h 45"/>
              <a:gd name="T42" fmla="*/ 287 w 517"/>
              <a:gd name="T43" fmla="*/ 30 h 45"/>
              <a:gd name="T44" fmla="*/ 278 w 517"/>
              <a:gd name="T45" fmla="*/ 19 h 45"/>
              <a:gd name="T46" fmla="*/ 289 w 517"/>
              <a:gd name="T47" fmla="*/ 20 h 45"/>
              <a:gd name="T48" fmla="*/ 248 w 517"/>
              <a:gd name="T49" fmla="*/ 27 h 45"/>
              <a:gd name="T50" fmla="*/ 239 w 517"/>
              <a:gd name="T51" fmla="*/ 17 h 45"/>
              <a:gd name="T52" fmla="*/ 248 w 517"/>
              <a:gd name="T53" fmla="*/ 17 h 45"/>
              <a:gd name="T54" fmla="*/ 208 w 517"/>
              <a:gd name="T55" fmla="*/ 24 h 45"/>
              <a:gd name="T56" fmla="*/ 198 w 517"/>
              <a:gd name="T57" fmla="*/ 14 h 45"/>
              <a:gd name="T58" fmla="*/ 209 w 517"/>
              <a:gd name="T59" fmla="*/ 14 h 45"/>
              <a:gd name="T60" fmla="*/ 168 w 517"/>
              <a:gd name="T61" fmla="*/ 22 h 45"/>
              <a:gd name="T62" fmla="*/ 159 w 517"/>
              <a:gd name="T63" fmla="*/ 11 h 45"/>
              <a:gd name="T64" fmla="*/ 170 w 517"/>
              <a:gd name="T65" fmla="*/ 11 h 45"/>
              <a:gd name="T66" fmla="*/ 129 w 517"/>
              <a:gd name="T67" fmla="*/ 19 h 45"/>
              <a:gd name="T68" fmla="*/ 120 w 517"/>
              <a:gd name="T69" fmla="*/ 7 h 45"/>
              <a:gd name="T70" fmla="*/ 129 w 517"/>
              <a:gd name="T71" fmla="*/ 9 h 45"/>
              <a:gd name="T72" fmla="*/ 89 w 517"/>
              <a:gd name="T73" fmla="*/ 15 h 45"/>
              <a:gd name="T74" fmla="*/ 79 w 517"/>
              <a:gd name="T75" fmla="*/ 5 h 45"/>
              <a:gd name="T76" fmla="*/ 90 w 517"/>
              <a:gd name="T77" fmla="*/ 6 h 45"/>
              <a:gd name="T78" fmla="*/ 49 w 517"/>
              <a:gd name="T79" fmla="*/ 13 h 45"/>
              <a:gd name="T80" fmla="*/ 40 w 517"/>
              <a:gd name="T81" fmla="*/ 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7" h="45">
                <a:moveTo>
                  <a:pt x="10" y="1"/>
                </a:moveTo>
                <a:lnTo>
                  <a:pt x="9" y="10"/>
                </a:lnTo>
                <a:lnTo>
                  <a:pt x="0" y="10"/>
                </a:lnTo>
                <a:lnTo>
                  <a:pt x="0" y="0"/>
                </a:lnTo>
                <a:lnTo>
                  <a:pt x="10" y="1"/>
                </a:lnTo>
                <a:lnTo>
                  <a:pt x="10" y="1"/>
                </a:lnTo>
                <a:close/>
                <a:moveTo>
                  <a:pt x="517" y="36"/>
                </a:moveTo>
                <a:lnTo>
                  <a:pt x="517" y="36"/>
                </a:lnTo>
                <a:lnTo>
                  <a:pt x="516" y="45"/>
                </a:lnTo>
                <a:lnTo>
                  <a:pt x="516" y="45"/>
                </a:lnTo>
                <a:lnTo>
                  <a:pt x="517" y="36"/>
                </a:lnTo>
                <a:lnTo>
                  <a:pt x="517" y="36"/>
                </a:lnTo>
                <a:close/>
                <a:moveTo>
                  <a:pt x="487" y="34"/>
                </a:moveTo>
                <a:lnTo>
                  <a:pt x="486" y="44"/>
                </a:lnTo>
                <a:lnTo>
                  <a:pt x="477" y="43"/>
                </a:lnTo>
                <a:lnTo>
                  <a:pt x="477" y="34"/>
                </a:lnTo>
                <a:lnTo>
                  <a:pt x="487" y="34"/>
                </a:lnTo>
                <a:lnTo>
                  <a:pt x="487" y="34"/>
                </a:lnTo>
                <a:close/>
                <a:moveTo>
                  <a:pt x="447" y="31"/>
                </a:moveTo>
                <a:lnTo>
                  <a:pt x="447" y="41"/>
                </a:lnTo>
                <a:lnTo>
                  <a:pt x="436" y="40"/>
                </a:lnTo>
                <a:lnTo>
                  <a:pt x="438" y="31"/>
                </a:lnTo>
                <a:lnTo>
                  <a:pt x="447" y="31"/>
                </a:lnTo>
                <a:lnTo>
                  <a:pt x="447" y="31"/>
                </a:lnTo>
                <a:close/>
                <a:moveTo>
                  <a:pt x="407" y="28"/>
                </a:moveTo>
                <a:lnTo>
                  <a:pt x="406" y="39"/>
                </a:lnTo>
                <a:lnTo>
                  <a:pt x="397" y="37"/>
                </a:lnTo>
                <a:lnTo>
                  <a:pt x="397" y="27"/>
                </a:lnTo>
                <a:lnTo>
                  <a:pt x="407" y="28"/>
                </a:lnTo>
                <a:lnTo>
                  <a:pt x="407" y="28"/>
                </a:lnTo>
                <a:close/>
                <a:moveTo>
                  <a:pt x="368" y="26"/>
                </a:moveTo>
                <a:lnTo>
                  <a:pt x="367" y="35"/>
                </a:lnTo>
                <a:lnTo>
                  <a:pt x="356" y="35"/>
                </a:lnTo>
                <a:lnTo>
                  <a:pt x="358" y="24"/>
                </a:lnTo>
                <a:lnTo>
                  <a:pt x="368" y="26"/>
                </a:lnTo>
                <a:lnTo>
                  <a:pt x="368" y="26"/>
                </a:lnTo>
                <a:close/>
                <a:moveTo>
                  <a:pt x="328" y="23"/>
                </a:moveTo>
                <a:lnTo>
                  <a:pt x="328" y="32"/>
                </a:lnTo>
                <a:lnTo>
                  <a:pt x="317" y="32"/>
                </a:lnTo>
                <a:lnTo>
                  <a:pt x="319" y="22"/>
                </a:lnTo>
                <a:lnTo>
                  <a:pt x="328" y="23"/>
                </a:lnTo>
                <a:lnTo>
                  <a:pt x="328" y="23"/>
                </a:lnTo>
                <a:close/>
                <a:moveTo>
                  <a:pt x="289" y="20"/>
                </a:moveTo>
                <a:lnTo>
                  <a:pt x="287" y="30"/>
                </a:lnTo>
                <a:lnTo>
                  <a:pt x="278" y="30"/>
                </a:lnTo>
                <a:lnTo>
                  <a:pt x="278" y="19"/>
                </a:lnTo>
                <a:lnTo>
                  <a:pt x="289" y="20"/>
                </a:lnTo>
                <a:lnTo>
                  <a:pt x="289" y="20"/>
                </a:lnTo>
                <a:close/>
                <a:moveTo>
                  <a:pt x="248" y="17"/>
                </a:moveTo>
                <a:lnTo>
                  <a:pt x="248" y="27"/>
                </a:lnTo>
                <a:lnTo>
                  <a:pt x="238" y="26"/>
                </a:lnTo>
                <a:lnTo>
                  <a:pt x="239" y="17"/>
                </a:lnTo>
                <a:lnTo>
                  <a:pt x="248" y="17"/>
                </a:lnTo>
                <a:lnTo>
                  <a:pt x="248" y="17"/>
                </a:lnTo>
                <a:close/>
                <a:moveTo>
                  <a:pt x="209" y="14"/>
                </a:moveTo>
                <a:lnTo>
                  <a:pt x="208" y="24"/>
                </a:lnTo>
                <a:lnTo>
                  <a:pt x="198" y="23"/>
                </a:lnTo>
                <a:lnTo>
                  <a:pt x="198" y="14"/>
                </a:lnTo>
                <a:lnTo>
                  <a:pt x="209" y="14"/>
                </a:lnTo>
                <a:lnTo>
                  <a:pt x="209" y="14"/>
                </a:lnTo>
                <a:close/>
                <a:moveTo>
                  <a:pt x="170" y="11"/>
                </a:moveTo>
                <a:lnTo>
                  <a:pt x="168" y="22"/>
                </a:lnTo>
                <a:lnTo>
                  <a:pt x="158" y="20"/>
                </a:lnTo>
                <a:lnTo>
                  <a:pt x="159" y="11"/>
                </a:lnTo>
                <a:lnTo>
                  <a:pt x="170" y="11"/>
                </a:lnTo>
                <a:lnTo>
                  <a:pt x="170" y="11"/>
                </a:lnTo>
                <a:close/>
                <a:moveTo>
                  <a:pt x="129" y="9"/>
                </a:moveTo>
                <a:lnTo>
                  <a:pt x="129" y="19"/>
                </a:lnTo>
                <a:lnTo>
                  <a:pt x="119" y="18"/>
                </a:lnTo>
                <a:lnTo>
                  <a:pt x="120" y="7"/>
                </a:lnTo>
                <a:lnTo>
                  <a:pt x="129" y="9"/>
                </a:lnTo>
                <a:lnTo>
                  <a:pt x="129" y="9"/>
                </a:lnTo>
                <a:close/>
                <a:moveTo>
                  <a:pt x="90" y="6"/>
                </a:moveTo>
                <a:lnTo>
                  <a:pt x="89" y="15"/>
                </a:lnTo>
                <a:lnTo>
                  <a:pt x="79" y="15"/>
                </a:lnTo>
                <a:lnTo>
                  <a:pt x="79" y="5"/>
                </a:lnTo>
                <a:lnTo>
                  <a:pt x="90" y="6"/>
                </a:lnTo>
                <a:lnTo>
                  <a:pt x="90" y="6"/>
                </a:lnTo>
                <a:close/>
                <a:moveTo>
                  <a:pt x="49" y="3"/>
                </a:moveTo>
                <a:lnTo>
                  <a:pt x="49" y="13"/>
                </a:lnTo>
                <a:lnTo>
                  <a:pt x="39" y="13"/>
                </a:lnTo>
                <a:lnTo>
                  <a:pt x="40" y="2"/>
                </a:lnTo>
                <a:lnTo>
                  <a:pt x="49" y="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71"/>
          <p:cNvSpPr>
            <a:spLocks noEditPoints="1"/>
          </p:cNvSpPr>
          <p:nvPr/>
        </p:nvSpPr>
        <p:spPr bwMode="auto">
          <a:xfrm>
            <a:off x="5234723" y="2944208"/>
            <a:ext cx="109538" cy="511175"/>
          </a:xfrm>
          <a:custGeom>
            <a:avLst/>
            <a:gdLst>
              <a:gd name="T0" fmla="*/ 11 w 69"/>
              <a:gd name="T1" fmla="*/ 11 h 322"/>
              <a:gd name="T2" fmla="*/ 2 w 69"/>
              <a:gd name="T3" fmla="*/ 12 h 322"/>
              <a:gd name="T4" fmla="*/ 0 w 69"/>
              <a:gd name="T5" fmla="*/ 2 h 322"/>
              <a:gd name="T6" fmla="*/ 10 w 69"/>
              <a:gd name="T7" fmla="*/ 0 h 322"/>
              <a:gd name="T8" fmla="*/ 11 w 69"/>
              <a:gd name="T9" fmla="*/ 11 h 322"/>
              <a:gd name="T10" fmla="*/ 11 w 69"/>
              <a:gd name="T11" fmla="*/ 11 h 322"/>
              <a:gd name="T12" fmla="*/ 69 w 69"/>
              <a:gd name="T13" fmla="*/ 319 h 322"/>
              <a:gd name="T14" fmla="*/ 67 w 69"/>
              <a:gd name="T15" fmla="*/ 314 h 322"/>
              <a:gd name="T16" fmla="*/ 58 w 69"/>
              <a:gd name="T17" fmla="*/ 315 h 322"/>
              <a:gd name="T18" fmla="*/ 58 w 69"/>
              <a:gd name="T19" fmla="*/ 322 h 322"/>
              <a:gd name="T20" fmla="*/ 69 w 69"/>
              <a:gd name="T21" fmla="*/ 319 h 322"/>
              <a:gd name="T22" fmla="*/ 69 w 69"/>
              <a:gd name="T23" fmla="*/ 319 h 322"/>
              <a:gd name="T24" fmla="*/ 62 w 69"/>
              <a:gd name="T25" fmla="*/ 284 h 322"/>
              <a:gd name="T26" fmla="*/ 52 w 69"/>
              <a:gd name="T27" fmla="*/ 287 h 322"/>
              <a:gd name="T28" fmla="*/ 50 w 69"/>
              <a:gd name="T29" fmla="*/ 276 h 322"/>
              <a:gd name="T30" fmla="*/ 61 w 69"/>
              <a:gd name="T31" fmla="*/ 275 h 322"/>
              <a:gd name="T32" fmla="*/ 62 w 69"/>
              <a:gd name="T33" fmla="*/ 284 h 322"/>
              <a:gd name="T34" fmla="*/ 62 w 69"/>
              <a:gd name="T35" fmla="*/ 284 h 322"/>
              <a:gd name="T36" fmla="*/ 54 w 69"/>
              <a:gd name="T37" fmla="*/ 245 h 322"/>
              <a:gd name="T38" fmla="*/ 45 w 69"/>
              <a:gd name="T39" fmla="*/ 248 h 322"/>
              <a:gd name="T40" fmla="*/ 44 w 69"/>
              <a:gd name="T41" fmla="*/ 237 h 322"/>
              <a:gd name="T42" fmla="*/ 53 w 69"/>
              <a:gd name="T43" fmla="*/ 236 h 322"/>
              <a:gd name="T44" fmla="*/ 54 w 69"/>
              <a:gd name="T45" fmla="*/ 245 h 322"/>
              <a:gd name="T46" fmla="*/ 54 w 69"/>
              <a:gd name="T47" fmla="*/ 245 h 322"/>
              <a:gd name="T48" fmla="*/ 48 w 69"/>
              <a:gd name="T49" fmla="*/ 206 h 322"/>
              <a:gd name="T50" fmla="*/ 37 w 69"/>
              <a:gd name="T51" fmla="*/ 208 h 322"/>
              <a:gd name="T52" fmla="*/ 36 w 69"/>
              <a:gd name="T53" fmla="*/ 198 h 322"/>
              <a:gd name="T54" fmla="*/ 47 w 69"/>
              <a:gd name="T55" fmla="*/ 197 h 322"/>
              <a:gd name="T56" fmla="*/ 48 w 69"/>
              <a:gd name="T57" fmla="*/ 206 h 322"/>
              <a:gd name="T58" fmla="*/ 48 w 69"/>
              <a:gd name="T59" fmla="*/ 206 h 322"/>
              <a:gd name="T60" fmla="*/ 40 w 69"/>
              <a:gd name="T61" fmla="*/ 166 h 322"/>
              <a:gd name="T62" fmla="*/ 31 w 69"/>
              <a:gd name="T63" fmla="*/ 169 h 322"/>
              <a:gd name="T64" fmla="*/ 28 w 69"/>
              <a:gd name="T65" fmla="*/ 159 h 322"/>
              <a:gd name="T66" fmla="*/ 39 w 69"/>
              <a:gd name="T67" fmla="*/ 157 h 322"/>
              <a:gd name="T68" fmla="*/ 40 w 69"/>
              <a:gd name="T69" fmla="*/ 166 h 322"/>
              <a:gd name="T70" fmla="*/ 40 w 69"/>
              <a:gd name="T71" fmla="*/ 166 h 322"/>
              <a:gd name="T72" fmla="*/ 33 w 69"/>
              <a:gd name="T73" fmla="*/ 129 h 322"/>
              <a:gd name="T74" fmla="*/ 23 w 69"/>
              <a:gd name="T75" fmla="*/ 130 h 322"/>
              <a:gd name="T76" fmla="*/ 22 w 69"/>
              <a:gd name="T77" fmla="*/ 119 h 322"/>
              <a:gd name="T78" fmla="*/ 31 w 69"/>
              <a:gd name="T79" fmla="*/ 118 h 322"/>
              <a:gd name="T80" fmla="*/ 33 w 69"/>
              <a:gd name="T81" fmla="*/ 129 h 322"/>
              <a:gd name="T82" fmla="*/ 33 w 69"/>
              <a:gd name="T83" fmla="*/ 129 h 322"/>
              <a:gd name="T84" fmla="*/ 26 w 69"/>
              <a:gd name="T85" fmla="*/ 89 h 322"/>
              <a:gd name="T86" fmla="*/ 17 w 69"/>
              <a:gd name="T87" fmla="*/ 91 h 322"/>
              <a:gd name="T88" fmla="*/ 14 w 69"/>
              <a:gd name="T89" fmla="*/ 80 h 322"/>
              <a:gd name="T90" fmla="*/ 24 w 69"/>
              <a:gd name="T91" fmla="*/ 79 h 322"/>
              <a:gd name="T92" fmla="*/ 26 w 69"/>
              <a:gd name="T93" fmla="*/ 89 h 322"/>
              <a:gd name="T94" fmla="*/ 26 w 69"/>
              <a:gd name="T95" fmla="*/ 89 h 322"/>
              <a:gd name="T96" fmla="*/ 19 w 69"/>
              <a:gd name="T97" fmla="*/ 50 h 322"/>
              <a:gd name="T98" fmla="*/ 9 w 69"/>
              <a:gd name="T99" fmla="*/ 51 h 322"/>
              <a:gd name="T100" fmla="*/ 7 w 69"/>
              <a:gd name="T101" fmla="*/ 41 h 322"/>
              <a:gd name="T102" fmla="*/ 17 w 69"/>
              <a:gd name="T103" fmla="*/ 40 h 322"/>
              <a:gd name="T104" fmla="*/ 19 w 69"/>
              <a:gd name="T105" fmla="*/ 5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9" h="322">
                <a:moveTo>
                  <a:pt x="11" y="11"/>
                </a:moveTo>
                <a:lnTo>
                  <a:pt x="2" y="12"/>
                </a:lnTo>
                <a:lnTo>
                  <a:pt x="0" y="2"/>
                </a:lnTo>
                <a:lnTo>
                  <a:pt x="10" y="0"/>
                </a:lnTo>
                <a:lnTo>
                  <a:pt x="11" y="11"/>
                </a:lnTo>
                <a:lnTo>
                  <a:pt x="11" y="11"/>
                </a:lnTo>
                <a:close/>
                <a:moveTo>
                  <a:pt x="69" y="319"/>
                </a:moveTo>
                <a:lnTo>
                  <a:pt x="67" y="314"/>
                </a:lnTo>
                <a:lnTo>
                  <a:pt x="58" y="315"/>
                </a:lnTo>
                <a:lnTo>
                  <a:pt x="58" y="322"/>
                </a:lnTo>
                <a:lnTo>
                  <a:pt x="69" y="319"/>
                </a:lnTo>
                <a:lnTo>
                  <a:pt x="69" y="319"/>
                </a:lnTo>
                <a:close/>
                <a:moveTo>
                  <a:pt x="62" y="284"/>
                </a:moveTo>
                <a:lnTo>
                  <a:pt x="52" y="287"/>
                </a:lnTo>
                <a:lnTo>
                  <a:pt x="50" y="276"/>
                </a:lnTo>
                <a:lnTo>
                  <a:pt x="61" y="275"/>
                </a:lnTo>
                <a:lnTo>
                  <a:pt x="62" y="284"/>
                </a:lnTo>
                <a:lnTo>
                  <a:pt x="62" y="284"/>
                </a:lnTo>
                <a:close/>
                <a:moveTo>
                  <a:pt x="54" y="245"/>
                </a:moveTo>
                <a:lnTo>
                  <a:pt x="45" y="248"/>
                </a:lnTo>
                <a:lnTo>
                  <a:pt x="44" y="237"/>
                </a:lnTo>
                <a:lnTo>
                  <a:pt x="53" y="236"/>
                </a:lnTo>
                <a:lnTo>
                  <a:pt x="54" y="245"/>
                </a:lnTo>
                <a:lnTo>
                  <a:pt x="54" y="245"/>
                </a:lnTo>
                <a:close/>
                <a:moveTo>
                  <a:pt x="48" y="206"/>
                </a:moveTo>
                <a:lnTo>
                  <a:pt x="37" y="208"/>
                </a:lnTo>
                <a:lnTo>
                  <a:pt x="36" y="198"/>
                </a:lnTo>
                <a:lnTo>
                  <a:pt x="47" y="197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40" y="166"/>
                </a:moveTo>
                <a:lnTo>
                  <a:pt x="31" y="169"/>
                </a:lnTo>
                <a:lnTo>
                  <a:pt x="28" y="159"/>
                </a:lnTo>
                <a:lnTo>
                  <a:pt x="39" y="157"/>
                </a:lnTo>
                <a:lnTo>
                  <a:pt x="40" y="166"/>
                </a:lnTo>
                <a:lnTo>
                  <a:pt x="40" y="166"/>
                </a:lnTo>
                <a:close/>
                <a:moveTo>
                  <a:pt x="33" y="129"/>
                </a:moveTo>
                <a:lnTo>
                  <a:pt x="23" y="130"/>
                </a:lnTo>
                <a:lnTo>
                  <a:pt x="22" y="119"/>
                </a:lnTo>
                <a:lnTo>
                  <a:pt x="31" y="118"/>
                </a:lnTo>
                <a:lnTo>
                  <a:pt x="33" y="129"/>
                </a:lnTo>
                <a:lnTo>
                  <a:pt x="33" y="129"/>
                </a:lnTo>
                <a:close/>
                <a:moveTo>
                  <a:pt x="26" y="89"/>
                </a:moveTo>
                <a:lnTo>
                  <a:pt x="17" y="91"/>
                </a:lnTo>
                <a:lnTo>
                  <a:pt x="14" y="80"/>
                </a:lnTo>
                <a:lnTo>
                  <a:pt x="24" y="79"/>
                </a:lnTo>
                <a:lnTo>
                  <a:pt x="26" y="89"/>
                </a:lnTo>
                <a:lnTo>
                  <a:pt x="26" y="89"/>
                </a:lnTo>
                <a:close/>
                <a:moveTo>
                  <a:pt x="19" y="50"/>
                </a:moveTo>
                <a:lnTo>
                  <a:pt x="9" y="51"/>
                </a:lnTo>
                <a:lnTo>
                  <a:pt x="7" y="41"/>
                </a:lnTo>
                <a:lnTo>
                  <a:pt x="17" y="40"/>
                </a:lnTo>
                <a:lnTo>
                  <a:pt x="19" y="5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72"/>
          <p:cNvSpPr>
            <a:spLocks noEditPoints="1"/>
          </p:cNvSpPr>
          <p:nvPr/>
        </p:nvSpPr>
        <p:spPr bwMode="auto">
          <a:xfrm>
            <a:off x="4450498" y="3298221"/>
            <a:ext cx="65088" cy="266700"/>
          </a:xfrm>
          <a:custGeom>
            <a:avLst/>
            <a:gdLst>
              <a:gd name="T0" fmla="*/ 1 w 41"/>
              <a:gd name="T1" fmla="*/ 157 h 168"/>
              <a:gd name="T2" fmla="*/ 11 w 41"/>
              <a:gd name="T3" fmla="*/ 158 h 168"/>
              <a:gd name="T4" fmla="*/ 9 w 41"/>
              <a:gd name="T5" fmla="*/ 168 h 168"/>
              <a:gd name="T6" fmla="*/ 0 w 41"/>
              <a:gd name="T7" fmla="*/ 166 h 168"/>
              <a:gd name="T8" fmla="*/ 1 w 41"/>
              <a:gd name="T9" fmla="*/ 157 h 168"/>
              <a:gd name="T10" fmla="*/ 1 w 41"/>
              <a:gd name="T11" fmla="*/ 157 h 168"/>
              <a:gd name="T12" fmla="*/ 32 w 41"/>
              <a:gd name="T13" fmla="*/ 0 h 168"/>
              <a:gd name="T14" fmla="*/ 41 w 41"/>
              <a:gd name="T15" fmla="*/ 2 h 168"/>
              <a:gd name="T16" fmla="*/ 40 w 41"/>
              <a:gd name="T17" fmla="*/ 11 h 168"/>
              <a:gd name="T18" fmla="*/ 30 w 41"/>
              <a:gd name="T19" fmla="*/ 10 h 168"/>
              <a:gd name="T20" fmla="*/ 32 w 41"/>
              <a:gd name="T21" fmla="*/ 0 h 168"/>
              <a:gd name="T22" fmla="*/ 32 w 41"/>
              <a:gd name="T23" fmla="*/ 0 h 168"/>
              <a:gd name="T24" fmla="*/ 24 w 41"/>
              <a:gd name="T25" fmla="*/ 39 h 168"/>
              <a:gd name="T26" fmla="*/ 34 w 41"/>
              <a:gd name="T27" fmla="*/ 42 h 168"/>
              <a:gd name="T28" fmla="*/ 32 w 41"/>
              <a:gd name="T29" fmla="*/ 51 h 168"/>
              <a:gd name="T30" fmla="*/ 22 w 41"/>
              <a:gd name="T31" fmla="*/ 49 h 168"/>
              <a:gd name="T32" fmla="*/ 24 w 41"/>
              <a:gd name="T33" fmla="*/ 39 h 168"/>
              <a:gd name="T34" fmla="*/ 24 w 41"/>
              <a:gd name="T35" fmla="*/ 39 h 168"/>
              <a:gd name="T36" fmla="*/ 17 w 41"/>
              <a:gd name="T37" fmla="*/ 78 h 168"/>
              <a:gd name="T38" fmla="*/ 26 w 41"/>
              <a:gd name="T39" fmla="*/ 79 h 168"/>
              <a:gd name="T40" fmla="*/ 24 w 41"/>
              <a:gd name="T41" fmla="*/ 90 h 168"/>
              <a:gd name="T42" fmla="*/ 14 w 41"/>
              <a:gd name="T43" fmla="*/ 87 h 168"/>
              <a:gd name="T44" fmla="*/ 17 w 41"/>
              <a:gd name="T45" fmla="*/ 78 h 168"/>
              <a:gd name="T46" fmla="*/ 17 w 41"/>
              <a:gd name="T47" fmla="*/ 78 h 168"/>
              <a:gd name="T48" fmla="*/ 9 w 41"/>
              <a:gd name="T49" fmla="*/ 117 h 168"/>
              <a:gd name="T50" fmla="*/ 18 w 41"/>
              <a:gd name="T51" fmla="*/ 119 h 168"/>
              <a:gd name="T52" fmla="*/ 17 w 41"/>
              <a:gd name="T53" fmla="*/ 129 h 168"/>
              <a:gd name="T54" fmla="*/ 7 w 41"/>
              <a:gd name="T55" fmla="*/ 126 h 168"/>
              <a:gd name="T56" fmla="*/ 9 w 41"/>
              <a:gd name="T57" fmla="*/ 11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168">
                <a:moveTo>
                  <a:pt x="1" y="157"/>
                </a:moveTo>
                <a:lnTo>
                  <a:pt x="11" y="158"/>
                </a:lnTo>
                <a:lnTo>
                  <a:pt x="9" y="168"/>
                </a:lnTo>
                <a:lnTo>
                  <a:pt x="0" y="166"/>
                </a:lnTo>
                <a:lnTo>
                  <a:pt x="1" y="157"/>
                </a:lnTo>
                <a:lnTo>
                  <a:pt x="1" y="157"/>
                </a:lnTo>
                <a:close/>
                <a:moveTo>
                  <a:pt x="32" y="0"/>
                </a:moveTo>
                <a:lnTo>
                  <a:pt x="41" y="2"/>
                </a:lnTo>
                <a:lnTo>
                  <a:pt x="40" y="11"/>
                </a:lnTo>
                <a:lnTo>
                  <a:pt x="30" y="10"/>
                </a:lnTo>
                <a:lnTo>
                  <a:pt x="32" y="0"/>
                </a:lnTo>
                <a:lnTo>
                  <a:pt x="32" y="0"/>
                </a:lnTo>
                <a:close/>
                <a:moveTo>
                  <a:pt x="24" y="39"/>
                </a:moveTo>
                <a:lnTo>
                  <a:pt x="34" y="42"/>
                </a:lnTo>
                <a:lnTo>
                  <a:pt x="32" y="51"/>
                </a:lnTo>
                <a:lnTo>
                  <a:pt x="22" y="49"/>
                </a:lnTo>
                <a:lnTo>
                  <a:pt x="24" y="39"/>
                </a:lnTo>
                <a:lnTo>
                  <a:pt x="24" y="39"/>
                </a:lnTo>
                <a:close/>
                <a:moveTo>
                  <a:pt x="17" y="78"/>
                </a:moveTo>
                <a:lnTo>
                  <a:pt x="26" y="79"/>
                </a:lnTo>
                <a:lnTo>
                  <a:pt x="24" y="90"/>
                </a:lnTo>
                <a:lnTo>
                  <a:pt x="14" y="87"/>
                </a:lnTo>
                <a:lnTo>
                  <a:pt x="17" y="78"/>
                </a:lnTo>
                <a:lnTo>
                  <a:pt x="17" y="78"/>
                </a:lnTo>
                <a:close/>
                <a:moveTo>
                  <a:pt x="9" y="117"/>
                </a:moveTo>
                <a:lnTo>
                  <a:pt x="18" y="119"/>
                </a:lnTo>
                <a:lnTo>
                  <a:pt x="17" y="129"/>
                </a:lnTo>
                <a:lnTo>
                  <a:pt x="7" y="126"/>
                </a:lnTo>
                <a:lnTo>
                  <a:pt x="9" y="11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273"/>
          <p:cNvSpPr>
            <a:spLocks noEditPoints="1"/>
          </p:cNvSpPr>
          <p:nvPr/>
        </p:nvSpPr>
        <p:spPr bwMode="auto">
          <a:xfrm>
            <a:off x="4074260" y="2894996"/>
            <a:ext cx="441325" cy="398463"/>
          </a:xfrm>
          <a:custGeom>
            <a:avLst/>
            <a:gdLst>
              <a:gd name="T0" fmla="*/ 14 w 278"/>
              <a:gd name="T1" fmla="*/ 7 h 251"/>
              <a:gd name="T2" fmla="*/ 8 w 278"/>
              <a:gd name="T3" fmla="*/ 13 h 251"/>
              <a:gd name="T4" fmla="*/ 0 w 278"/>
              <a:gd name="T5" fmla="*/ 7 h 251"/>
              <a:gd name="T6" fmla="*/ 7 w 278"/>
              <a:gd name="T7" fmla="*/ 0 h 251"/>
              <a:gd name="T8" fmla="*/ 14 w 278"/>
              <a:gd name="T9" fmla="*/ 7 h 251"/>
              <a:gd name="T10" fmla="*/ 14 w 278"/>
              <a:gd name="T11" fmla="*/ 7 h 251"/>
              <a:gd name="T12" fmla="*/ 278 w 278"/>
              <a:gd name="T13" fmla="*/ 245 h 251"/>
              <a:gd name="T14" fmla="*/ 273 w 278"/>
              <a:gd name="T15" fmla="*/ 239 h 251"/>
              <a:gd name="T16" fmla="*/ 267 w 278"/>
              <a:gd name="T17" fmla="*/ 247 h 251"/>
              <a:gd name="T18" fmla="*/ 272 w 278"/>
              <a:gd name="T19" fmla="*/ 251 h 251"/>
              <a:gd name="T20" fmla="*/ 278 w 278"/>
              <a:gd name="T21" fmla="*/ 245 h 251"/>
              <a:gd name="T22" fmla="*/ 278 w 278"/>
              <a:gd name="T23" fmla="*/ 245 h 251"/>
              <a:gd name="T24" fmla="*/ 251 w 278"/>
              <a:gd name="T25" fmla="*/ 220 h 251"/>
              <a:gd name="T26" fmla="*/ 244 w 278"/>
              <a:gd name="T27" fmla="*/ 226 h 251"/>
              <a:gd name="T28" fmla="*/ 237 w 278"/>
              <a:gd name="T29" fmla="*/ 220 h 251"/>
              <a:gd name="T30" fmla="*/ 243 w 278"/>
              <a:gd name="T31" fmla="*/ 213 h 251"/>
              <a:gd name="T32" fmla="*/ 251 w 278"/>
              <a:gd name="T33" fmla="*/ 220 h 251"/>
              <a:gd name="T34" fmla="*/ 251 w 278"/>
              <a:gd name="T35" fmla="*/ 220 h 251"/>
              <a:gd name="T36" fmla="*/ 221 w 278"/>
              <a:gd name="T37" fmla="*/ 192 h 251"/>
              <a:gd name="T38" fmla="*/ 214 w 278"/>
              <a:gd name="T39" fmla="*/ 200 h 251"/>
              <a:gd name="T40" fmla="*/ 208 w 278"/>
              <a:gd name="T41" fmla="*/ 194 h 251"/>
              <a:gd name="T42" fmla="*/ 214 w 278"/>
              <a:gd name="T43" fmla="*/ 186 h 251"/>
              <a:gd name="T44" fmla="*/ 221 w 278"/>
              <a:gd name="T45" fmla="*/ 192 h 251"/>
              <a:gd name="T46" fmla="*/ 221 w 278"/>
              <a:gd name="T47" fmla="*/ 192 h 251"/>
              <a:gd name="T48" fmla="*/ 192 w 278"/>
              <a:gd name="T49" fmla="*/ 166 h 251"/>
              <a:gd name="T50" fmla="*/ 186 w 278"/>
              <a:gd name="T51" fmla="*/ 174 h 251"/>
              <a:gd name="T52" fmla="*/ 178 w 278"/>
              <a:gd name="T53" fmla="*/ 167 h 251"/>
              <a:gd name="T54" fmla="*/ 184 w 278"/>
              <a:gd name="T55" fmla="*/ 160 h 251"/>
              <a:gd name="T56" fmla="*/ 192 w 278"/>
              <a:gd name="T57" fmla="*/ 166 h 251"/>
              <a:gd name="T58" fmla="*/ 192 w 278"/>
              <a:gd name="T59" fmla="*/ 166 h 251"/>
              <a:gd name="T60" fmla="*/ 162 w 278"/>
              <a:gd name="T61" fmla="*/ 140 h 251"/>
              <a:gd name="T62" fmla="*/ 156 w 278"/>
              <a:gd name="T63" fmla="*/ 146 h 251"/>
              <a:gd name="T64" fmla="*/ 148 w 278"/>
              <a:gd name="T65" fmla="*/ 140 h 251"/>
              <a:gd name="T66" fmla="*/ 154 w 278"/>
              <a:gd name="T67" fmla="*/ 132 h 251"/>
              <a:gd name="T68" fmla="*/ 162 w 278"/>
              <a:gd name="T69" fmla="*/ 140 h 251"/>
              <a:gd name="T70" fmla="*/ 162 w 278"/>
              <a:gd name="T71" fmla="*/ 140 h 251"/>
              <a:gd name="T72" fmla="*/ 132 w 278"/>
              <a:gd name="T73" fmla="*/ 113 h 251"/>
              <a:gd name="T74" fmla="*/ 125 w 278"/>
              <a:gd name="T75" fmla="*/ 120 h 251"/>
              <a:gd name="T76" fmla="*/ 119 w 278"/>
              <a:gd name="T77" fmla="*/ 114 h 251"/>
              <a:gd name="T78" fmla="*/ 125 w 278"/>
              <a:gd name="T79" fmla="*/ 106 h 251"/>
              <a:gd name="T80" fmla="*/ 132 w 278"/>
              <a:gd name="T81" fmla="*/ 113 h 251"/>
              <a:gd name="T82" fmla="*/ 132 w 278"/>
              <a:gd name="T83" fmla="*/ 113 h 251"/>
              <a:gd name="T84" fmla="*/ 103 w 278"/>
              <a:gd name="T85" fmla="*/ 86 h 251"/>
              <a:gd name="T86" fmla="*/ 97 w 278"/>
              <a:gd name="T87" fmla="*/ 93 h 251"/>
              <a:gd name="T88" fmla="*/ 89 w 278"/>
              <a:gd name="T89" fmla="*/ 86 h 251"/>
              <a:gd name="T90" fmla="*/ 95 w 278"/>
              <a:gd name="T91" fmla="*/ 80 h 251"/>
              <a:gd name="T92" fmla="*/ 103 w 278"/>
              <a:gd name="T93" fmla="*/ 86 h 251"/>
              <a:gd name="T94" fmla="*/ 103 w 278"/>
              <a:gd name="T95" fmla="*/ 86 h 251"/>
              <a:gd name="T96" fmla="*/ 73 w 278"/>
              <a:gd name="T97" fmla="*/ 59 h 251"/>
              <a:gd name="T98" fmla="*/ 67 w 278"/>
              <a:gd name="T99" fmla="*/ 67 h 251"/>
              <a:gd name="T100" fmla="*/ 59 w 278"/>
              <a:gd name="T101" fmla="*/ 60 h 251"/>
              <a:gd name="T102" fmla="*/ 65 w 278"/>
              <a:gd name="T103" fmla="*/ 52 h 251"/>
              <a:gd name="T104" fmla="*/ 73 w 278"/>
              <a:gd name="T105" fmla="*/ 59 h 251"/>
              <a:gd name="T106" fmla="*/ 73 w 278"/>
              <a:gd name="T107" fmla="*/ 59 h 251"/>
              <a:gd name="T108" fmla="*/ 43 w 278"/>
              <a:gd name="T109" fmla="*/ 33 h 251"/>
              <a:gd name="T110" fmla="*/ 37 w 278"/>
              <a:gd name="T111" fmla="*/ 41 h 251"/>
              <a:gd name="T112" fmla="*/ 30 w 278"/>
              <a:gd name="T113" fmla="*/ 34 h 251"/>
              <a:gd name="T114" fmla="*/ 37 w 278"/>
              <a:gd name="T115" fmla="*/ 26 h 251"/>
              <a:gd name="T116" fmla="*/ 43 w 278"/>
              <a:gd name="T117" fmla="*/ 33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51">
                <a:moveTo>
                  <a:pt x="14" y="7"/>
                </a:moveTo>
                <a:lnTo>
                  <a:pt x="8" y="13"/>
                </a:lnTo>
                <a:lnTo>
                  <a:pt x="0" y="7"/>
                </a:lnTo>
                <a:lnTo>
                  <a:pt x="7" y="0"/>
                </a:lnTo>
                <a:lnTo>
                  <a:pt x="14" y="7"/>
                </a:lnTo>
                <a:lnTo>
                  <a:pt x="14" y="7"/>
                </a:lnTo>
                <a:close/>
                <a:moveTo>
                  <a:pt x="278" y="245"/>
                </a:moveTo>
                <a:lnTo>
                  <a:pt x="273" y="239"/>
                </a:lnTo>
                <a:lnTo>
                  <a:pt x="267" y="247"/>
                </a:lnTo>
                <a:lnTo>
                  <a:pt x="272" y="251"/>
                </a:lnTo>
                <a:lnTo>
                  <a:pt x="278" y="245"/>
                </a:lnTo>
                <a:lnTo>
                  <a:pt x="278" y="245"/>
                </a:lnTo>
                <a:close/>
                <a:moveTo>
                  <a:pt x="251" y="220"/>
                </a:moveTo>
                <a:lnTo>
                  <a:pt x="244" y="226"/>
                </a:lnTo>
                <a:lnTo>
                  <a:pt x="237" y="220"/>
                </a:lnTo>
                <a:lnTo>
                  <a:pt x="243" y="213"/>
                </a:lnTo>
                <a:lnTo>
                  <a:pt x="251" y="220"/>
                </a:lnTo>
                <a:lnTo>
                  <a:pt x="251" y="220"/>
                </a:lnTo>
                <a:close/>
                <a:moveTo>
                  <a:pt x="221" y="192"/>
                </a:moveTo>
                <a:lnTo>
                  <a:pt x="214" y="200"/>
                </a:lnTo>
                <a:lnTo>
                  <a:pt x="208" y="194"/>
                </a:lnTo>
                <a:lnTo>
                  <a:pt x="214" y="186"/>
                </a:lnTo>
                <a:lnTo>
                  <a:pt x="221" y="192"/>
                </a:lnTo>
                <a:lnTo>
                  <a:pt x="221" y="192"/>
                </a:lnTo>
                <a:close/>
                <a:moveTo>
                  <a:pt x="192" y="166"/>
                </a:moveTo>
                <a:lnTo>
                  <a:pt x="186" y="174"/>
                </a:lnTo>
                <a:lnTo>
                  <a:pt x="178" y="167"/>
                </a:lnTo>
                <a:lnTo>
                  <a:pt x="184" y="160"/>
                </a:lnTo>
                <a:lnTo>
                  <a:pt x="192" y="166"/>
                </a:lnTo>
                <a:lnTo>
                  <a:pt x="192" y="166"/>
                </a:lnTo>
                <a:close/>
                <a:moveTo>
                  <a:pt x="162" y="140"/>
                </a:moveTo>
                <a:lnTo>
                  <a:pt x="156" y="146"/>
                </a:lnTo>
                <a:lnTo>
                  <a:pt x="148" y="140"/>
                </a:lnTo>
                <a:lnTo>
                  <a:pt x="154" y="132"/>
                </a:lnTo>
                <a:lnTo>
                  <a:pt x="162" y="140"/>
                </a:lnTo>
                <a:lnTo>
                  <a:pt x="162" y="140"/>
                </a:lnTo>
                <a:close/>
                <a:moveTo>
                  <a:pt x="132" y="113"/>
                </a:moveTo>
                <a:lnTo>
                  <a:pt x="125" y="120"/>
                </a:lnTo>
                <a:lnTo>
                  <a:pt x="119" y="114"/>
                </a:lnTo>
                <a:lnTo>
                  <a:pt x="125" y="106"/>
                </a:lnTo>
                <a:lnTo>
                  <a:pt x="132" y="113"/>
                </a:lnTo>
                <a:lnTo>
                  <a:pt x="132" y="113"/>
                </a:lnTo>
                <a:close/>
                <a:moveTo>
                  <a:pt x="103" y="86"/>
                </a:moveTo>
                <a:lnTo>
                  <a:pt x="97" y="93"/>
                </a:lnTo>
                <a:lnTo>
                  <a:pt x="89" y="86"/>
                </a:lnTo>
                <a:lnTo>
                  <a:pt x="95" y="80"/>
                </a:lnTo>
                <a:lnTo>
                  <a:pt x="103" y="86"/>
                </a:lnTo>
                <a:lnTo>
                  <a:pt x="103" y="86"/>
                </a:lnTo>
                <a:close/>
                <a:moveTo>
                  <a:pt x="73" y="59"/>
                </a:moveTo>
                <a:lnTo>
                  <a:pt x="67" y="67"/>
                </a:lnTo>
                <a:lnTo>
                  <a:pt x="59" y="60"/>
                </a:lnTo>
                <a:lnTo>
                  <a:pt x="65" y="52"/>
                </a:lnTo>
                <a:lnTo>
                  <a:pt x="73" y="59"/>
                </a:lnTo>
                <a:lnTo>
                  <a:pt x="73" y="59"/>
                </a:lnTo>
                <a:close/>
                <a:moveTo>
                  <a:pt x="43" y="33"/>
                </a:moveTo>
                <a:lnTo>
                  <a:pt x="37" y="41"/>
                </a:lnTo>
                <a:lnTo>
                  <a:pt x="30" y="34"/>
                </a:lnTo>
                <a:lnTo>
                  <a:pt x="37" y="26"/>
                </a:lnTo>
                <a:lnTo>
                  <a:pt x="43" y="3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74"/>
          <p:cNvSpPr>
            <a:spLocks noEditPoints="1"/>
          </p:cNvSpPr>
          <p:nvPr/>
        </p:nvSpPr>
        <p:spPr bwMode="auto">
          <a:xfrm>
            <a:off x="3601185" y="3145821"/>
            <a:ext cx="893763" cy="147638"/>
          </a:xfrm>
          <a:custGeom>
            <a:avLst/>
            <a:gdLst>
              <a:gd name="T0" fmla="*/ 11 w 563"/>
              <a:gd name="T1" fmla="*/ 12 h 93"/>
              <a:gd name="T2" fmla="*/ 1 w 563"/>
              <a:gd name="T3" fmla="*/ 0 h 93"/>
              <a:gd name="T4" fmla="*/ 12 w 563"/>
              <a:gd name="T5" fmla="*/ 2 h 93"/>
              <a:gd name="T6" fmla="*/ 562 w 563"/>
              <a:gd name="T7" fmla="*/ 93 h 93"/>
              <a:gd name="T8" fmla="*/ 553 w 563"/>
              <a:gd name="T9" fmla="*/ 81 h 93"/>
              <a:gd name="T10" fmla="*/ 563 w 563"/>
              <a:gd name="T11" fmla="*/ 83 h 93"/>
              <a:gd name="T12" fmla="*/ 523 w 563"/>
              <a:gd name="T13" fmla="*/ 88 h 93"/>
              <a:gd name="T14" fmla="*/ 514 w 563"/>
              <a:gd name="T15" fmla="*/ 76 h 93"/>
              <a:gd name="T16" fmla="*/ 524 w 563"/>
              <a:gd name="T17" fmla="*/ 77 h 93"/>
              <a:gd name="T18" fmla="*/ 482 w 563"/>
              <a:gd name="T19" fmla="*/ 81 h 93"/>
              <a:gd name="T20" fmla="*/ 474 w 563"/>
              <a:gd name="T21" fmla="*/ 71 h 93"/>
              <a:gd name="T22" fmla="*/ 484 w 563"/>
              <a:gd name="T23" fmla="*/ 72 h 93"/>
              <a:gd name="T24" fmla="*/ 443 w 563"/>
              <a:gd name="T25" fmla="*/ 76 h 93"/>
              <a:gd name="T26" fmla="*/ 435 w 563"/>
              <a:gd name="T27" fmla="*/ 64 h 93"/>
              <a:gd name="T28" fmla="*/ 444 w 563"/>
              <a:gd name="T29" fmla="*/ 66 h 93"/>
              <a:gd name="T30" fmla="*/ 404 w 563"/>
              <a:gd name="T31" fmla="*/ 70 h 93"/>
              <a:gd name="T32" fmla="*/ 396 w 563"/>
              <a:gd name="T33" fmla="*/ 59 h 93"/>
              <a:gd name="T34" fmla="*/ 405 w 563"/>
              <a:gd name="T35" fmla="*/ 60 h 93"/>
              <a:gd name="T36" fmla="*/ 365 w 563"/>
              <a:gd name="T37" fmla="*/ 64 h 93"/>
              <a:gd name="T38" fmla="*/ 356 w 563"/>
              <a:gd name="T39" fmla="*/ 53 h 93"/>
              <a:gd name="T40" fmla="*/ 366 w 563"/>
              <a:gd name="T41" fmla="*/ 54 h 93"/>
              <a:gd name="T42" fmla="*/ 325 w 563"/>
              <a:gd name="T43" fmla="*/ 58 h 93"/>
              <a:gd name="T44" fmla="*/ 316 w 563"/>
              <a:gd name="T45" fmla="*/ 47 h 93"/>
              <a:gd name="T46" fmla="*/ 327 w 563"/>
              <a:gd name="T47" fmla="*/ 49 h 93"/>
              <a:gd name="T48" fmla="*/ 286 w 563"/>
              <a:gd name="T49" fmla="*/ 53 h 93"/>
              <a:gd name="T50" fmla="*/ 277 w 563"/>
              <a:gd name="T51" fmla="*/ 41 h 93"/>
              <a:gd name="T52" fmla="*/ 288 w 563"/>
              <a:gd name="T53" fmla="*/ 42 h 93"/>
              <a:gd name="T54" fmla="*/ 246 w 563"/>
              <a:gd name="T55" fmla="*/ 47 h 93"/>
              <a:gd name="T56" fmla="*/ 238 w 563"/>
              <a:gd name="T57" fmla="*/ 36 h 93"/>
              <a:gd name="T58" fmla="*/ 248 w 563"/>
              <a:gd name="T59" fmla="*/ 37 h 93"/>
              <a:gd name="T60" fmla="*/ 207 w 563"/>
              <a:gd name="T61" fmla="*/ 41 h 93"/>
              <a:gd name="T62" fmla="*/ 199 w 563"/>
              <a:gd name="T63" fmla="*/ 29 h 93"/>
              <a:gd name="T64" fmla="*/ 208 w 563"/>
              <a:gd name="T65" fmla="*/ 32 h 93"/>
              <a:gd name="T66" fmla="*/ 167 w 563"/>
              <a:gd name="T67" fmla="*/ 36 h 93"/>
              <a:gd name="T68" fmla="*/ 160 w 563"/>
              <a:gd name="T69" fmla="*/ 24 h 93"/>
              <a:gd name="T70" fmla="*/ 169 w 563"/>
              <a:gd name="T71" fmla="*/ 25 h 93"/>
              <a:gd name="T72" fmla="*/ 128 w 563"/>
              <a:gd name="T73" fmla="*/ 29 h 93"/>
              <a:gd name="T74" fmla="*/ 120 w 563"/>
              <a:gd name="T75" fmla="*/ 19 h 93"/>
              <a:gd name="T76" fmla="*/ 129 w 563"/>
              <a:gd name="T77" fmla="*/ 20 h 93"/>
              <a:gd name="T78" fmla="*/ 89 w 563"/>
              <a:gd name="T79" fmla="*/ 24 h 93"/>
              <a:gd name="T80" fmla="*/ 80 w 563"/>
              <a:gd name="T81" fmla="*/ 12 h 93"/>
              <a:gd name="T82" fmla="*/ 90 w 563"/>
              <a:gd name="T83" fmla="*/ 13 h 93"/>
              <a:gd name="T84" fmla="*/ 50 w 563"/>
              <a:gd name="T85" fmla="*/ 17 h 93"/>
              <a:gd name="T86" fmla="*/ 41 w 563"/>
              <a:gd name="T87" fmla="*/ 7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63" h="93">
                <a:moveTo>
                  <a:pt x="12" y="2"/>
                </a:moveTo>
                <a:lnTo>
                  <a:pt x="11" y="12"/>
                </a:lnTo>
                <a:lnTo>
                  <a:pt x="0" y="11"/>
                </a:lnTo>
                <a:lnTo>
                  <a:pt x="1" y="0"/>
                </a:lnTo>
                <a:lnTo>
                  <a:pt x="12" y="2"/>
                </a:lnTo>
                <a:lnTo>
                  <a:pt x="12" y="2"/>
                </a:lnTo>
                <a:close/>
                <a:moveTo>
                  <a:pt x="563" y="83"/>
                </a:moveTo>
                <a:lnTo>
                  <a:pt x="562" y="93"/>
                </a:lnTo>
                <a:lnTo>
                  <a:pt x="552" y="92"/>
                </a:lnTo>
                <a:lnTo>
                  <a:pt x="553" y="81"/>
                </a:lnTo>
                <a:lnTo>
                  <a:pt x="563" y="83"/>
                </a:lnTo>
                <a:lnTo>
                  <a:pt x="563" y="83"/>
                </a:lnTo>
                <a:close/>
                <a:moveTo>
                  <a:pt x="524" y="77"/>
                </a:moveTo>
                <a:lnTo>
                  <a:pt x="523" y="88"/>
                </a:lnTo>
                <a:lnTo>
                  <a:pt x="512" y="85"/>
                </a:lnTo>
                <a:lnTo>
                  <a:pt x="514" y="76"/>
                </a:lnTo>
                <a:lnTo>
                  <a:pt x="524" y="77"/>
                </a:lnTo>
                <a:lnTo>
                  <a:pt x="524" y="77"/>
                </a:lnTo>
                <a:close/>
                <a:moveTo>
                  <a:pt x="484" y="72"/>
                </a:moveTo>
                <a:lnTo>
                  <a:pt x="482" y="81"/>
                </a:lnTo>
                <a:lnTo>
                  <a:pt x="473" y="80"/>
                </a:lnTo>
                <a:lnTo>
                  <a:pt x="474" y="71"/>
                </a:lnTo>
                <a:lnTo>
                  <a:pt x="484" y="72"/>
                </a:lnTo>
                <a:lnTo>
                  <a:pt x="484" y="72"/>
                </a:lnTo>
                <a:close/>
                <a:moveTo>
                  <a:pt x="444" y="66"/>
                </a:moveTo>
                <a:lnTo>
                  <a:pt x="443" y="76"/>
                </a:lnTo>
                <a:lnTo>
                  <a:pt x="434" y="75"/>
                </a:lnTo>
                <a:lnTo>
                  <a:pt x="435" y="64"/>
                </a:lnTo>
                <a:lnTo>
                  <a:pt x="444" y="66"/>
                </a:lnTo>
                <a:lnTo>
                  <a:pt x="444" y="66"/>
                </a:lnTo>
                <a:close/>
                <a:moveTo>
                  <a:pt x="405" y="60"/>
                </a:moveTo>
                <a:lnTo>
                  <a:pt x="404" y="70"/>
                </a:lnTo>
                <a:lnTo>
                  <a:pt x="395" y="68"/>
                </a:lnTo>
                <a:lnTo>
                  <a:pt x="396" y="59"/>
                </a:lnTo>
                <a:lnTo>
                  <a:pt x="405" y="60"/>
                </a:lnTo>
                <a:lnTo>
                  <a:pt x="405" y="60"/>
                </a:lnTo>
                <a:close/>
                <a:moveTo>
                  <a:pt x="366" y="54"/>
                </a:moveTo>
                <a:lnTo>
                  <a:pt x="365" y="64"/>
                </a:lnTo>
                <a:lnTo>
                  <a:pt x="354" y="63"/>
                </a:lnTo>
                <a:lnTo>
                  <a:pt x="356" y="53"/>
                </a:lnTo>
                <a:lnTo>
                  <a:pt x="366" y="54"/>
                </a:lnTo>
                <a:lnTo>
                  <a:pt x="366" y="54"/>
                </a:lnTo>
                <a:close/>
                <a:moveTo>
                  <a:pt x="327" y="49"/>
                </a:moveTo>
                <a:lnTo>
                  <a:pt x="325" y="58"/>
                </a:lnTo>
                <a:lnTo>
                  <a:pt x="315" y="56"/>
                </a:lnTo>
                <a:lnTo>
                  <a:pt x="316" y="47"/>
                </a:lnTo>
                <a:lnTo>
                  <a:pt x="327" y="49"/>
                </a:lnTo>
                <a:lnTo>
                  <a:pt x="327" y="49"/>
                </a:lnTo>
                <a:close/>
                <a:moveTo>
                  <a:pt x="288" y="42"/>
                </a:moveTo>
                <a:lnTo>
                  <a:pt x="286" y="53"/>
                </a:lnTo>
                <a:lnTo>
                  <a:pt x="276" y="51"/>
                </a:lnTo>
                <a:lnTo>
                  <a:pt x="277" y="41"/>
                </a:lnTo>
                <a:lnTo>
                  <a:pt x="288" y="42"/>
                </a:lnTo>
                <a:lnTo>
                  <a:pt x="288" y="42"/>
                </a:lnTo>
                <a:close/>
                <a:moveTo>
                  <a:pt x="248" y="37"/>
                </a:moveTo>
                <a:lnTo>
                  <a:pt x="246" y="47"/>
                </a:lnTo>
                <a:lnTo>
                  <a:pt x="237" y="45"/>
                </a:lnTo>
                <a:lnTo>
                  <a:pt x="238" y="36"/>
                </a:lnTo>
                <a:lnTo>
                  <a:pt x="248" y="37"/>
                </a:lnTo>
                <a:lnTo>
                  <a:pt x="248" y="37"/>
                </a:lnTo>
                <a:close/>
                <a:moveTo>
                  <a:pt x="208" y="32"/>
                </a:moveTo>
                <a:lnTo>
                  <a:pt x="207" y="41"/>
                </a:lnTo>
                <a:lnTo>
                  <a:pt x="197" y="39"/>
                </a:lnTo>
                <a:lnTo>
                  <a:pt x="199" y="29"/>
                </a:lnTo>
                <a:lnTo>
                  <a:pt x="208" y="32"/>
                </a:lnTo>
                <a:lnTo>
                  <a:pt x="208" y="32"/>
                </a:lnTo>
                <a:close/>
                <a:moveTo>
                  <a:pt x="169" y="25"/>
                </a:moveTo>
                <a:lnTo>
                  <a:pt x="167" y="36"/>
                </a:lnTo>
                <a:lnTo>
                  <a:pt x="158" y="34"/>
                </a:lnTo>
                <a:lnTo>
                  <a:pt x="160" y="24"/>
                </a:lnTo>
                <a:lnTo>
                  <a:pt x="169" y="25"/>
                </a:lnTo>
                <a:lnTo>
                  <a:pt x="169" y="25"/>
                </a:lnTo>
                <a:close/>
                <a:moveTo>
                  <a:pt x="129" y="20"/>
                </a:moveTo>
                <a:lnTo>
                  <a:pt x="128" y="29"/>
                </a:lnTo>
                <a:lnTo>
                  <a:pt x="118" y="28"/>
                </a:lnTo>
                <a:lnTo>
                  <a:pt x="120" y="19"/>
                </a:lnTo>
                <a:lnTo>
                  <a:pt x="129" y="20"/>
                </a:lnTo>
                <a:lnTo>
                  <a:pt x="129" y="20"/>
                </a:lnTo>
                <a:close/>
                <a:moveTo>
                  <a:pt x="90" y="13"/>
                </a:moveTo>
                <a:lnTo>
                  <a:pt x="89" y="24"/>
                </a:lnTo>
                <a:lnTo>
                  <a:pt x="78" y="22"/>
                </a:lnTo>
                <a:lnTo>
                  <a:pt x="80" y="12"/>
                </a:lnTo>
                <a:lnTo>
                  <a:pt x="90" y="13"/>
                </a:lnTo>
                <a:lnTo>
                  <a:pt x="90" y="13"/>
                </a:lnTo>
                <a:close/>
                <a:moveTo>
                  <a:pt x="51" y="8"/>
                </a:moveTo>
                <a:lnTo>
                  <a:pt x="50" y="17"/>
                </a:lnTo>
                <a:lnTo>
                  <a:pt x="39" y="16"/>
                </a:lnTo>
                <a:lnTo>
                  <a:pt x="41" y="7"/>
                </a:lnTo>
                <a:lnTo>
                  <a:pt x="51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275"/>
          <p:cNvSpPr>
            <a:spLocks noEditPoints="1"/>
          </p:cNvSpPr>
          <p:nvPr/>
        </p:nvSpPr>
        <p:spPr bwMode="auto">
          <a:xfrm>
            <a:off x="4512410" y="3280758"/>
            <a:ext cx="825500" cy="180975"/>
          </a:xfrm>
          <a:custGeom>
            <a:avLst/>
            <a:gdLst>
              <a:gd name="T0" fmla="*/ 509 w 520"/>
              <a:gd name="T1" fmla="*/ 102 h 114"/>
              <a:gd name="T2" fmla="*/ 517 w 520"/>
              <a:gd name="T3" fmla="*/ 114 h 114"/>
              <a:gd name="T4" fmla="*/ 508 w 520"/>
              <a:gd name="T5" fmla="*/ 111 h 114"/>
              <a:gd name="T6" fmla="*/ 2 w 520"/>
              <a:gd name="T7" fmla="*/ 0 h 114"/>
              <a:gd name="T8" fmla="*/ 10 w 520"/>
              <a:gd name="T9" fmla="*/ 12 h 114"/>
              <a:gd name="T10" fmla="*/ 0 w 520"/>
              <a:gd name="T11" fmla="*/ 11 h 114"/>
              <a:gd name="T12" fmla="*/ 42 w 520"/>
              <a:gd name="T13" fmla="*/ 8 h 114"/>
              <a:gd name="T14" fmla="*/ 49 w 520"/>
              <a:gd name="T15" fmla="*/ 20 h 114"/>
              <a:gd name="T16" fmla="*/ 39 w 520"/>
              <a:gd name="T17" fmla="*/ 19 h 114"/>
              <a:gd name="T18" fmla="*/ 81 w 520"/>
              <a:gd name="T19" fmla="*/ 16 h 114"/>
              <a:gd name="T20" fmla="*/ 89 w 520"/>
              <a:gd name="T21" fmla="*/ 28 h 114"/>
              <a:gd name="T22" fmla="*/ 78 w 520"/>
              <a:gd name="T23" fmla="*/ 26 h 114"/>
              <a:gd name="T24" fmla="*/ 120 w 520"/>
              <a:gd name="T25" fmla="*/ 24 h 114"/>
              <a:gd name="T26" fmla="*/ 128 w 520"/>
              <a:gd name="T27" fmla="*/ 36 h 114"/>
              <a:gd name="T28" fmla="*/ 117 w 520"/>
              <a:gd name="T29" fmla="*/ 33 h 114"/>
              <a:gd name="T30" fmla="*/ 158 w 520"/>
              <a:gd name="T31" fmla="*/ 32 h 114"/>
              <a:gd name="T32" fmla="*/ 166 w 520"/>
              <a:gd name="T33" fmla="*/ 43 h 114"/>
              <a:gd name="T34" fmla="*/ 157 w 520"/>
              <a:gd name="T35" fmla="*/ 41 h 114"/>
              <a:gd name="T36" fmla="*/ 197 w 520"/>
              <a:gd name="T37" fmla="*/ 39 h 114"/>
              <a:gd name="T38" fmla="*/ 205 w 520"/>
              <a:gd name="T39" fmla="*/ 51 h 114"/>
              <a:gd name="T40" fmla="*/ 196 w 520"/>
              <a:gd name="T41" fmla="*/ 49 h 114"/>
              <a:gd name="T42" fmla="*/ 236 w 520"/>
              <a:gd name="T43" fmla="*/ 47 h 114"/>
              <a:gd name="T44" fmla="*/ 244 w 520"/>
              <a:gd name="T45" fmla="*/ 59 h 114"/>
              <a:gd name="T46" fmla="*/ 235 w 520"/>
              <a:gd name="T47" fmla="*/ 56 h 114"/>
              <a:gd name="T48" fmla="*/ 275 w 520"/>
              <a:gd name="T49" fmla="*/ 55 h 114"/>
              <a:gd name="T50" fmla="*/ 283 w 520"/>
              <a:gd name="T51" fmla="*/ 67 h 114"/>
              <a:gd name="T52" fmla="*/ 274 w 520"/>
              <a:gd name="T53" fmla="*/ 64 h 114"/>
              <a:gd name="T54" fmla="*/ 315 w 520"/>
              <a:gd name="T55" fmla="*/ 63 h 114"/>
              <a:gd name="T56" fmla="*/ 323 w 520"/>
              <a:gd name="T57" fmla="*/ 75 h 114"/>
              <a:gd name="T58" fmla="*/ 313 w 520"/>
              <a:gd name="T59" fmla="*/ 72 h 114"/>
              <a:gd name="T60" fmla="*/ 354 w 520"/>
              <a:gd name="T61" fmla="*/ 71 h 114"/>
              <a:gd name="T62" fmla="*/ 362 w 520"/>
              <a:gd name="T63" fmla="*/ 83 h 114"/>
              <a:gd name="T64" fmla="*/ 351 w 520"/>
              <a:gd name="T65" fmla="*/ 80 h 114"/>
              <a:gd name="T66" fmla="*/ 393 w 520"/>
              <a:gd name="T67" fmla="*/ 79 h 114"/>
              <a:gd name="T68" fmla="*/ 401 w 520"/>
              <a:gd name="T69" fmla="*/ 90 h 114"/>
              <a:gd name="T70" fmla="*/ 390 w 520"/>
              <a:gd name="T71" fmla="*/ 88 h 114"/>
              <a:gd name="T72" fmla="*/ 432 w 520"/>
              <a:gd name="T73" fmla="*/ 86 h 114"/>
              <a:gd name="T74" fmla="*/ 440 w 520"/>
              <a:gd name="T75" fmla="*/ 98 h 114"/>
              <a:gd name="T76" fmla="*/ 430 w 520"/>
              <a:gd name="T77" fmla="*/ 96 h 114"/>
              <a:gd name="T78" fmla="*/ 472 w 520"/>
              <a:gd name="T79" fmla="*/ 94 h 114"/>
              <a:gd name="T80" fmla="*/ 479 w 520"/>
              <a:gd name="T81" fmla="*/ 10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0" h="114">
                <a:moveTo>
                  <a:pt x="508" y="111"/>
                </a:moveTo>
                <a:lnTo>
                  <a:pt x="509" y="102"/>
                </a:lnTo>
                <a:lnTo>
                  <a:pt x="520" y="103"/>
                </a:lnTo>
                <a:lnTo>
                  <a:pt x="517" y="114"/>
                </a:lnTo>
                <a:lnTo>
                  <a:pt x="508" y="111"/>
                </a:lnTo>
                <a:lnTo>
                  <a:pt x="508" y="111"/>
                </a:lnTo>
                <a:close/>
                <a:moveTo>
                  <a:pt x="0" y="11"/>
                </a:moveTo>
                <a:lnTo>
                  <a:pt x="2" y="0"/>
                </a:lnTo>
                <a:lnTo>
                  <a:pt x="12" y="3"/>
                </a:lnTo>
                <a:lnTo>
                  <a:pt x="10" y="12"/>
                </a:lnTo>
                <a:lnTo>
                  <a:pt x="0" y="11"/>
                </a:lnTo>
                <a:lnTo>
                  <a:pt x="0" y="11"/>
                </a:lnTo>
                <a:close/>
                <a:moveTo>
                  <a:pt x="39" y="19"/>
                </a:moveTo>
                <a:lnTo>
                  <a:pt x="42" y="8"/>
                </a:lnTo>
                <a:lnTo>
                  <a:pt x="51" y="11"/>
                </a:lnTo>
                <a:lnTo>
                  <a:pt x="49" y="20"/>
                </a:lnTo>
                <a:lnTo>
                  <a:pt x="39" y="19"/>
                </a:lnTo>
                <a:lnTo>
                  <a:pt x="39" y="19"/>
                </a:lnTo>
                <a:close/>
                <a:moveTo>
                  <a:pt x="78" y="26"/>
                </a:moveTo>
                <a:lnTo>
                  <a:pt x="81" y="16"/>
                </a:lnTo>
                <a:lnTo>
                  <a:pt x="90" y="19"/>
                </a:lnTo>
                <a:lnTo>
                  <a:pt x="89" y="28"/>
                </a:lnTo>
                <a:lnTo>
                  <a:pt x="78" y="26"/>
                </a:lnTo>
                <a:lnTo>
                  <a:pt x="78" y="26"/>
                </a:lnTo>
                <a:close/>
                <a:moveTo>
                  <a:pt x="117" y="33"/>
                </a:moveTo>
                <a:lnTo>
                  <a:pt x="120" y="24"/>
                </a:lnTo>
                <a:lnTo>
                  <a:pt x="129" y="26"/>
                </a:lnTo>
                <a:lnTo>
                  <a:pt x="128" y="36"/>
                </a:lnTo>
                <a:lnTo>
                  <a:pt x="117" y="33"/>
                </a:lnTo>
                <a:lnTo>
                  <a:pt x="117" y="33"/>
                </a:lnTo>
                <a:close/>
                <a:moveTo>
                  <a:pt x="157" y="41"/>
                </a:moveTo>
                <a:lnTo>
                  <a:pt x="158" y="32"/>
                </a:lnTo>
                <a:lnTo>
                  <a:pt x="168" y="33"/>
                </a:lnTo>
                <a:lnTo>
                  <a:pt x="166" y="43"/>
                </a:lnTo>
                <a:lnTo>
                  <a:pt x="157" y="41"/>
                </a:lnTo>
                <a:lnTo>
                  <a:pt x="157" y="41"/>
                </a:lnTo>
                <a:close/>
                <a:moveTo>
                  <a:pt x="196" y="49"/>
                </a:moveTo>
                <a:lnTo>
                  <a:pt x="197" y="39"/>
                </a:lnTo>
                <a:lnTo>
                  <a:pt x="208" y="41"/>
                </a:lnTo>
                <a:lnTo>
                  <a:pt x="205" y="51"/>
                </a:lnTo>
                <a:lnTo>
                  <a:pt x="196" y="49"/>
                </a:lnTo>
                <a:lnTo>
                  <a:pt x="196" y="49"/>
                </a:lnTo>
                <a:close/>
                <a:moveTo>
                  <a:pt x="235" y="56"/>
                </a:moveTo>
                <a:lnTo>
                  <a:pt x="236" y="47"/>
                </a:lnTo>
                <a:lnTo>
                  <a:pt x="247" y="49"/>
                </a:lnTo>
                <a:lnTo>
                  <a:pt x="244" y="59"/>
                </a:lnTo>
                <a:lnTo>
                  <a:pt x="235" y="56"/>
                </a:lnTo>
                <a:lnTo>
                  <a:pt x="235" y="56"/>
                </a:lnTo>
                <a:close/>
                <a:moveTo>
                  <a:pt x="274" y="64"/>
                </a:moveTo>
                <a:lnTo>
                  <a:pt x="275" y="55"/>
                </a:lnTo>
                <a:lnTo>
                  <a:pt x="286" y="56"/>
                </a:lnTo>
                <a:lnTo>
                  <a:pt x="283" y="67"/>
                </a:lnTo>
                <a:lnTo>
                  <a:pt x="274" y="64"/>
                </a:lnTo>
                <a:lnTo>
                  <a:pt x="274" y="64"/>
                </a:lnTo>
                <a:close/>
                <a:moveTo>
                  <a:pt x="313" y="72"/>
                </a:moveTo>
                <a:lnTo>
                  <a:pt x="315" y="63"/>
                </a:lnTo>
                <a:lnTo>
                  <a:pt x="325" y="64"/>
                </a:lnTo>
                <a:lnTo>
                  <a:pt x="323" y="75"/>
                </a:lnTo>
                <a:lnTo>
                  <a:pt x="313" y="72"/>
                </a:lnTo>
                <a:lnTo>
                  <a:pt x="313" y="72"/>
                </a:lnTo>
                <a:close/>
                <a:moveTo>
                  <a:pt x="351" y="80"/>
                </a:moveTo>
                <a:lnTo>
                  <a:pt x="354" y="71"/>
                </a:lnTo>
                <a:lnTo>
                  <a:pt x="363" y="72"/>
                </a:lnTo>
                <a:lnTo>
                  <a:pt x="362" y="83"/>
                </a:lnTo>
                <a:lnTo>
                  <a:pt x="351" y="80"/>
                </a:lnTo>
                <a:lnTo>
                  <a:pt x="351" y="80"/>
                </a:lnTo>
                <a:close/>
                <a:moveTo>
                  <a:pt x="390" y="88"/>
                </a:moveTo>
                <a:lnTo>
                  <a:pt x="393" y="79"/>
                </a:lnTo>
                <a:lnTo>
                  <a:pt x="402" y="80"/>
                </a:lnTo>
                <a:lnTo>
                  <a:pt x="401" y="90"/>
                </a:lnTo>
                <a:lnTo>
                  <a:pt x="390" y="88"/>
                </a:lnTo>
                <a:lnTo>
                  <a:pt x="390" y="88"/>
                </a:lnTo>
                <a:close/>
                <a:moveTo>
                  <a:pt x="430" y="96"/>
                </a:moveTo>
                <a:lnTo>
                  <a:pt x="432" y="86"/>
                </a:lnTo>
                <a:lnTo>
                  <a:pt x="441" y="88"/>
                </a:lnTo>
                <a:lnTo>
                  <a:pt x="440" y="98"/>
                </a:lnTo>
                <a:lnTo>
                  <a:pt x="430" y="96"/>
                </a:lnTo>
                <a:lnTo>
                  <a:pt x="430" y="96"/>
                </a:lnTo>
                <a:close/>
                <a:moveTo>
                  <a:pt x="469" y="103"/>
                </a:moveTo>
                <a:lnTo>
                  <a:pt x="472" y="94"/>
                </a:lnTo>
                <a:lnTo>
                  <a:pt x="481" y="96"/>
                </a:lnTo>
                <a:lnTo>
                  <a:pt x="479" y="106"/>
                </a:lnTo>
                <a:lnTo>
                  <a:pt x="469" y="10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276"/>
          <p:cNvSpPr>
            <a:spLocks noEditPoints="1"/>
          </p:cNvSpPr>
          <p:nvPr/>
        </p:nvSpPr>
        <p:spPr bwMode="auto">
          <a:xfrm>
            <a:off x="4444148" y="2179033"/>
            <a:ext cx="74613" cy="1089025"/>
          </a:xfrm>
          <a:custGeom>
            <a:avLst/>
            <a:gdLst>
              <a:gd name="T0" fmla="*/ 0 w 47"/>
              <a:gd name="T1" fmla="*/ 11 h 686"/>
              <a:gd name="T2" fmla="*/ 10 w 47"/>
              <a:gd name="T3" fmla="*/ 0 h 686"/>
              <a:gd name="T4" fmla="*/ 10 w 47"/>
              <a:gd name="T5" fmla="*/ 9 h 686"/>
              <a:gd name="T6" fmla="*/ 36 w 47"/>
              <a:gd name="T7" fmla="*/ 686 h 686"/>
              <a:gd name="T8" fmla="*/ 45 w 47"/>
              <a:gd name="T9" fmla="*/ 676 h 686"/>
              <a:gd name="T10" fmla="*/ 47 w 47"/>
              <a:gd name="T11" fmla="*/ 686 h 686"/>
              <a:gd name="T12" fmla="*/ 34 w 47"/>
              <a:gd name="T13" fmla="*/ 647 h 686"/>
              <a:gd name="T14" fmla="*/ 44 w 47"/>
              <a:gd name="T15" fmla="*/ 637 h 686"/>
              <a:gd name="T16" fmla="*/ 44 w 47"/>
              <a:gd name="T17" fmla="*/ 646 h 686"/>
              <a:gd name="T18" fmla="*/ 32 w 47"/>
              <a:gd name="T19" fmla="*/ 607 h 686"/>
              <a:gd name="T20" fmla="*/ 41 w 47"/>
              <a:gd name="T21" fmla="*/ 596 h 686"/>
              <a:gd name="T22" fmla="*/ 41 w 47"/>
              <a:gd name="T23" fmla="*/ 607 h 686"/>
              <a:gd name="T24" fmla="*/ 30 w 47"/>
              <a:gd name="T25" fmla="*/ 567 h 686"/>
              <a:gd name="T26" fmla="*/ 39 w 47"/>
              <a:gd name="T27" fmla="*/ 557 h 686"/>
              <a:gd name="T28" fmla="*/ 40 w 47"/>
              <a:gd name="T29" fmla="*/ 567 h 686"/>
              <a:gd name="T30" fmla="*/ 28 w 47"/>
              <a:gd name="T31" fmla="*/ 528 h 686"/>
              <a:gd name="T32" fmla="*/ 38 w 47"/>
              <a:gd name="T33" fmla="*/ 516 h 686"/>
              <a:gd name="T34" fmla="*/ 38 w 47"/>
              <a:gd name="T35" fmla="*/ 527 h 686"/>
              <a:gd name="T36" fmla="*/ 26 w 47"/>
              <a:gd name="T37" fmla="*/ 488 h 686"/>
              <a:gd name="T38" fmla="*/ 35 w 47"/>
              <a:gd name="T39" fmla="*/ 477 h 686"/>
              <a:gd name="T40" fmla="*/ 36 w 47"/>
              <a:gd name="T41" fmla="*/ 488 h 686"/>
              <a:gd name="T42" fmla="*/ 23 w 47"/>
              <a:gd name="T43" fmla="*/ 448 h 686"/>
              <a:gd name="T44" fmla="*/ 32 w 47"/>
              <a:gd name="T45" fmla="*/ 438 h 686"/>
              <a:gd name="T46" fmla="*/ 34 w 47"/>
              <a:gd name="T47" fmla="*/ 447 h 686"/>
              <a:gd name="T48" fmla="*/ 22 w 47"/>
              <a:gd name="T49" fmla="*/ 408 h 686"/>
              <a:gd name="T50" fmla="*/ 31 w 47"/>
              <a:gd name="T51" fmla="*/ 398 h 686"/>
              <a:gd name="T52" fmla="*/ 31 w 47"/>
              <a:gd name="T53" fmla="*/ 408 h 686"/>
              <a:gd name="T54" fmla="*/ 19 w 47"/>
              <a:gd name="T55" fmla="*/ 369 h 686"/>
              <a:gd name="T56" fmla="*/ 28 w 47"/>
              <a:gd name="T57" fmla="*/ 358 h 686"/>
              <a:gd name="T58" fmla="*/ 30 w 47"/>
              <a:gd name="T59" fmla="*/ 367 h 686"/>
              <a:gd name="T60" fmla="*/ 17 w 47"/>
              <a:gd name="T61" fmla="*/ 328 h 686"/>
              <a:gd name="T62" fmla="*/ 27 w 47"/>
              <a:gd name="T63" fmla="*/ 318 h 686"/>
              <a:gd name="T64" fmla="*/ 27 w 47"/>
              <a:gd name="T65" fmla="*/ 328 h 686"/>
              <a:gd name="T66" fmla="*/ 15 w 47"/>
              <a:gd name="T67" fmla="*/ 289 h 686"/>
              <a:gd name="T68" fmla="*/ 24 w 47"/>
              <a:gd name="T69" fmla="*/ 279 h 686"/>
              <a:gd name="T70" fmla="*/ 24 w 47"/>
              <a:gd name="T71" fmla="*/ 289 h 686"/>
              <a:gd name="T72" fmla="*/ 13 w 47"/>
              <a:gd name="T73" fmla="*/ 249 h 686"/>
              <a:gd name="T74" fmla="*/ 22 w 47"/>
              <a:gd name="T75" fmla="*/ 238 h 686"/>
              <a:gd name="T76" fmla="*/ 23 w 47"/>
              <a:gd name="T77" fmla="*/ 249 h 686"/>
              <a:gd name="T78" fmla="*/ 11 w 47"/>
              <a:gd name="T79" fmla="*/ 209 h 686"/>
              <a:gd name="T80" fmla="*/ 21 w 47"/>
              <a:gd name="T81" fmla="*/ 199 h 686"/>
              <a:gd name="T82" fmla="*/ 21 w 47"/>
              <a:gd name="T83" fmla="*/ 209 h 686"/>
              <a:gd name="T84" fmla="*/ 9 w 47"/>
              <a:gd name="T85" fmla="*/ 170 h 686"/>
              <a:gd name="T86" fmla="*/ 18 w 47"/>
              <a:gd name="T87" fmla="*/ 160 h 686"/>
              <a:gd name="T88" fmla="*/ 19 w 47"/>
              <a:gd name="T89" fmla="*/ 169 h 686"/>
              <a:gd name="T90" fmla="*/ 6 w 47"/>
              <a:gd name="T91" fmla="*/ 130 h 686"/>
              <a:gd name="T92" fmla="*/ 15 w 47"/>
              <a:gd name="T93" fmla="*/ 119 h 686"/>
              <a:gd name="T94" fmla="*/ 17 w 47"/>
              <a:gd name="T95" fmla="*/ 130 h 686"/>
              <a:gd name="T96" fmla="*/ 5 w 47"/>
              <a:gd name="T97" fmla="*/ 90 h 686"/>
              <a:gd name="T98" fmla="*/ 14 w 47"/>
              <a:gd name="T99" fmla="*/ 80 h 686"/>
              <a:gd name="T100" fmla="*/ 14 w 47"/>
              <a:gd name="T101" fmla="*/ 89 h 686"/>
              <a:gd name="T102" fmla="*/ 2 w 47"/>
              <a:gd name="T103" fmla="*/ 50 h 686"/>
              <a:gd name="T104" fmla="*/ 11 w 47"/>
              <a:gd name="T105" fmla="*/ 39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7" h="686">
                <a:moveTo>
                  <a:pt x="10" y="9"/>
                </a:moveTo>
                <a:lnTo>
                  <a:pt x="0" y="11"/>
                </a:lnTo>
                <a:lnTo>
                  <a:pt x="0" y="0"/>
                </a:lnTo>
                <a:lnTo>
                  <a:pt x="10" y="0"/>
                </a:lnTo>
                <a:lnTo>
                  <a:pt x="10" y="9"/>
                </a:lnTo>
                <a:lnTo>
                  <a:pt x="10" y="9"/>
                </a:lnTo>
                <a:close/>
                <a:moveTo>
                  <a:pt x="47" y="686"/>
                </a:moveTo>
                <a:lnTo>
                  <a:pt x="36" y="686"/>
                </a:lnTo>
                <a:lnTo>
                  <a:pt x="36" y="677"/>
                </a:lnTo>
                <a:lnTo>
                  <a:pt x="45" y="676"/>
                </a:lnTo>
                <a:lnTo>
                  <a:pt x="47" y="686"/>
                </a:lnTo>
                <a:lnTo>
                  <a:pt x="47" y="686"/>
                </a:lnTo>
                <a:close/>
                <a:moveTo>
                  <a:pt x="44" y="646"/>
                </a:moveTo>
                <a:lnTo>
                  <a:pt x="34" y="647"/>
                </a:lnTo>
                <a:lnTo>
                  <a:pt x="34" y="637"/>
                </a:lnTo>
                <a:lnTo>
                  <a:pt x="44" y="637"/>
                </a:lnTo>
                <a:lnTo>
                  <a:pt x="44" y="646"/>
                </a:lnTo>
                <a:lnTo>
                  <a:pt x="44" y="646"/>
                </a:lnTo>
                <a:close/>
                <a:moveTo>
                  <a:pt x="41" y="607"/>
                </a:moveTo>
                <a:lnTo>
                  <a:pt x="32" y="607"/>
                </a:lnTo>
                <a:lnTo>
                  <a:pt x="31" y="597"/>
                </a:lnTo>
                <a:lnTo>
                  <a:pt x="41" y="596"/>
                </a:lnTo>
                <a:lnTo>
                  <a:pt x="41" y="607"/>
                </a:lnTo>
                <a:lnTo>
                  <a:pt x="41" y="607"/>
                </a:lnTo>
                <a:close/>
                <a:moveTo>
                  <a:pt x="40" y="567"/>
                </a:moveTo>
                <a:lnTo>
                  <a:pt x="30" y="567"/>
                </a:lnTo>
                <a:lnTo>
                  <a:pt x="30" y="557"/>
                </a:lnTo>
                <a:lnTo>
                  <a:pt x="39" y="557"/>
                </a:lnTo>
                <a:lnTo>
                  <a:pt x="40" y="567"/>
                </a:lnTo>
                <a:lnTo>
                  <a:pt x="40" y="567"/>
                </a:lnTo>
                <a:close/>
                <a:moveTo>
                  <a:pt x="38" y="527"/>
                </a:moveTo>
                <a:lnTo>
                  <a:pt x="28" y="528"/>
                </a:lnTo>
                <a:lnTo>
                  <a:pt x="27" y="518"/>
                </a:lnTo>
                <a:lnTo>
                  <a:pt x="38" y="516"/>
                </a:lnTo>
                <a:lnTo>
                  <a:pt x="38" y="527"/>
                </a:lnTo>
                <a:lnTo>
                  <a:pt x="38" y="527"/>
                </a:lnTo>
                <a:close/>
                <a:moveTo>
                  <a:pt x="36" y="488"/>
                </a:moveTo>
                <a:lnTo>
                  <a:pt x="26" y="488"/>
                </a:lnTo>
                <a:lnTo>
                  <a:pt x="24" y="477"/>
                </a:lnTo>
                <a:lnTo>
                  <a:pt x="35" y="477"/>
                </a:lnTo>
                <a:lnTo>
                  <a:pt x="36" y="488"/>
                </a:lnTo>
                <a:lnTo>
                  <a:pt x="36" y="488"/>
                </a:lnTo>
                <a:close/>
                <a:moveTo>
                  <a:pt x="34" y="447"/>
                </a:moveTo>
                <a:lnTo>
                  <a:pt x="23" y="448"/>
                </a:lnTo>
                <a:lnTo>
                  <a:pt x="23" y="438"/>
                </a:lnTo>
                <a:lnTo>
                  <a:pt x="32" y="438"/>
                </a:lnTo>
                <a:lnTo>
                  <a:pt x="34" y="447"/>
                </a:lnTo>
                <a:lnTo>
                  <a:pt x="34" y="447"/>
                </a:lnTo>
                <a:close/>
                <a:moveTo>
                  <a:pt x="31" y="408"/>
                </a:moveTo>
                <a:lnTo>
                  <a:pt x="22" y="408"/>
                </a:lnTo>
                <a:lnTo>
                  <a:pt x="21" y="399"/>
                </a:lnTo>
                <a:lnTo>
                  <a:pt x="31" y="398"/>
                </a:lnTo>
                <a:lnTo>
                  <a:pt x="31" y="408"/>
                </a:lnTo>
                <a:lnTo>
                  <a:pt x="31" y="408"/>
                </a:lnTo>
                <a:close/>
                <a:moveTo>
                  <a:pt x="30" y="367"/>
                </a:moveTo>
                <a:lnTo>
                  <a:pt x="19" y="369"/>
                </a:lnTo>
                <a:lnTo>
                  <a:pt x="19" y="358"/>
                </a:lnTo>
                <a:lnTo>
                  <a:pt x="28" y="358"/>
                </a:lnTo>
                <a:lnTo>
                  <a:pt x="30" y="367"/>
                </a:lnTo>
                <a:lnTo>
                  <a:pt x="30" y="367"/>
                </a:lnTo>
                <a:close/>
                <a:moveTo>
                  <a:pt x="27" y="328"/>
                </a:moveTo>
                <a:lnTo>
                  <a:pt x="17" y="328"/>
                </a:lnTo>
                <a:lnTo>
                  <a:pt x="17" y="319"/>
                </a:lnTo>
                <a:lnTo>
                  <a:pt x="27" y="318"/>
                </a:lnTo>
                <a:lnTo>
                  <a:pt x="27" y="328"/>
                </a:lnTo>
                <a:lnTo>
                  <a:pt x="27" y="328"/>
                </a:lnTo>
                <a:close/>
                <a:moveTo>
                  <a:pt x="24" y="289"/>
                </a:moveTo>
                <a:lnTo>
                  <a:pt x="15" y="289"/>
                </a:lnTo>
                <a:lnTo>
                  <a:pt x="14" y="279"/>
                </a:lnTo>
                <a:lnTo>
                  <a:pt x="24" y="279"/>
                </a:lnTo>
                <a:lnTo>
                  <a:pt x="24" y="289"/>
                </a:lnTo>
                <a:lnTo>
                  <a:pt x="24" y="289"/>
                </a:lnTo>
                <a:close/>
                <a:moveTo>
                  <a:pt x="23" y="249"/>
                </a:moveTo>
                <a:lnTo>
                  <a:pt x="13" y="249"/>
                </a:lnTo>
                <a:lnTo>
                  <a:pt x="13" y="239"/>
                </a:lnTo>
                <a:lnTo>
                  <a:pt x="22" y="238"/>
                </a:lnTo>
                <a:lnTo>
                  <a:pt x="23" y="249"/>
                </a:lnTo>
                <a:lnTo>
                  <a:pt x="23" y="249"/>
                </a:lnTo>
                <a:close/>
                <a:moveTo>
                  <a:pt x="21" y="209"/>
                </a:moveTo>
                <a:lnTo>
                  <a:pt x="11" y="209"/>
                </a:lnTo>
                <a:lnTo>
                  <a:pt x="10" y="199"/>
                </a:lnTo>
                <a:lnTo>
                  <a:pt x="21" y="199"/>
                </a:lnTo>
                <a:lnTo>
                  <a:pt x="21" y="209"/>
                </a:lnTo>
                <a:lnTo>
                  <a:pt x="21" y="209"/>
                </a:lnTo>
                <a:close/>
                <a:moveTo>
                  <a:pt x="19" y="169"/>
                </a:moveTo>
                <a:lnTo>
                  <a:pt x="9" y="170"/>
                </a:lnTo>
                <a:lnTo>
                  <a:pt x="7" y="160"/>
                </a:lnTo>
                <a:lnTo>
                  <a:pt x="18" y="160"/>
                </a:lnTo>
                <a:lnTo>
                  <a:pt x="19" y="169"/>
                </a:lnTo>
                <a:lnTo>
                  <a:pt x="19" y="169"/>
                </a:lnTo>
                <a:close/>
                <a:moveTo>
                  <a:pt x="17" y="130"/>
                </a:moveTo>
                <a:lnTo>
                  <a:pt x="6" y="130"/>
                </a:lnTo>
                <a:lnTo>
                  <a:pt x="6" y="120"/>
                </a:lnTo>
                <a:lnTo>
                  <a:pt x="15" y="119"/>
                </a:lnTo>
                <a:lnTo>
                  <a:pt x="17" y="130"/>
                </a:lnTo>
                <a:lnTo>
                  <a:pt x="17" y="130"/>
                </a:lnTo>
                <a:close/>
                <a:moveTo>
                  <a:pt x="14" y="89"/>
                </a:moveTo>
                <a:lnTo>
                  <a:pt x="5" y="90"/>
                </a:lnTo>
                <a:lnTo>
                  <a:pt x="4" y="80"/>
                </a:lnTo>
                <a:lnTo>
                  <a:pt x="14" y="80"/>
                </a:lnTo>
                <a:lnTo>
                  <a:pt x="14" y="89"/>
                </a:lnTo>
                <a:lnTo>
                  <a:pt x="14" y="89"/>
                </a:lnTo>
                <a:close/>
                <a:moveTo>
                  <a:pt x="13" y="50"/>
                </a:moveTo>
                <a:lnTo>
                  <a:pt x="2" y="50"/>
                </a:lnTo>
                <a:lnTo>
                  <a:pt x="2" y="41"/>
                </a:lnTo>
                <a:lnTo>
                  <a:pt x="11" y="39"/>
                </a:lnTo>
                <a:lnTo>
                  <a:pt x="13" y="5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277"/>
          <p:cNvSpPr>
            <a:spLocks noEditPoints="1"/>
          </p:cNvSpPr>
          <p:nvPr/>
        </p:nvSpPr>
        <p:spPr bwMode="auto">
          <a:xfrm>
            <a:off x="4452085" y="2186971"/>
            <a:ext cx="833438" cy="36513"/>
          </a:xfrm>
          <a:custGeom>
            <a:avLst/>
            <a:gdLst>
              <a:gd name="T0" fmla="*/ 515 w 525"/>
              <a:gd name="T1" fmla="*/ 0 h 23"/>
              <a:gd name="T2" fmla="*/ 525 w 525"/>
              <a:gd name="T3" fmla="*/ 10 h 23"/>
              <a:gd name="T4" fmla="*/ 515 w 525"/>
              <a:gd name="T5" fmla="*/ 10 h 23"/>
              <a:gd name="T6" fmla="*/ 8 w 525"/>
              <a:gd name="T7" fmla="*/ 23 h 23"/>
              <a:gd name="T8" fmla="*/ 0 w 525"/>
              <a:gd name="T9" fmla="*/ 13 h 23"/>
              <a:gd name="T10" fmla="*/ 0 w 525"/>
              <a:gd name="T11" fmla="*/ 23 h 23"/>
              <a:gd name="T12" fmla="*/ 36 w 525"/>
              <a:gd name="T13" fmla="*/ 12 h 23"/>
              <a:gd name="T14" fmla="*/ 47 w 525"/>
              <a:gd name="T15" fmla="*/ 21 h 23"/>
              <a:gd name="T16" fmla="*/ 38 w 525"/>
              <a:gd name="T17" fmla="*/ 23 h 23"/>
              <a:gd name="T18" fmla="*/ 77 w 525"/>
              <a:gd name="T19" fmla="*/ 11 h 23"/>
              <a:gd name="T20" fmla="*/ 87 w 525"/>
              <a:gd name="T21" fmla="*/ 21 h 23"/>
              <a:gd name="T22" fmla="*/ 77 w 525"/>
              <a:gd name="T23" fmla="*/ 21 h 23"/>
              <a:gd name="T24" fmla="*/ 116 w 525"/>
              <a:gd name="T25" fmla="*/ 10 h 23"/>
              <a:gd name="T26" fmla="*/ 127 w 525"/>
              <a:gd name="T27" fmla="*/ 20 h 23"/>
              <a:gd name="T28" fmla="*/ 117 w 525"/>
              <a:gd name="T29" fmla="*/ 20 h 23"/>
              <a:gd name="T30" fmla="*/ 157 w 525"/>
              <a:gd name="T31" fmla="*/ 10 h 23"/>
              <a:gd name="T32" fmla="*/ 167 w 525"/>
              <a:gd name="T33" fmla="*/ 19 h 23"/>
              <a:gd name="T34" fmla="*/ 157 w 525"/>
              <a:gd name="T35" fmla="*/ 19 h 23"/>
              <a:gd name="T36" fmla="*/ 196 w 525"/>
              <a:gd name="T37" fmla="*/ 8 h 23"/>
              <a:gd name="T38" fmla="*/ 206 w 525"/>
              <a:gd name="T39" fmla="*/ 17 h 23"/>
              <a:gd name="T40" fmla="*/ 196 w 525"/>
              <a:gd name="T41" fmla="*/ 17 h 23"/>
              <a:gd name="T42" fmla="*/ 236 w 525"/>
              <a:gd name="T43" fmla="*/ 7 h 23"/>
              <a:gd name="T44" fmla="*/ 247 w 525"/>
              <a:gd name="T45" fmla="*/ 17 h 23"/>
              <a:gd name="T46" fmla="*/ 236 w 525"/>
              <a:gd name="T47" fmla="*/ 17 h 23"/>
              <a:gd name="T48" fmla="*/ 276 w 525"/>
              <a:gd name="T49" fmla="*/ 6 h 23"/>
              <a:gd name="T50" fmla="*/ 286 w 525"/>
              <a:gd name="T51" fmla="*/ 16 h 23"/>
              <a:gd name="T52" fmla="*/ 276 w 525"/>
              <a:gd name="T53" fmla="*/ 16 h 23"/>
              <a:gd name="T54" fmla="*/ 316 w 525"/>
              <a:gd name="T55" fmla="*/ 6 h 23"/>
              <a:gd name="T56" fmla="*/ 325 w 525"/>
              <a:gd name="T57" fmla="*/ 15 h 23"/>
              <a:gd name="T58" fmla="*/ 316 w 525"/>
              <a:gd name="T59" fmla="*/ 15 h 23"/>
              <a:gd name="T60" fmla="*/ 355 w 525"/>
              <a:gd name="T61" fmla="*/ 4 h 23"/>
              <a:gd name="T62" fmla="*/ 366 w 525"/>
              <a:gd name="T63" fmla="*/ 13 h 23"/>
              <a:gd name="T64" fmla="*/ 355 w 525"/>
              <a:gd name="T65" fmla="*/ 13 h 23"/>
              <a:gd name="T66" fmla="*/ 396 w 525"/>
              <a:gd name="T67" fmla="*/ 3 h 23"/>
              <a:gd name="T68" fmla="*/ 405 w 525"/>
              <a:gd name="T69" fmla="*/ 12 h 23"/>
              <a:gd name="T70" fmla="*/ 396 w 525"/>
              <a:gd name="T71" fmla="*/ 13 h 23"/>
              <a:gd name="T72" fmla="*/ 435 w 525"/>
              <a:gd name="T73" fmla="*/ 2 h 23"/>
              <a:gd name="T74" fmla="*/ 445 w 525"/>
              <a:gd name="T75" fmla="*/ 12 h 23"/>
              <a:gd name="T76" fmla="*/ 435 w 525"/>
              <a:gd name="T77" fmla="*/ 12 h 23"/>
              <a:gd name="T78" fmla="*/ 476 w 525"/>
              <a:gd name="T79" fmla="*/ 2 h 23"/>
              <a:gd name="T80" fmla="*/ 485 w 525"/>
              <a:gd name="T81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5" h="23">
                <a:moveTo>
                  <a:pt x="515" y="10"/>
                </a:moveTo>
                <a:lnTo>
                  <a:pt x="515" y="0"/>
                </a:lnTo>
                <a:lnTo>
                  <a:pt x="525" y="0"/>
                </a:lnTo>
                <a:lnTo>
                  <a:pt x="525" y="10"/>
                </a:lnTo>
                <a:lnTo>
                  <a:pt x="515" y="10"/>
                </a:lnTo>
                <a:lnTo>
                  <a:pt x="515" y="10"/>
                </a:lnTo>
                <a:close/>
                <a:moveTo>
                  <a:pt x="0" y="23"/>
                </a:moveTo>
                <a:lnTo>
                  <a:pt x="8" y="23"/>
                </a:lnTo>
                <a:lnTo>
                  <a:pt x="8" y="12"/>
                </a:lnTo>
                <a:lnTo>
                  <a:pt x="0" y="13"/>
                </a:lnTo>
                <a:lnTo>
                  <a:pt x="0" y="23"/>
                </a:lnTo>
                <a:lnTo>
                  <a:pt x="0" y="23"/>
                </a:lnTo>
                <a:close/>
                <a:moveTo>
                  <a:pt x="38" y="23"/>
                </a:moveTo>
                <a:lnTo>
                  <a:pt x="36" y="12"/>
                </a:lnTo>
                <a:lnTo>
                  <a:pt x="47" y="12"/>
                </a:lnTo>
                <a:lnTo>
                  <a:pt x="47" y="21"/>
                </a:lnTo>
                <a:lnTo>
                  <a:pt x="38" y="23"/>
                </a:lnTo>
                <a:lnTo>
                  <a:pt x="38" y="23"/>
                </a:lnTo>
                <a:close/>
                <a:moveTo>
                  <a:pt x="77" y="21"/>
                </a:moveTo>
                <a:lnTo>
                  <a:pt x="77" y="11"/>
                </a:lnTo>
                <a:lnTo>
                  <a:pt x="86" y="11"/>
                </a:lnTo>
                <a:lnTo>
                  <a:pt x="87" y="21"/>
                </a:lnTo>
                <a:lnTo>
                  <a:pt x="77" y="21"/>
                </a:lnTo>
                <a:lnTo>
                  <a:pt x="77" y="21"/>
                </a:lnTo>
                <a:close/>
                <a:moveTo>
                  <a:pt x="117" y="20"/>
                </a:moveTo>
                <a:lnTo>
                  <a:pt x="116" y="10"/>
                </a:lnTo>
                <a:lnTo>
                  <a:pt x="127" y="10"/>
                </a:lnTo>
                <a:lnTo>
                  <a:pt x="127" y="20"/>
                </a:lnTo>
                <a:lnTo>
                  <a:pt x="117" y="20"/>
                </a:lnTo>
                <a:lnTo>
                  <a:pt x="117" y="20"/>
                </a:lnTo>
                <a:close/>
                <a:moveTo>
                  <a:pt x="157" y="19"/>
                </a:moveTo>
                <a:lnTo>
                  <a:pt x="157" y="10"/>
                </a:lnTo>
                <a:lnTo>
                  <a:pt x="166" y="8"/>
                </a:lnTo>
                <a:lnTo>
                  <a:pt x="167" y="19"/>
                </a:lnTo>
                <a:lnTo>
                  <a:pt x="157" y="19"/>
                </a:lnTo>
                <a:lnTo>
                  <a:pt x="157" y="19"/>
                </a:lnTo>
                <a:close/>
                <a:moveTo>
                  <a:pt x="196" y="17"/>
                </a:moveTo>
                <a:lnTo>
                  <a:pt x="196" y="8"/>
                </a:lnTo>
                <a:lnTo>
                  <a:pt x="206" y="8"/>
                </a:lnTo>
                <a:lnTo>
                  <a:pt x="206" y="17"/>
                </a:lnTo>
                <a:lnTo>
                  <a:pt x="196" y="17"/>
                </a:lnTo>
                <a:lnTo>
                  <a:pt x="196" y="17"/>
                </a:lnTo>
                <a:close/>
                <a:moveTo>
                  <a:pt x="236" y="17"/>
                </a:moveTo>
                <a:lnTo>
                  <a:pt x="236" y="7"/>
                </a:lnTo>
                <a:lnTo>
                  <a:pt x="246" y="7"/>
                </a:lnTo>
                <a:lnTo>
                  <a:pt x="247" y="17"/>
                </a:lnTo>
                <a:lnTo>
                  <a:pt x="236" y="17"/>
                </a:lnTo>
                <a:lnTo>
                  <a:pt x="236" y="17"/>
                </a:lnTo>
                <a:close/>
                <a:moveTo>
                  <a:pt x="276" y="16"/>
                </a:moveTo>
                <a:lnTo>
                  <a:pt x="276" y="6"/>
                </a:lnTo>
                <a:lnTo>
                  <a:pt x="286" y="6"/>
                </a:lnTo>
                <a:lnTo>
                  <a:pt x="286" y="16"/>
                </a:lnTo>
                <a:lnTo>
                  <a:pt x="276" y="16"/>
                </a:lnTo>
                <a:lnTo>
                  <a:pt x="276" y="16"/>
                </a:lnTo>
                <a:close/>
                <a:moveTo>
                  <a:pt x="316" y="15"/>
                </a:moveTo>
                <a:lnTo>
                  <a:pt x="316" y="6"/>
                </a:lnTo>
                <a:lnTo>
                  <a:pt x="325" y="4"/>
                </a:lnTo>
                <a:lnTo>
                  <a:pt x="325" y="15"/>
                </a:lnTo>
                <a:lnTo>
                  <a:pt x="316" y="15"/>
                </a:lnTo>
                <a:lnTo>
                  <a:pt x="316" y="15"/>
                </a:lnTo>
                <a:close/>
                <a:moveTo>
                  <a:pt x="355" y="13"/>
                </a:moveTo>
                <a:lnTo>
                  <a:pt x="355" y="4"/>
                </a:lnTo>
                <a:lnTo>
                  <a:pt x="366" y="4"/>
                </a:lnTo>
                <a:lnTo>
                  <a:pt x="366" y="13"/>
                </a:lnTo>
                <a:lnTo>
                  <a:pt x="355" y="13"/>
                </a:lnTo>
                <a:lnTo>
                  <a:pt x="355" y="13"/>
                </a:lnTo>
                <a:close/>
                <a:moveTo>
                  <a:pt x="396" y="13"/>
                </a:moveTo>
                <a:lnTo>
                  <a:pt x="396" y="3"/>
                </a:lnTo>
                <a:lnTo>
                  <a:pt x="405" y="3"/>
                </a:lnTo>
                <a:lnTo>
                  <a:pt x="405" y="12"/>
                </a:lnTo>
                <a:lnTo>
                  <a:pt x="396" y="13"/>
                </a:lnTo>
                <a:lnTo>
                  <a:pt x="396" y="13"/>
                </a:lnTo>
                <a:close/>
                <a:moveTo>
                  <a:pt x="435" y="12"/>
                </a:moveTo>
                <a:lnTo>
                  <a:pt x="435" y="2"/>
                </a:lnTo>
                <a:lnTo>
                  <a:pt x="445" y="2"/>
                </a:lnTo>
                <a:lnTo>
                  <a:pt x="445" y="12"/>
                </a:lnTo>
                <a:lnTo>
                  <a:pt x="435" y="12"/>
                </a:lnTo>
                <a:lnTo>
                  <a:pt x="435" y="12"/>
                </a:lnTo>
                <a:close/>
                <a:moveTo>
                  <a:pt x="476" y="11"/>
                </a:moveTo>
                <a:lnTo>
                  <a:pt x="476" y="2"/>
                </a:lnTo>
                <a:lnTo>
                  <a:pt x="485" y="0"/>
                </a:lnTo>
                <a:lnTo>
                  <a:pt x="485" y="11"/>
                </a:lnTo>
                <a:lnTo>
                  <a:pt x="476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78"/>
          <p:cNvSpPr>
            <a:spLocks noEditPoints="1"/>
          </p:cNvSpPr>
          <p:nvPr/>
        </p:nvSpPr>
        <p:spPr bwMode="auto">
          <a:xfrm>
            <a:off x="4072673" y="2375883"/>
            <a:ext cx="269875" cy="527050"/>
          </a:xfrm>
          <a:custGeom>
            <a:avLst/>
            <a:gdLst>
              <a:gd name="T0" fmla="*/ 4 w 170"/>
              <a:gd name="T1" fmla="*/ 319 h 332"/>
              <a:gd name="T2" fmla="*/ 13 w 170"/>
              <a:gd name="T3" fmla="*/ 323 h 332"/>
              <a:gd name="T4" fmla="*/ 9 w 170"/>
              <a:gd name="T5" fmla="*/ 332 h 332"/>
              <a:gd name="T6" fmla="*/ 0 w 170"/>
              <a:gd name="T7" fmla="*/ 328 h 332"/>
              <a:gd name="T8" fmla="*/ 4 w 170"/>
              <a:gd name="T9" fmla="*/ 319 h 332"/>
              <a:gd name="T10" fmla="*/ 4 w 170"/>
              <a:gd name="T11" fmla="*/ 319 h 332"/>
              <a:gd name="T12" fmla="*/ 160 w 170"/>
              <a:gd name="T13" fmla="*/ 0 h 332"/>
              <a:gd name="T14" fmla="*/ 158 w 170"/>
              <a:gd name="T15" fmla="*/ 6 h 332"/>
              <a:gd name="T16" fmla="*/ 167 w 170"/>
              <a:gd name="T17" fmla="*/ 11 h 332"/>
              <a:gd name="T18" fmla="*/ 170 w 170"/>
              <a:gd name="T19" fmla="*/ 4 h 332"/>
              <a:gd name="T20" fmla="*/ 160 w 170"/>
              <a:gd name="T21" fmla="*/ 0 h 332"/>
              <a:gd name="T22" fmla="*/ 160 w 170"/>
              <a:gd name="T23" fmla="*/ 0 h 332"/>
              <a:gd name="T24" fmla="*/ 145 w 170"/>
              <a:gd name="T25" fmla="*/ 33 h 332"/>
              <a:gd name="T26" fmla="*/ 154 w 170"/>
              <a:gd name="T27" fmla="*/ 37 h 332"/>
              <a:gd name="T28" fmla="*/ 149 w 170"/>
              <a:gd name="T29" fmla="*/ 46 h 332"/>
              <a:gd name="T30" fmla="*/ 141 w 170"/>
              <a:gd name="T31" fmla="*/ 42 h 332"/>
              <a:gd name="T32" fmla="*/ 145 w 170"/>
              <a:gd name="T33" fmla="*/ 33 h 332"/>
              <a:gd name="T34" fmla="*/ 145 w 170"/>
              <a:gd name="T35" fmla="*/ 33 h 332"/>
              <a:gd name="T36" fmla="*/ 126 w 170"/>
              <a:gd name="T37" fmla="*/ 68 h 332"/>
              <a:gd name="T38" fmla="*/ 136 w 170"/>
              <a:gd name="T39" fmla="*/ 74 h 332"/>
              <a:gd name="T40" fmla="*/ 132 w 170"/>
              <a:gd name="T41" fmla="*/ 81 h 332"/>
              <a:gd name="T42" fmla="*/ 123 w 170"/>
              <a:gd name="T43" fmla="*/ 77 h 332"/>
              <a:gd name="T44" fmla="*/ 126 w 170"/>
              <a:gd name="T45" fmla="*/ 68 h 332"/>
              <a:gd name="T46" fmla="*/ 126 w 170"/>
              <a:gd name="T47" fmla="*/ 68 h 332"/>
              <a:gd name="T48" fmla="*/ 109 w 170"/>
              <a:gd name="T49" fmla="*/ 105 h 332"/>
              <a:gd name="T50" fmla="*/ 119 w 170"/>
              <a:gd name="T51" fmla="*/ 109 h 332"/>
              <a:gd name="T52" fmla="*/ 115 w 170"/>
              <a:gd name="T53" fmla="*/ 118 h 332"/>
              <a:gd name="T54" fmla="*/ 106 w 170"/>
              <a:gd name="T55" fmla="*/ 114 h 332"/>
              <a:gd name="T56" fmla="*/ 109 w 170"/>
              <a:gd name="T57" fmla="*/ 105 h 332"/>
              <a:gd name="T58" fmla="*/ 109 w 170"/>
              <a:gd name="T59" fmla="*/ 105 h 332"/>
              <a:gd name="T60" fmla="*/ 93 w 170"/>
              <a:gd name="T61" fmla="*/ 140 h 332"/>
              <a:gd name="T62" fmla="*/ 100 w 170"/>
              <a:gd name="T63" fmla="*/ 144 h 332"/>
              <a:gd name="T64" fmla="*/ 96 w 170"/>
              <a:gd name="T65" fmla="*/ 153 h 332"/>
              <a:gd name="T66" fmla="*/ 87 w 170"/>
              <a:gd name="T67" fmla="*/ 149 h 332"/>
              <a:gd name="T68" fmla="*/ 93 w 170"/>
              <a:gd name="T69" fmla="*/ 140 h 332"/>
              <a:gd name="T70" fmla="*/ 93 w 170"/>
              <a:gd name="T71" fmla="*/ 140 h 332"/>
              <a:gd name="T72" fmla="*/ 74 w 170"/>
              <a:gd name="T73" fmla="*/ 175 h 332"/>
              <a:gd name="T74" fmla="*/ 83 w 170"/>
              <a:gd name="T75" fmla="*/ 181 h 332"/>
              <a:gd name="T76" fmla="*/ 79 w 170"/>
              <a:gd name="T77" fmla="*/ 190 h 332"/>
              <a:gd name="T78" fmla="*/ 70 w 170"/>
              <a:gd name="T79" fmla="*/ 185 h 332"/>
              <a:gd name="T80" fmla="*/ 74 w 170"/>
              <a:gd name="T81" fmla="*/ 175 h 332"/>
              <a:gd name="T82" fmla="*/ 74 w 170"/>
              <a:gd name="T83" fmla="*/ 175 h 332"/>
              <a:gd name="T84" fmla="*/ 57 w 170"/>
              <a:gd name="T85" fmla="*/ 212 h 332"/>
              <a:gd name="T86" fmla="*/ 66 w 170"/>
              <a:gd name="T87" fmla="*/ 216 h 332"/>
              <a:gd name="T88" fmla="*/ 61 w 170"/>
              <a:gd name="T89" fmla="*/ 225 h 332"/>
              <a:gd name="T90" fmla="*/ 52 w 170"/>
              <a:gd name="T91" fmla="*/ 221 h 332"/>
              <a:gd name="T92" fmla="*/ 57 w 170"/>
              <a:gd name="T93" fmla="*/ 212 h 332"/>
              <a:gd name="T94" fmla="*/ 57 w 170"/>
              <a:gd name="T95" fmla="*/ 212 h 332"/>
              <a:gd name="T96" fmla="*/ 39 w 170"/>
              <a:gd name="T97" fmla="*/ 247 h 332"/>
              <a:gd name="T98" fmla="*/ 48 w 170"/>
              <a:gd name="T99" fmla="*/ 251 h 332"/>
              <a:gd name="T100" fmla="*/ 44 w 170"/>
              <a:gd name="T101" fmla="*/ 260 h 332"/>
              <a:gd name="T102" fmla="*/ 35 w 170"/>
              <a:gd name="T103" fmla="*/ 257 h 332"/>
              <a:gd name="T104" fmla="*/ 39 w 170"/>
              <a:gd name="T105" fmla="*/ 247 h 332"/>
              <a:gd name="T106" fmla="*/ 39 w 170"/>
              <a:gd name="T107" fmla="*/ 247 h 332"/>
              <a:gd name="T108" fmla="*/ 22 w 170"/>
              <a:gd name="T109" fmla="*/ 283 h 332"/>
              <a:gd name="T110" fmla="*/ 31 w 170"/>
              <a:gd name="T111" fmla="*/ 288 h 332"/>
              <a:gd name="T112" fmla="*/ 26 w 170"/>
              <a:gd name="T113" fmla="*/ 297 h 332"/>
              <a:gd name="T114" fmla="*/ 18 w 170"/>
              <a:gd name="T115" fmla="*/ 292 h 332"/>
              <a:gd name="T116" fmla="*/ 22 w 170"/>
              <a:gd name="T117" fmla="*/ 283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0" h="332">
                <a:moveTo>
                  <a:pt x="4" y="319"/>
                </a:moveTo>
                <a:lnTo>
                  <a:pt x="13" y="323"/>
                </a:lnTo>
                <a:lnTo>
                  <a:pt x="9" y="332"/>
                </a:lnTo>
                <a:lnTo>
                  <a:pt x="0" y="328"/>
                </a:lnTo>
                <a:lnTo>
                  <a:pt x="4" y="319"/>
                </a:lnTo>
                <a:lnTo>
                  <a:pt x="4" y="319"/>
                </a:lnTo>
                <a:close/>
                <a:moveTo>
                  <a:pt x="160" y="0"/>
                </a:moveTo>
                <a:lnTo>
                  <a:pt x="158" y="6"/>
                </a:lnTo>
                <a:lnTo>
                  <a:pt x="167" y="11"/>
                </a:lnTo>
                <a:lnTo>
                  <a:pt x="170" y="4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145" y="33"/>
                </a:moveTo>
                <a:lnTo>
                  <a:pt x="154" y="37"/>
                </a:lnTo>
                <a:lnTo>
                  <a:pt x="149" y="46"/>
                </a:lnTo>
                <a:lnTo>
                  <a:pt x="141" y="42"/>
                </a:lnTo>
                <a:lnTo>
                  <a:pt x="145" y="33"/>
                </a:lnTo>
                <a:lnTo>
                  <a:pt x="145" y="33"/>
                </a:lnTo>
                <a:close/>
                <a:moveTo>
                  <a:pt x="126" y="68"/>
                </a:moveTo>
                <a:lnTo>
                  <a:pt x="136" y="74"/>
                </a:lnTo>
                <a:lnTo>
                  <a:pt x="132" y="81"/>
                </a:lnTo>
                <a:lnTo>
                  <a:pt x="123" y="77"/>
                </a:lnTo>
                <a:lnTo>
                  <a:pt x="126" y="68"/>
                </a:lnTo>
                <a:lnTo>
                  <a:pt x="126" y="68"/>
                </a:lnTo>
                <a:close/>
                <a:moveTo>
                  <a:pt x="109" y="105"/>
                </a:moveTo>
                <a:lnTo>
                  <a:pt x="119" y="109"/>
                </a:lnTo>
                <a:lnTo>
                  <a:pt x="115" y="118"/>
                </a:lnTo>
                <a:lnTo>
                  <a:pt x="106" y="114"/>
                </a:lnTo>
                <a:lnTo>
                  <a:pt x="109" y="105"/>
                </a:lnTo>
                <a:lnTo>
                  <a:pt x="109" y="105"/>
                </a:lnTo>
                <a:close/>
                <a:moveTo>
                  <a:pt x="93" y="140"/>
                </a:moveTo>
                <a:lnTo>
                  <a:pt x="100" y="144"/>
                </a:lnTo>
                <a:lnTo>
                  <a:pt x="96" y="153"/>
                </a:lnTo>
                <a:lnTo>
                  <a:pt x="87" y="149"/>
                </a:lnTo>
                <a:lnTo>
                  <a:pt x="93" y="140"/>
                </a:lnTo>
                <a:lnTo>
                  <a:pt x="93" y="140"/>
                </a:lnTo>
                <a:close/>
                <a:moveTo>
                  <a:pt x="74" y="175"/>
                </a:moveTo>
                <a:lnTo>
                  <a:pt x="83" y="181"/>
                </a:lnTo>
                <a:lnTo>
                  <a:pt x="79" y="190"/>
                </a:lnTo>
                <a:lnTo>
                  <a:pt x="70" y="185"/>
                </a:lnTo>
                <a:lnTo>
                  <a:pt x="74" y="175"/>
                </a:lnTo>
                <a:lnTo>
                  <a:pt x="74" y="175"/>
                </a:lnTo>
                <a:close/>
                <a:moveTo>
                  <a:pt x="57" y="212"/>
                </a:moveTo>
                <a:lnTo>
                  <a:pt x="66" y="216"/>
                </a:lnTo>
                <a:lnTo>
                  <a:pt x="61" y="225"/>
                </a:lnTo>
                <a:lnTo>
                  <a:pt x="52" y="221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39" y="247"/>
                </a:moveTo>
                <a:lnTo>
                  <a:pt x="48" y="251"/>
                </a:lnTo>
                <a:lnTo>
                  <a:pt x="44" y="260"/>
                </a:lnTo>
                <a:lnTo>
                  <a:pt x="35" y="257"/>
                </a:lnTo>
                <a:lnTo>
                  <a:pt x="39" y="247"/>
                </a:lnTo>
                <a:lnTo>
                  <a:pt x="39" y="247"/>
                </a:lnTo>
                <a:close/>
                <a:moveTo>
                  <a:pt x="22" y="283"/>
                </a:moveTo>
                <a:lnTo>
                  <a:pt x="31" y="288"/>
                </a:lnTo>
                <a:lnTo>
                  <a:pt x="26" y="297"/>
                </a:lnTo>
                <a:lnTo>
                  <a:pt x="18" y="292"/>
                </a:lnTo>
                <a:lnTo>
                  <a:pt x="22" y="28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279"/>
          <p:cNvSpPr>
            <a:spLocks noEditPoints="1"/>
          </p:cNvSpPr>
          <p:nvPr/>
        </p:nvSpPr>
        <p:spPr bwMode="auto">
          <a:xfrm>
            <a:off x="3163035" y="2582258"/>
            <a:ext cx="919163" cy="325438"/>
          </a:xfrm>
          <a:custGeom>
            <a:avLst/>
            <a:gdLst>
              <a:gd name="T0" fmla="*/ 570 w 579"/>
              <a:gd name="T1" fmla="*/ 192 h 205"/>
              <a:gd name="T2" fmla="*/ 575 w 579"/>
              <a:gd name="T3" fmla="*/ 205 h 205"/>
              <a:gd name="T4" fmla="*/ 566 w 579"/>
              <a:gd name="T5" fmla="*/ 202 h 205"/>
              <a:gd name="T6" fmla="*/ 4 w 579"/>
              <a:gd name="T7" fmla="*/ 0 h 205"/>
              <a:gd name="T8" fmla="*/ 10 w 579"/>
              <a:gd name="T9" fmla="*/ 13 h 205"/>
              <a:gd name="T10" fmla="*/ 0 w 579"/>
              <a:gd name="T11" fmla="*/ 10 h 205"/>
              <a:gd name="T12" fmla="*/ 42 w 579"/>
              <a:gd name="T13" fmla="*/ 13 h 205"/>
              <a:gd name="T14" fmla="*/ 47 w 579"/>
              <a:gd name="T15" fmla="*/ 26 h 205"/>
              <a:gd name="T16" fmla="*/ 38 w 579"/>
              <a:gd name="T17" fmla="*/ 22 h 205"/>
              <a:gd name="T18" fmla="*/ 79 w 579"/>
              <a:gd name="T19" fmla="*/ 26 h 205"/>
              <a:gd name="T20" fmla="*/ 85 w 579"/>
              <a:gd name="T21" fmla="*/ 39 h 205"/>
              <a:gd name="T22" fmla="*/ 76 w 579"/>
              <a:gd name="T23" fmla="*/ 35 h 205"/>
              <a:gd name="T24" fmla="*/ 117 w 579"/>
              <a:gd name="T25" fmla="*/ 39 h 205"/>
              <a:gd name="T26" fmla="*/ 123 w 579"/>
              <a:gd name="T27" fmla="*/ 51 h 205"/>
              <a:gd name="T28" fmla="*/ 114 w 579"/>
              <a:gd name="T29" fmla="*/ 48 h 205"/>
              <a:gd name="T30" fmla="*/ 155 w 579"/>
              <a:gd name="T31" fmla="*/ 52 h 205"/>
              <a:gd name="T32" fmla="*/ 161 w 579"/>
              <a:gd name="T33" fmla="*/ 64 h 205"/>
              <a:gd name="T34" fmla="*/ 152 w 579"/>
              <a:gd name="T35" fmla="*/ 61 h 205"/>
              <a:gd name="T36" fmla="*/ 192 w 579"/>
              <a:gd name="T37" fmla="*/ 64 h 205"/>
              <a:gd name="T38" fmla="*/ 199 w 579"/>
              <a:gd name="T39" fmla="*/ 77 h 205"/>
              <a:gd name="T40" fmla="*/ 190 w 579"/>
              <a:gd name="T41" fmla="*/ 74 h 205"/>
              <a:gd name="T42" fmla="*/ 230 w 579"/>
              <a:gd name="T43" fmla="*/ 77 h 205"/>
              <a:gd name="T44" fmla="*/ 237 w 579"/>
              <a:gd name="T45" fmla="*/ 90 h 205"/>
              <a:gd name="T46" fmla="*/ 226 w 579"/>
              <a:gd name="T47" fmla="*/ 86 h 205"/>
              <a:gd name="T48" fmla="*/ 268 w 579"/>
              <a:gd name="T49" fmla="*/ 90 h 205"/>
              <a:gd name="T50" fmla="*/ 273 w 579"/>
              <a:gd name="T51" fmla="*/ 103 h 205"/>
              <a:gd name="T52" fmla="*/ 264 w 579"/>
              <a:gd name="T53" fmla="*/ 99 h 205"/>
              <a:gd name="T54" fmla="*/ 306 w 579"/>
              <a:gd name="T55" fmla="*/ 103 h 205"/>
              <a:gd name="T56" fmla="*/ 311 w 579"/>
              <a:gd name="T57" fmla="*/ 115 h 205"/>
              <a:gd name="T58" fmla="*/ 302 w 579"/>
              <a:gd name="T59" fmla="*/ 112 h 205"/>
              <a:gd name="T60" fmla="*/ 343 w 579"/>
              <a:gd name="T61" fmla="*/ 116 h 205"/>
              <a:gd name="T62" fmla="*/ 349 w 579"/>
              <a:gd name="T63" fmla="*/ 128 h 205"/>
              <a:gd name="T64" fmla="*/ 340 w 579"/>
              <a:gd name="T65" fmla="*/ 125 h 205"/>
              <a:gd name="T66" fmla="*/ 381 w 579"/>
              <a:gd name="T67" fmla="*/ 128 h 205"/>
              <a:gd name="T68" fmla="*/ 387 w 579"/>
              <a:gd name="T69" fmla="*/ 141 h 205"/>
              <a:gd name="T70" fmla="*/ 378 w 579"/>
              <a:gd name="T71" fmla="*/ 138 h 205"/>
              <a:gd name="T72" fmla="*/ 419 w 579"/>
              <a:gd name="T73" fmla="*/ 141 h 205"/>
              <a:gd name="T74" fmla="*/ 425 w 579"/>
              <a:gd name="T75" fmla="*/ 154 h 205"/>
              <a:gd name="T76" fmla="*/ 416 w 579"/>
              <a:gd name="T77" fmla="*/ 150 h 205"/>
              <a:gd name="T78" fmla="*/ 456 w 579"/>
              <a:gd name="T79" fmla="*/ 154 h 205"/>
              <a:gd name="T80" fmla="*/ 463 w 579"/>
              <a:gd name="T81" fmla="*/ 167 h 205"/>
              <a:gd name="T82" fmla="*/ 454 w 579"/>
              <a:gd name="T83" fmla="*/ 163 h 205"/>
              <a:gd name="T84" fmla="*/ 494 w 579"/>
              <a:gd name="T85" fmla="*/ 167 h 205"/>
              <a:gd name="T86" fmla="*/ 501 w 579"/>
              <a:gd name="T87" fmla="*/ 179 h 205"/>
              <a:gd name="T88" fmla="*/ 490 w 579"/>
              <a:gd name="T89" fmla="*/ 176 h 205"/>
              <a:gd name="T90" fmla="*/ 532 w 579"/>
              <a:gd name="T91" fmla="*/ 180 h 205"/>
              <a:gd name="T92" fmla="*/ 537 w 579"/>
              <a:gd name="T93" fmla="*/ 192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205">
                <a:moveTo>
                  <a:pt x="566" y="202"/>
                </a:moveTo>
                <a:lnTo>
                  <a:pt x="570" y="192"/>
                </a:lnTo>
                <a:lnTo>
                  <a:pt x="579" y="196"/>
                </a:lnTo>
                <a:lnTo>
                  <a:pt x="575" y="205"/>
                </a:lnTo>
                <a:lnTo>
                  <a:pt x="566" y="202"/>
                </a:lnTo>
                <a:lnTo>
                  <a:pt x="566" y="202"/>
                </a:lnTo>
                <a:close/>
                <a:moveTo>
                  <a:pt x="0" y="10"/>
                </a:moveTo>
                <a:lnTo>
                  <a:pt x="4" y="0"/>
                </a:lnTo>
                <a:lnTo>
                  <a:pt x="13" y="4"/>
                </a:lnTo>
                <a:lnTo>
                  <a:pt x="10" y="13"/>
                </a:lnTo>
                <a:lnTo>
                  <a:pt x="0" y="10"/>
                </a:lnTo>
                <a:lnTo>
                  <a:pt x="0" y="10"/>
                </a:lnTo>
                <a:close/>
                <a:moveTo>
                  <a:pt x="38" y="22"/>
                </a:moveTo>
                <a:lnTo>
                  <a:pt x="42" y="13"/>
                </a:lnTo>
                <a:lnTo>
                  <a:pt x="51" y="17"/>
                </a:lnTo>
                <a:lnTo>
                  <a:pt x="47" y="26"/>
                </a:lnTo>
                <a:lnTo>
                  <a:pt x="38" y="22"/>
                </a:lnTo>
                <a:lnTo>
                  <a:pt x="38" y="22"/>
                </a:lnTo>
                <a:close/>
                <a:moveTo>
                  <a:pt x="76" y="35"/>
                </a:moveTo>
                <a:lnTo>
                  <a:pt x="79" y="26"/>
                </a:lnTo>
                <a:lnTo>
                  <a:pt x="89" y="28"/>
                </a:lnTo>
                <a:lnTo>
                  <a:pt x="85" y="39"/>
                </a:lnTo>
                <a:lnTo>
                  <a:pt x="76" y="35"/>
                </a:lnTo>
                <a:lnTo>
                  <a:pt x="76" y="35"/>
                </a:lnTo>
                <a:close/>
                <a:moveTo>
                  <a:pt x="114" y="48"/>
                </a:moveTo>
                <a:lnTo>
                  <a:pt x="117" y="39"/>
                </a:lnTo>
                <a:lnTo>
                  <a:pt x="126" y="42"/>
                </a:lnTo>
                <a:lnTo>
                  <a:pt x="123" y="51"/>
                </a:lnTo>
                <a:lnTo>
                  <a:pt x="114" y="48"/>
                </a:lnTo>
                <a:lnTo>
                  <a:pt x="114" y="48"/>
                </a:lnTo>
                <a:close/>
                <a:moveTo>
                  <a:pt x="152" y="61"/>
                </a:moveTo>
                <a:lnTo>
                  <a:pt x="155" y="52"/>
                </a:lnTo>
                <a:lnTo>
                  <a:pt x="164" y="55"/>
                </a:lnTo>
                <a:lnTo>
                  <a:pt x="161" y="64"/>
                </a:lnTo>
                <a:lnTo>
                  <a:pt x="152" y="61"/>
                </a:lnTo>
                <a:lnTo>
                  <a:pt x="152" y="61"/>
                </a:lnTo>
                <a:close/>
                <a:moveTo>
                  <a:pt x="190" y="74"/>
                </a:moveTo>
                <a:lnTo>
                  <a:pt x="192" y="64"/>
                </a:lnTo>
                <a:lnTo>
                  <a:pt x="202" y="68"/>
                </a:lnTo>
                <a:lnTo>
                  <a:pt x="199" y="77"/>
                </a:lnTo>
                <a:lnTo>
                  <a:pt x="190" y="74"/>
                </a:lnTo>
                <a:lnTo>
                  <a:pt x="190" y="74"/>
                </a:lnTo>
                <a:close/>
                <a:moveTo>
                  <a:pt x="226" y="86"/>
                </a:moveTo>
                <a:lnTo>
                  <a:pt x="230" y="77"/>
                </a:lnTo>
                <a:lnTo>
                  <a:pt x="239" y="81"/>
                </a:lnTo>
                <a:lnTo>
                  <a:pt x="237" y="90"/>
                </a:lnTo>
                <a:lnTo>
                  <a:pt x="226" y="86"/>
                </a:lnTo>
                <a:lnTo>
                  <a:pt x="226" y="86"/>
                </a:lnTo>
                <a:close/>
                <a:moveTo>
                  <a:pt x="264" y="99"/>
                </a:moveTo>
                <a:lnTo>
                  <a:pt x="268" y="90"/>
                </a:lnTo>
                <a:lnTo>
                  <a:pt x="277" y="93"/>
                </a:lnTo>
                <a:lnTo>
                  <a:pt x="273" y="103"/>
                </a:lnTo>
                <a:lnTo>
                  <a:pt x="264" y="99"/>
                </a:lnTo>
                <a:lnTo>
                  <a:pt x="264" y="99"/>
                </a:lnTo>
                <a:close/>
                <a:moveTo>
                  <a:pt x="302" y="112"/>
                </a:moveTo>
                <a:lnTo>
                  <a:pt x="306" y="103"/>
                </a:lnTo>
                <a:lnTo>
                  <a:pt x="315" y="106"/>
                </a:lnTo>
                <a:lnTo>
                  <a:pt x="311" y="115"/>
                </a:lnTo>
                <a:lnTo>
                  <a:pt x="302" y="112"/>
                </a:lnTo>
                <a:lnTo>
                  <a:pt x="302" y="112"/>
                </a:lnTo>
                <a:close/>
                <a:moveTo>
                  <a:pt x="340" y="125"/>
                </a:moveTo>
                <a:lnTo>
                  <a:pt x="343" y="116"/>
                </a:lnTo>
                <a:lnTo>
                  <a:pt x="353" y="119"/>
                </a:lnTo>
                <a:lnTo>
                  <a:pt x="349" y="128"/>
                </a:lnTo>
                <a:lnTo>
                  <a:pt x="340" y="125"/>
                </a:lnTo>
                <a:lnTo>
                  <a:pt x="340" y="125"/>
                </a:lnTo>
                <a:close/>
                <a:moveTo>
                  <a:pt x="378" y="138"/>
                </a:moveTo>
                <a:lnTo>
                  <a:pt x="381" y="128"/>
                </a:lnTo>
                <a:lnTo>
                  <a:pt x="390" y="132"/>
                </a:lnTo>
                <a:lnTo>
                  <a:pt x="387" y="141"/>
                </a:lnTo>
                <a:lnTo>
                  <a:pt x="378" y="138"/>
                </a:lnTo>
                <a:lnTo>
                  <a:pt x="378" y="138"/>
                </a:lnTo>
                <a:close/>
                <a:moveTo>
                  <a:pt x="416" y="150"/>
                </a:moveTo>
                <a:lnTo>
                  <a:pt x="419" y="141"/>
                </a:lnTo>
                <a:lnTo>
                  <a:pt x="428" y="145"/>
                </a:lnTo>
                <a:lnTo>
                  <a:pt x="425" y="154"/>
                </a:lnTo>
                <a:lnTo>
                  <a:pt x="416" y="150"/>
                </a:lnTo>
                <a:lnTo>
                  <a:pt x="416" y="150"/>
                </a:lnTo>
                <a:close/>
                <a:moveTo>
                  <a:pt x="454" y="163"/>
                </a:moveTo>
                <a:lnTo>
                  <a:pt x="456" y="154"/>
                </a:lnTo>
                <a:lnTo>
                  <a:pt x="466" y="157"/>
                </a:lnTo>
                <a:lnTo>
                  <a:pt x="463" y="167"/>
                </a:lnTo>
                <a:lnTo>
                  <a:pt x="454" y="163"/>
                </a:lnTo>
                <a:lnTo>
                  <a:pt x="454" y="163"/>
                </a:lnTo>
                <a:close/>
                <a:moveTo>
                  <a:pt x="490" y="176"/>
                </a:moveTo>
                <a:lnTo>
                  <a:pt x="494" y="167"/>
                </a:lnTo>
                <a:lnTo>
                  <a:pt x="503" y="170"/>
                </a:lnTo>
                <a:lnTo>
                  <a:pt x="501" y="179"/>
                </a:lnTo>
                <a:lnTo>
                  <a:pt x="490" y="176"/>
                </a:lnTo>
                <a:lnTo>
                  <a:pt x="490" y="176"/>
                </a:lnTo>
                <a:close/>
                <a:moveTo>
                  <a:pt x="528" y="189"/>
                </a:moveTo>
                <a:lnTo>
                  <a:pt x="532" y="180"/>
                </a:lnTo>
                <a:lnTo>
                  <a:pt x="541" y="183"/>
                </a:lnTo>
                <a:lnTo>
                  <a:pt x="537" y="192"/>
                </a:lnTo>
                <a:lnTo>
                  <a:pt x="528" y="18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280"/>
          <p:cNvSpPr>
            <a:spLocks noEditPoints="1"/>
          </p:cNvSpPr>
          <p:nvPr/>
        </p:nvSpPr>
        <p:spPr bwMode="auto">
          <a:xfrm>
            <a:off x="3564673" y="3153758"/>
            <a:ext cx="44450" cy="268288"/>
          </a:xfrm>
          <a:custGeom>
            <a:avLst/>
            <a:gdLst>
              <a:gd name="T0" fmla="*/ 27 w 28"/>
              <a:gd name="T1" fmla="*/ 11 h 169"/>
              <a:gd name="T2" fmla="*/ 18 w 28"/>
              <a:gd name="T3" fmla="*/ 10 h 169"/>
              <a:gd name="T4" fmla="*/ 19 w 28"/>
              <a:gd name="T5" fmla="*/ 0 h 169"/>
              <a:gd name="T6" fmla="*/ 28 w 28"/>
              <a:gd name="T7" fmla="*/ 2 h 169"/>
              <a:gd name="T8" fmla="*/ 27 w 28"/>
              <a:gd name="T9" fmla="*/ 11 h 169"/>
              <a:gd name="T10" fmla="*/ 27 w 28"/>
              <a:gd name="T11" fmla="*/ 11 h 169"/>
              <a:gd name="T12" fmla="*/ 9 w 28"/>
              <a:gd name="T13" fmla="*/ 169 h 169"/>
              <a:gd name="T14" fmla="*/ 0 w 28"/>
              <a:gd name="T15" fmla="*/ 168 h 169"/>
              <a:gd name="T16" fmla="*/ 0 w 28"/>
              <a:gd name="T17" fmla="*/ 159 h 169"/>
              <a:gd name="T18" fmla="*/ 10 w 28"/>
              <a:gd name="T19" fmla="*/ 160 h 169"/>
              <a:gd name="T20" fmla="*/ 9 w 28"/>
              <a:gd name="T21" fmla="*/ 169 h 169"/>
              <a:gd name="T22" fmla="*/ 9 w 28"/>
              <a:gd name="T23" fmla="*/ 169 h 169"/>
              <a:gd name="T24" fmla="*/ 14 w 28"/>
              <a:gd name="T25" fmla="*/ 130 h 169"/>
              <a:gd name="T26" fmla="*/ 3 w 28"/>
              <a:gd name="T27" fmla="*/ 129 h 169"/>
              <a:gd name="T28" fmla="*/ 5 w 28"/>
              <a:gd name="T29" fmla="*/ 118 h 169"/>
              <a:gd name="T30" fmla="*/ 15 w 28"/>
              <a:gd name="T31" fmla="*/ 119 h 169"/>
              <a:gd name="T32" fmla="*/ 14 w 28"/>
              <a:gd name="T33" fmla="*/ 130 h 169"/>
              <a:gd name="T34" fmla="*/ 14 w 28"/>
              <a:gd name="T35" fmla="*/ 130 h 169"/>
              <a:gd name="T36" fmla="*/ 18 w 28"/>
              <a:gd name="T37" fmla="*/ 91 h 169"/>
              <a:gd name="T38" fmla="*/ 9 w 28"/>
              <a:gd name="T39" fmla="*/ 89 h 169"/>
              <a:gd name="T40" fmla="*/ 10 w 28"/>
              <a:gd name="T41" fmla="*/ 79 h 169"/>
              <a:gd name="T42" fmla="*/ 19 w 28"/>
              <a:gd name="T43" fmla="*/ 80 h 169"/>
              <a:gd name="T44" fmla="*/ 18 w 28"/>
              <a:gd name="T45" fmla="*/ 91 h 169"/>
              <a:gd name="T46" fmla="*/ 18 w 28"/>
              <a:gd name="T47" fmla="*/ 91 h 169"/>
              <a:gd name="T48" fmla="*/ 23 w 28"/>
              <a:gd name="T49" fmla="*/ 50 h 169"/>
              <a:gd name="T50" fmla="*/ 13 w 28"/>
              <a:gd name="T51" fmla="*/ 49 h 169"/>
              <a:gd name="T52" fmla="*/ 14 w 28"/>
              <a:gd name="T53" fmla="*/ 40 h 169"/>
              <a:gd name="T54" fmla="*/ 24 w 28"/>
              <a:gd name="T55" fmla="*/ 41 h 169"/>
              <a:gd name="T56" fmla="*/ 23 w 28"/>
              <a:gd name="T57" fmla="*/ 5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" h="169">
                <a:moveTo>
                  <a:pt x="27" y="11"/>
                </a:moveTo>
                <a:lnTo>
                  <a:pt x="18" y="10"/>
                </a:lnTo>
                <a:lnTo>
                  <a:pt x="19" y="0"/>
                </a:lnTo>
                <a:lnTo>
                  <a:pt x="28" y="2"/>
                </a:lnTo>
                <a:lnTo>
                  <a:pt x="27" y="11"/>
                </a:lnTo>
                <a:lnTo>
                  <a:pt x="27" y="11"/>
                </a:lnTo>
                <a:close/>
                <a:moveTo>
                  <a:pt x="9" y="169"/>
                </a:moveTo>
                <a:lnTo>
                  <a:pt x="0" y="168"/>
                </a:lnTo>
                <a:lnTo>
                  <a:pt x="0" y="159"/>
                </a:lnTo>
                <a:lnTo>
                  <a:pt x="10" y="160"/>
                </a:lnTo>
                <a:lnTo>
                  <a:pt x="9" y="169"/>
                </a:lnTo>
                <a:lnTo>
                  <a:pt x="9" y="169"/>
                </a:lnTo>
                <a:close/>
                <a:moveTo>
                  <a:pt x="14" y="130"/>
                </a:moveTo>
                <a:lnTo>
                  <a:pt x="3" y="129"/>
                </a:lnTo>
                <a:lnTo>
                  <a:pt x="5" y="118"/>
                </a:lnTo>
                <a:lnTo>
                  <a:pt x="15" y="119"/>
                </a:lnTo>
                <a:lnTo>
                  <a:pt x="14" y="130"/>
                </a:lnTo>
                <a:lnTo>
                  <a:pt x="14" y="130"/>
                </a:lnTo>
                <a:close/>
                <a:moveTo>
                  <a:pt x="18" y="91"/>
                </a:moveTo>
                <a:lnTo>
                  <a:pt x="9" y="89"/>
                </a:lnTo>
                <a:lnTo>
                  <a:pt x="10" y="79"/>
                </a:lnTo>
                <a:lnTo>
                  <a:pt x="19" y="80"/>
                </a:lnTo>
                <a:lnTo>
                  <a:pt x="18" y="91"/>
                </a:lnTo>
                <a:lnTo>
                  <a:pt x="18" y="91"/>
                </a:lnTo>
                <a:close/>
                <a:moveTo>
                  <a:pt x="23" y="50"/>
                </a:moveTo>
                <a:lnTo>
                  <a:pt x="13" y="49"/>
                </a:lnTo>
                <a:lnTo>
                  <a:pt x="14" y="40"/>
                </a:lnTo>
                <a:lnTo>
                  <a:pt x="24" y="41"/>
                </a:lnTo>
                <a:lnTo>
                  <a:pt x="23" y="5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281"/>
          <p:cNvSpPr>
            <a:spLocks noEditPoints="1"/>
          </p:cNvSpPr>
          <p:nvPr/>
        </p:nvSpPr>
        <p:spPr bwMode="auto">
          <a:xfrm>
            <a:off x="2840773" y="3007708"/>
            <a:ext cx="762000" cy="155575"/>
          </a:xfrm>
          <a:custGeom>
            <a:avLst/>
            <a:gdLst>
              <a:gd name="T0" fmla="*/ 471 w 480"/>
              <a:gd name="T1" fmla="*/ 86 h 98"/>
              <a:gd name="T2" fmla="*/ 479 w 480"/>
              <a:gd name="T3" fmla="*/ 98 h 98"/>
              <a:gd name="T4" fmla="*/ 469 w 480"/>
              <a:gd name="T5" fmla="*/ 95 h 98"/>
              <a:gd name="T6" fmla="*/ 1 w 480"/>
              <a:gd name="T7" fmla="*/ 0 h 98"/>
              <a:gd name="T8" fmla="*/ 9 w 480"/>
              <a:gd name="T9" fmla="*/ 11 h 98"/>
              <a:gd name="T10" fmla="*/ 0 w 480"/>
              <a:gd name="T11" fmla="*/ 10 h 98"/>
              <a:gd name="T12" fmla="*/ 40 w 480"/>
              <a:gd name="T13" fmla="*/ 8 h 98"/>
              <a:gd name="T14" fmla="*/ 48 w 480"/>
              <a:gd name="T15" fmla="*/ 19 h 98"/>
              <a:gd name="T16" fmla="*/ 39 w 480"/>
              <a:gd name="T17" fmla="*/ 17 h 98"/>
              <a:gd name="T18" fmla="*/ 79 w 480"/>
              <a:gd name="T19" fmla="*/ 14 h 98"/>
              <a:gd name="T20" fmla="*/ 87 w 480"/>
              <a:gd name="T21" fmla="*/ 26 h 98"/>
              <a:gd name="T22" fmla="*/ 78 w 480"/>
              <a:gd name="T23" fmla="*/ 25 h 98"/>
              <a:gd name="T24" fmla="*/ 118 w 480"/>
              <a:gd name="T25" fmla="*/ 22 h 98"/>
              <a:gd name="T26" fmla="*/ 126 w 480"/>
              <a:gd name="T27" fmla="*/ 34 h 98"/>
              <a:gd name="T28" fmla="*/ 117 w 480"/>
              <a:gd name="T29" fmla="*/ 31 h 98"/>
              <a:gd name="T30" fmla="*/ 158 w 480"/>
              <a:gd name="T31" fmla="*/ 28 h 98"/>
              <a:gd name="T32" fmla="*/ 165 w 480"/>
              <a:gd name="T33" fmla="*/ 40 h 98"/>
              <a:gd name="T34" fmla="*/ 156 w 480"/>
              <a:gd name="T35" fmla="*/ 39 h 98"/>
              <a:gd name="T36" fmla="*/ 197 w 480"/>
              <a:gd name="T37" fmla="*/ 36 h 98"/>
              <a:gd name="T38" fmla="*/ 205 w 480"/>
              <a:gd name="T39" fmla="*/ 48 h 98"/>
              <a:gd name="T40" fmla="*/ 194 w 480"/>
              <a:gd name="T41" fmla="*/ 45 h 98"/>
              <a:gd name="T42" fmla="*/ 236 w 480"/>
              <a:gd name="T43" fmla="*/ 43 h 98"/>
              <a:gd name="T44" fmla="*/ 244 w 480"/>
              <a:gd name="T45" fmla="*/ 55 h 98"/>
              <a:gd name="T46" fmla="*/ 233 w 480"/>
              <a:gd name="T47" fmla="*/ 53 h 98"/>
              <a:gd name="T48" fmla="*/ 275 w 480"/>
              <a:gd name="T49" fmla="*/ 51 h 98"/>
              <a:gd name="T50" fmla="*/ 283 w 480"/>
              <a:gd name="T51" fmla="*/ 62 h 98"/>
              <a:gd name="T52" fmla="*/ 273 w 480"/>
              <a:gd name="T53" fmla="*/ 60 h 98"/>
              <a:gd name="T54" fmla="*/ 314 w 480"/>
              <a:gd name="T55" fmla="*/ 57 h 98"/>
              <a:gd name="T56" fmla="*/ 322 w 480"/>
              <a:gd name="T57" fmla="*/ 69 h 98"/>
              <a:gd name="T58" fmla="*/ 312 w 480"/>
              <a:gd name="T59" fmla="*/ 68 h 98"/>
              <a:gd name="T60" fmla="*/ 354 w 480"/>
              <a:gd name="T61" fmla="*/ 65 h 98"/>
              <a:gd name="T62" fmla="*/ 361 w 480"/>
              <a:gd name="T63" fmla="*/ 75 h 98"/>
              <a:gd name="T64" fmla="*/ 351 w 480"/>
              <a:gd name="T65" fmla="*/ 74 h 98"/>
              <a:gd name="T66" fmla="*/ 393 w 480"/>
              <a:gd name="T67" fmla="*/ 72 h 98"/>
              <a:gd name="T68" fmla="*/ 401 w 480"/>
              <a:gd name="T69" fmla="*/ 83 h 98"/>
              <a:gd name="T70" fmla="*/ 390 w 480"/>
              <a:gd name="T71" fmla="*/ 82 h 98"/>
              <a:gd name="T72" fmla="*/ 432 w 480"/>
              <a:gd name="T73" fmla="*/ 79 h 98"/>
              <a:gd name="T74" fmla="*/ 440 w 480"/>
              <a:gd name="T75" fmla="*/ 9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0" h="98">
                <a:moveTo>
                  <a:pt x="469" y="95"/>
                </a:moveTo>
                <a:lnTo>
                  <a:pt x="471" y="86"/>
                </a:lnTo>
                <a:lnTo>
                  <a:pt x="480" y="87"/>
                </a:lnTo>
                <a:lnTo>
                  <a:pt x="479" y="98"/>
                </a:lnTo>
                <a:lnTo>
                  <a:pt x="469" y="95"/>
                </a:lnTo>
                <a:lnTo>
                  <a:pt x="469" y="95"/>
                </a:lnTo>
                <a:close/>
                <a:moveTo>
                  <a:pt x="0" y="10"/>
                </a:moveTo>
                <a:lnTo>
                  <a:pt x="1" y="0"/>
                </a:lnTo>
                <a:lnTo>
                  <a:pt x="10" y="2"/>
                </a:lnTo>
                <a:lnTo>
                  <a:pt x="9" y="11"/>
                </a:lnTo>
                <a:lnTo>
                  <a:pt x="0" y="10"/>
                </a:lnTo>
                <a:lnTo>
                  <a:pt x="0" y="10"/>
                </a:lnTo>
                <a:close/>
                <a:moveTo>
                  <a:pt x="39" y="17"/>
                </a:moveTo>
                <a:lnTo>
                  <a:pt x="40" y="8"/>
                </a:lnTo>
                <a:lnTo>
                  <a:pt x="49" y="9"/>
                </a:lnTo>
                <a:lnTo>
                  <a:pt x="48" y="19"/>
                </a:lnTo>
                <a:lnTo>
                  <a:pt x="39" y="17"/>
                </a:lnTo>
                <a:lnTo>
                  <a:pt x="39" y="17"/>
                </a:lnTo>
                <a:close/>
                <a:moveTo>
                  <a:pt x="78" y="25"/>
                </a:moveTo>
                <a:lnTo>
                  <a:pt x="79" y="14"/>
                </a:lnTo>
                <a:lnTo>
                  <a:pt x="88" y="17"/>
                </a:lnTo>
                <a:lnTo>
                  <a:pt x="87" y="26"/>
                </a:lnTo>
                <a:lnTo>
                  <a:pt x="78" y="25"/>
                </a:lnTo>
                <a:lnTo>
                  <a:pt x="78" y="25"/>
                </a:lnTo>
                <a:close/>
                <a:moveTo>
                  <a:pt x="117" y="31"/>
                </a:moveTo>
                <a:lnTo>
                  <a:pt x="118" y="22"/>
                </a:lnTo>
                <a:lnTo>
                  <a:pt x="128" y="23"/>
                </a:lnTo>
                <a:lnTo>
                  <a:pt x="126" y="34"/>
                </a:lnTo>
                <a:lnTo>
                  <a:pt x="117" y="31"/>
                </a:lnTo>
                <a:lnTo>
                  <a:pt x="117" y="31"/>
                </a:lnTo>
                <a:close/>
                <a:moveTo>
                  <a:pt x="156" y="39"/>
                </a:moveTo>
                <a:lnTo>
                  <a:pt x="158" y="28"/>
                </a:lnTo>
                <a:lnTo>
                  <a:pt x="167" y="31"/>
                </a:lnTo>
                <a:lnTo>
                  <a:pt x="165" y="40"/>
                </a:lnTo>
                <a:lnTo>
                  <a:pt x="156" y="39"/>
                </a:lnTo>
                <a:lnTo>
                  <a:pt x="156" y="39"/>
                </a:lnTo>
                <a:close/>
                <a:moveTo>
                  <a:pt x="194" y="45"/>
                </a:moveTo>
                <a:lnTo>
                  <a:pt x="197" y="36"/>
                </a:lnTo>
                <a:lnTo>
                  <a:pt x="206" y="38"/>
                </a:lnTo>
                <a:lnTo>
                  <a:pt x="205" y="48"/>
                </a:lnTo>
                <a:lnTo>
                  <a:pt x="194" y="45"/>
                </a:lnTo>
                <a:lnTo>
                  <a:pt x="194" y="45"/>
                </a:lnTo>
                <a:close/>
                <a:moveTo>
                  <a:pt x="233" y="53"/>
                </a:moveTo>
                <a:lnTo>
                  <a:pt x="236" y="43"/>
                </a:lnTo>
                <a:lnTo>
                  <a:pt x="245" y="45"/>
                </a:lnTo>
                <a:lnTo>
                  <a:pt x="244" y="55"/>
                </a:lnTo>
                <a:lnTo>
                  <a:pt x="233" y="53"/>
                </a:lnTo>
                <a:lnTo>
                  <a:pt x="233" y="53"/>
                </a:lnTo>
                <a:close/>
                <a:moveTo>
                  <a:pt x="273" y="60"/>
                </a:moveTo>
                <a:lnTo>
                  <a:pt x="275" y="51"/>
                </a:lnTo>
                <a:lnTo>
                  <a:pt x="284" y="52"/>
                </a:lnTo>
                <a:lnTo>
                  <a:pt x="283" y="62"/>
                </a:lnTo>
                <a:lnTo>
                  <a:pt x="273" y="60"/>
                </a:lnTo>
                <a:lnTo>
                  <a:pt x="273" y="60"/>
                </a:lnTo>
                <a:close/>
                <a:moveTo>
                  <a:pt x="312" y="68"/>
                </a:moveTo>
                <a:lnTo>
                  <a:pt x="314" y="57"/>
                </a:lnTo>
                <a:lnTo>
                  <a:pt x="324" y="59"/>
                </a:lnTo>
                <a:lnTo>
                  <a:pt x="322" y="69"/>
                </a:lnTo>
                <a:lnTo>
                  <a:pt x="312" y="68"/>
                </a:lnTo>
                <a:lnTo>
                  <a:pt x="312" y="68"/>
                </a:lnTo>
                <a:close/>
                <a:moveTo>
                  <a:pt x="351" y="74"/>
                </a:moveTo>
                <a:lnTo>
                  <a:pt x="354" y="65"/>
                </a:lnTo>
                <a:lnTo>
                  <a:pt x="363" y="66"/>
                </a:lnTo>
                <a:lnTo>
                  <a:pt x="361" y="75"/>
                </a:lnTo>
                <a:lnTo>
                  <a:pt x="351" y="74"/>
                </a:lnTo>
                <a:lnTo>
                  <a:pt x="351" y="74"/>
                </a:lnTo>
                <a:close/>
                <a:moveTo>
                  <a:pt x="390" y="82"/>
                </a:moveTo>
                <a:lnTo>
                  <a:pt x="393" y="72"/>
                </a:lnTo>
                <a:lnTo>
                  <a:pt x="402" y="73"/>
                </a:lnTo>
                <a:lnTo>
                  <a:pt x="401" y="83"/>
                </a:lnTo>
                <a:lnTo>
                  <a:pt x="390" y="82"/>
                </a:lnTo>
                <a:lnTo>
                  <a:pt x="390" y="82"/>
                </a:lnTo>
                <a:close/>
                <a:moveTo>
                  <a:pt x="429" y="89"/>
                </a:moveTo>
                <a:lnTo>
                  <a:pt x="432" y="79"/>
                </a:lnTo>
                <a:lnTo>
                  <a:pt x="441" y="81"/>
                </a:lnTo>
                <a:lnTo>
                  <a:pt x="440" y="90"/>
                </a:lnTo>
                <a:lnTo>
                  <a:pt x="429" y="8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282"/>
          <p:cNvSpPr>
            <a:spLocks noEditPoints="1"/>
          </p:cNvSpPr>
          <p:nvPr/>
        </p:nvSpPr>
        <p:spPr bwMode="auto">
          <a:xfrm>
            <a:off x="3148748" y="2596546"/>
            <a:ext cx="460375" cy="561975"/>
          </a:xfrm>
          <a:custGeom>
            <a:avLst/>
            <a:gdLst>
              <a:gd name="T0" fmla="*/ 284 w 290"/>
              <a:gd name="T1" fmla="*/ 341 h 354"/>
              <a:gd name="T2" fmla="*/ 282 w 290"/>
              <a:gd name="T3" fmla="*/ 354 h 354"/>
              <a:gd name="T4" fmla="*/ 276 w 290"/>
              <a:gd name="T5" fmla="*/ 348 h 354"/>
              <a:gd name="T6" fmla="*/ 8 w 290"/>
              <a:gd name="T7" fmla="*/ 0 h 354"/>
              <a:gd name="T8" fmla="*/ 7 w 290"/>
              <a:gd name="T9" fmla="*/ 14 h 354"/>
              <a:gd name="T10" fmla="*/ 0 w 290"/>
              <a:gd name="T11" fmla="*/ 6 h 354"/>
              <a:gd name="T12" fmla="*/ 33 w 290"/>
              <a:gd name="T13" fmla="*/ 31 h 354"/>
              <a:gd name="T14" fmla="*/ 32 w 290"/>
              <a:gd name="T15" fmla="*/ 46 h 354"/>
              <a:gd name="T16" fmla="*/ 25 w 290"/>
              <a:gd name="T17" fmla="*/ 38 h 354"/>
              <a:gd name="T18" fmla="*/ 58 w 290"/>
              <a:gd name="T19" fmla="*/ 63 h 354"/>
              <a:gd name="T20" fmla="*/ 56 w 290"/>
              <a:gd name="T21" fmla="*/ 76 h 354"/>
              <a:gd name="T22" fmla="*/ 50 w 290"/>
              <a:gd name="T23" fmla="*/ 68 h 354"/>
              <a:gd name="T24" fmla="*/ 83 w 290"/>
              <a:gd name="T25" fmla="*/ 93 h 354"/>
              <a:gd name="T26" fmla="*/ 81 w 290"/>
              <a:gd name="T27" fmla="*/ 107 h 354"/>
              <a:gd name="T28" fmla="*/ 75 w 290"/>
              <a:gd name="T29" fmla="*/ 99 h 354"/>
              <a:gd name="T30" fmla="*/ 107 w 290"/>
              <a:gd name="T31" fmla="*/ 124 h 354"/>
              <a:gd name="T32" fmla="*/ 106 w 290"/>
              <a:gd name="T33" fmla="*/ 138 h 354"/>
              <a:gd name="T34" fmla="*/ 101 w 290"/>
              <a:gd name="T35" fmla="*/ 131 h 354"/>
              <a:gd name="T36" fmla="*/ 134 w 290"/>
              <a:gd name="T37" fmla="*/ 155 h 354"/>
              <a:gd name="T38" fmla="*/ 131 w 290"/>
              <a:gd name="T39" fmla="*/ 168 h 354"/>
              <a:gd name="T40" fmla="*/ 126 w 290"/>
              <a:gd name="T41" fmla="*/ 161 h 354"/>
              <a:gd name="T42" fmla="*/ 158 w 290"/>
              <a:gd name="T43" fmla="*/ 185 h 354"/>
              <a:gd name="T44" fmla="*/ 157 w 290"/>
              <a:gd name="T45" fmla="*/ 200 h 354"/>
              <a:gd name="T46" fmla="*/ 150 w 290"/>
              <a:gd name="T47" fmla="*/ 192 h 354"/>
              <a:gd name="T48" fmla="*/ 183 w 290"/>
              <a:gd name="T49" fmla="*/ 217 h 354"/>
              <a:gd name="T50" fmla="*/ 182 w 290"/>
              <a:gd name="T51" fmla="*/ 231 h 354"/>
              <a:gd name="T52" fmla="*/ 175 w 290"/>
              <a:gd name="T53" fmla="*/ 223 h 354"/>
              <a:gd name="T54" fmla="*/ 208 w 290"/>
              <a:gd name="T55" fmla="*/ 248 h 354"/>
              <a:gd name="T56" fmla="*/ 207 w 290"/>
              <a:gd name="T57" fmla="*/ 261 h 354"/>
              <a:gd name="T58" fmla="*/ 200 w 290"/>
              <a:gd name="T59" fmla="*/ 255 h 354"/>
              <a:gd name="T60" fmla="*/ 233 w 290"/>
              <a:gd name="T61" fmla="*/ 278 h 354"/>
              <a:gd name="T62" fmla="*/ 232 w 290"/>
              <a:gd name="T63" fmla="*/ 293 h 354"/>
              <a:gd name="T64" fmla="*/ 225 w 290"/>
              <a:gd name="T65" fmla="*/ 285 h 354"/>
              <a:gd name="T66" fmla="*/ 259 w 290"/>
              <a:gd name="T67" fmla="*/ 310 h 354"/>
              <a:gd name="T68" fmla="*/ 256 w 290"/>
              <a:gd name="T69" fmla="*/ 32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0" h="354">
                <a:moveTo>
                  <a:pt x="276" y="348"/>
                </a:moveTo>
                <a:lnTo>
                  <a:pt x="284" y="341"/>
                </a:lnTo>
                <a:lnTo>
                  <a:pt x="290" y="349"/>
                </a:lnTo>
                <a:lnTo>
                  <a:pt x="282" y="354"/>
                </a:lnTo>
                <a:lnTo>
                  <a:pt x="276" y="348"/>
                </a:lnTo>
                <a:lnTo>
                  <a:pt x="276" y="348"/>
                </a:lnTo>
                <a:close/>
                <a:moveTo>
                  <a:pt x="0" y="6"/>
                </a:moveTo>
                <a:lnTo>
                  <a:pt x="8" y="0"/>
                </a:lnTo>
                <a:lnTo>
                  <a:pt x="13" y="8"/>
                </a:lnTo>
                <a:lnTo>
                  <a:pt x="7" y="14"/>
                </a:lnTo>
                <a:lnTo>
                  <a:pt x="0" y="6"/>
                </a:lnTo>
                <a:lnTo>
                  <a:pt x="0" y="6"/>
                </a:lnTo>
                <a:close/>
                <a:moveTo>
                  <a:pt x="25" y="38"/>
                </a:moveTo>
                <a:lnTo>
                  <a:pt x="33" y="31"/>
                </a:lnTo>
                <a:lnTo>
                  <a:pt x="39" y="39"/>
                </a:lnTo>
                <a:lnTo>
                  <a:pt x="32" y="46"/>
                </a:lnTo>
                <a:lnTo>
                  <a:pt x="25" y="38"/>
                </a:lnTo>
                <a:lnTo>
                  <a:pt x="25" y="38"/>
                </a:lnTo>
                <a:close/>
                <a:moveTo>
                  <a:pt x="50" y="68"/>
                </a:moveTo>
                <a:lnTo>
                  <a:pt x="58" y="63"/>
                </a:lnTo>
                <a:lnTo>
                  <a:pt x="64" y="70"/>
                </a:lnTo>
                <a:lnTo>
                  <a:pt x="56" y="76"/>
                </a:lnTo>
                <a:lnTo>
                  <a:pt x="50" y="68"/>
                </a:lnTo>
                <a:lnTo>
                  <a:pt x="50" y="68"/>
                </a:lnTo>
                <a:close/>
                <a:moveTo>
                  <a:pt x="75" y="99"/>
                </a:moveTo>
                <a:lnTo>
                  <a:pt x="83" y="93"/>
                </a:lnTo>
                <a:lnTo>
                  <a:pt x="89" y="101"/>
                </a:lnTo>
                <a:lnTo>
                  <a:pt x="81" y="107"/>
                </a:lnTo>
                <a:lnTo>
                  <a:pt x="75" y="99"/>
                </a:lnTo>
                <a:lnTo>
                  <a:pt x="75" y="99"/>
                </a:lnTo>
                <a:close/>
                <a:moveTo>
                  <a:pt x="101" y="131"/>
                </a:moveTo>
                <a:lnTo>
                  <a:pt x="107" y="124"/>
                </a:lnTo>
                <a:lnTo>
                  <a:pt x="114" y="132"/>
                </a:lnTo>
                <a:lnTo>
                  <a:pt x="106" y="138"/>
                </a:lnTo>
                <a:lnTo>
                  <a:pt x="101" y="131"/>
                </a:lnTo>
                <a:lnTo>
                  <a:pt x="101" y="131"/>
                </a:lnTo>
                <a:close/>
                <a:moveTo>
                  <a:pt x="126" y="161"/>
                </a:moveTo>
                <a:lnTo>
                  <a:pt x="134" y="155"/>
                </a:lnTo>
                <a:lnTo>
                  <a:pt x="139" y="163"/>
                </a:lnTo>
                <a:lnTo>
                  <a:pt x="131" y="168"/>
                </a:lnTo>
                <a:lnTo>
                  <a:pt x="126" y="161"/>
                </a:lnTo>
                <a:lnTo>
                  <a:pt x="126" y="161"/>
                </a:lnTo>
                <a:close/>
                <a:moveTo>
                  <a:pt x="150" y="192"/>
                </a:moveTo>
                <a:lnTo>
                  <a:pt x="158" y="185"/>
                </a:lnTo>
                <a:lnTo>
                  <a:pt x="165" y="193"/>
                </a:lnTo>
                <a:lnTo>
                  <a:pt x="157" y="200"/>
                </a:lnTo>
                <a:lnTo>
                  <a:pt x="150" y="192"/>
                </a:lnTo>
                <a:lnTo>
                  <a:pt x="150" y="192"/>
                </a:lnTo>
                <a:close/>
                <a:moveTo>
                  <a:pt x="175" y="223"/>
                </a:moveTo>
                <a:lnTo>
                  <a:pt x="183" y="217"/>
                </a:lnTo>
                <a:lnTo>
                  <a:pt x="190" y="225"/>
                </a:lnTo>
                <a:lnTo>
                  <a:pt x="182" y="231"/>
                </a:lnTo>
                <a:lnTo>
                  <a:pt x="175" y="223"/>
                </a:lnTo>
                <a:lnTo>
                  <a:pt x="175" y="223"/>
                </a:lnTo>
                <a:close/>
                <a:moveTo>
                  <a:pt x="200" y="255"/>
                </a:moveTo>
                <a:lnTo>
                  <a:pt x="208" y="248"/>
                </a:lnTo>
                <a:lnTo>
                  <a:pt x="215" y="256"/>
                </a:lnTo>
                <a:lnTo>
                  <a:pt x="207" y="261"/>
                </a:lnTo>
                <a:lnTo>
                  <a:pt x="200" y="255"/>
                </a:lnTo>
                <a:lnTo>
                  <a:pt x="200" y="255"/>
                </a:lnTo>
                <a:close/>
                <a:moveTo>
                  <a:pt x="225" y="285"/>
                </a:moveTo>
                <a:lnTo>
                  <a:pt x="233" y="278"/>
                </a:lnTo>
                <a:lnTo>
                  <a:pt x="239" y="286"/>
                </a:lnTo>
                <a:lnTo>
                  <a:pt x="232" y="293"/>
                </a:lnTo>
                <a:lnTo>
                  <a:pt x="225" y="285"/>
                </a:lnTo>
                <a:lnTo>
                  <a:pt x="225" y="285"/>
                </a:lnTo>
                <a:close/>
                <a:moveTo>
                  <a:pt x="251" y="316"/>
                </a:moveTo>
                <a:lnTo>
                  <a:pt x="259" y="310"/>
                </a:lnTo>
                <a:lnTo>
                  <a:pt x="264" y="318"/>
                </a:lnTo>
                <a:lnTo>
                  <a:pt x="256" y="324"/>
                </a:lnTo>
                <a:lnTo>
                  <a:pt x="251" y="31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283"/>
          <p:cNvSpPr>
            <a:spLocks noEditPoints="1"/>
          </p:cNvSpPr>
          <p:nvPr/>
        </p:nvSpPr>
        <p:spPr bwMode="auto">
          <a:xfrm>
            <a:off x="3599598" y="2902933"/>
            <a:ext cx="468313" cy="257175"/>
          </a:xfrm>
          <a:custGeom>
            <a:avLst/>
            <a:gdLst>
              <a:gd name="T0" fmla="*/ 9 w 295"/>
              <a:gd name="T1" fmla="*/ 149 h 162"/>
              <a:gd name="T2" fmla="*/ 13 w 295"/>
              <a:gd name="T3" fmla="*/ 158 h 162"/>
              <a:gd name="T4" fmla="*/ 4 w 295"/>
              <a:gd name="T5" fmla="*/ 162 h 162"/>
              <a:gd name="T6" fmla="*/ 0 w 295"/>
              <a:gd name="T7" fmla="*/ 155 h 162"/>
              <a:gd name="T8" fmla="*/ 9 w 295"/>
              <a:gd name="T9" fmla="*/ 149 h 162"/>
              <a:gd name="T10" fmla="*/ 9 w 295"/>
              <a:gd name="T11" fmla="*/ 149 h 162"/>
              <a:gd name="T12" fmla="*/ 290 w 295"/>
              <a:gd name="T13" fmla="*/ 0 h 162"/>
              <a:gd name="T14" fmla="*/ 295 w 295"/>
              <a:gd name="T15" fmla="*/ 9 h 162"/>
              <a:gd name="T16" fmla="*/ 286 w 295"/>
              <a:gd name="T17" fmla="*/ 15 h 162"/>
              <a:gd name="T18" fmla="*/ 281 w 295"/>
              <a:gd name="T19" fmla="*/ 6 h 162"/>
              <a:gd name="T20" fmla="*/ 290 w 295"/>
              <a:gd name="T21" fmla="*/ 0 h 162"/>
              <a:gd name="T22" fmla="*/ 290 w 295"/>
              <a:gd name="T23" fmla="*/ 0 h 162"/>
              <a:gd name="T24" fmla="*/ 255 w 295"/>
              <a:gd name="T25" fmla="*/ 20 h 162"/>
              <a:gd name="T26" fmla="*/ 260 w 295"/>
              <a:gd name="T27" fmla="*/ 28 h 162"/>
              <a:gd name="T28" fmla="*/ 251 w 295"/>
              <a:gd name="T29" fmla="*/ 33 h 162"/>
              <a:gd name="T30" fmla="*/ 245 w 295"/>
              <a:gd name="T31" fmla="*/ 24 h 162"/>
              <a:gd name="T32" fmla="*/ 255 w 295"/>
              <a:gd name="T33" fmla="*/ 20 h 162"/>
              <a:gd name="T34" fmla="*/ 255 w 295"/>
              <a:gd name="T35" fmla="*/ 20 h 162"/>
              <a:gd name="T36" fmla="*/ 219 w 295"/>
              <a:gd name="T37" fmla="*/ 38 h 162"/>
              <a:gd name="T38" fmla="*/ 225 w 295"/>
              <a:gd name="T39" fmla="*/ 47 h 162"/>
              <a:gd name="T40" fmla="*/ 215 w 295"/>
              <a:gd name="T41" fmla="*/ 51 h 162"/>
              <a:gd name="T42" fmla="*/ 211 w 295"/>
              <a:gd name="T43" fmla="*/ 42 h 162"/>
              <a:gd name="T44" fmla="*/ 219 w 295"/>
              <a:gd name="T45" fmla="*/ 38 h 162"/>
              <a:gd name="T46" fmla="*/ 219 w 295"/>
              <a:gd name="T47" fmla="*/ 38 h 162"/>
              <a:gd name="T48" fmla="*/ 184 w 295"/>
              <a:gd name="T49" fmla="*/ 57 h 162"/>
              <a:gd name="T50" fmla="*/ 189 w 295"/>
              <a:gd name="T51" fmla="*/ 66 h 162"/>
              <a:gd name="T52" fmla="*/ 180 w 295"/>
              <a:gd name="T53" fmla="*/ 70 h 162"/>
              <a:gd name="T54" fmla="*/ 176 w 295"/>
              <a:gd name="T55" fmla="*/ 62 h 162"/>
              <a:gd name="T56" fmla="*/ 184 w 295"/>
              <a:gd name="T57" fmla="*/ 57 h 162"/>
              <a:gd name="T58" fmla="*/ 184 w 295"/>
              <a:gd name="T59" fmla="*/ 57 h 162"/>
              <a:gd name="T60" fmla="*/ 149 w 295"/>
              <a:gd name="T61" fmla="*/ 75 h 162"/>
              <a:gd name="T62" fmla="*/ 154 w 295"/>
              <a:gd name="T63" fmla="*/ 84 h 162"/>
              <a:gd name="T64" fmla="*/ 145 w 295"/>
              <a:gd name="T65" fmla="*/ 89 h 162"/>
              <a:gd name="T66" fmla="*/ 141 w 295"/>
              <a:gd name="T67" fmla="*/ 80 h 162"/>
              <a:gd name="T68" fmla="*/ 149 w 295"/>
              <a:gd name="T69" fmla="*/ 75 h 162"/>
              <a:gd name="T70" fmla="*/ 149 w 295"/>
              <a:gd name="T71" fmla="*/ 75 h 162"/>
              <a:gd name="T72" fmla="*/ 113 w 295"/>
              <a:gd name="T73" fmla="*/ 94 h 162"/>
              <a:gd name="T74" fmla="*/ 119 w 295"/>
              <a:gd name="T75" fmla="*/ 102 h 162"/>
              <a:gd name="T76" fmla="*/ 110 w 295"/>
              <a:gd name="T77" fmla="*/ 108 h 162"/>
              <a:gd name="T78" fmla="*/ 106 w 295"/>
              <a:gd name="T79" fmla="*/ 98 h 162"/>
              <a:gd name="T80" fmla="*/ 113 w 295"/>
              <a:gd name="T81" fmla="*/ 94 h 162"/>
              <a:gd name="T82" fmla="*/ 113 w 295"/>
              <a:gd name="T83" fmla="*/ 94 h 162"/>
              <a:gd name="T84" fmla="*/ 78 w 295"/>
              <a:gd name="T85" fmla="*/ 113 h 162"/>
              <a:gd name="T86" fmla="*/ 83 w 295"/>
              <a:gd name="T87" fmla="*/ 121 h 162"/>
              <a:gd name="T88" fmla="*/ 74 w 295"/>
              <a:gd name="T89" fmla="*/ 126 h 162"/>
              <a:gd name="T90" fmla="*/ 70 w 295"/>
              <a:gd name="T91" fmla="*/ 117 h 162"/>
              <a:gd name="T92" fmla="*/ 78 w 295"/>
              <a:gd name="T93" fmla="*/ 113 h 162"/>
              <a:gd name="T94" fmla="*/ 78 w 295"/>
              <a:gd name="T95" fmla="*/ 113 h 162"/>
              <a:gd name="T96" fmla="*/ 43 w 295"/>
              <a:gd name="T97" fmla="*/ 131 h 162"/>
              <a:gd name="T98" fmla="*/ 48 w 295"/>
              <a:gd name="T99" fmla="*/ 140 h 162"/>
              <a:gd name="T100" fmla="*/ 39 w 295"/>
              <a:gd name="T101" fmla="*/ 144 h 162"/>
              <a:gd name="T102" fmla="*/ 35 w 295"/>
              <a:gd name="T103" fmla="*/ 136 h 162"/>
              <a:gd name="T104" fmla="*/ 43 w 295"/>
              <a:gd name="T105" fmla="*/ 13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95" h="162">
                <a:moveTo>
                  <a:pt x="9" y="149"/>
                </a:moveTo>
                <a:lnTo>
                  <a:pt x="13" y="158"/>
                </a:lnTo>
                <a:lnTo>
                  <a:pt x="4" y="162"/>
                </a:lnTo>
                <a:lnTo>
                  <a:pt x="0" y="155"/>
                </a:lnTo>
                <a:lnTo>
                  <a:pt x="9" y="149"/>
                </a:lnTo>
                <a:lnTo>
                  <a:pt x="9" y="149"/>
                </a:lnTo>
                <a:close/>
                <a:moveTo>
                  <a:pt x="290" y="0"/>
                </a:moveTo>
                <a:lnTo>
                  <a:pt x="295" y="9"/>
                </a:lnTo>
                <a:lnTo>
                  <a:pt x="286" y="15"/>
                </a:lnTo>
                <a:lnTo>
                  <a:pt x="281" y="6"/>
                </a:lnTo>
                <a:lnTo>
                  <a:pt x="290" y="0"/>
                </a:lnTo>
                <a:lnTo>
                  <a:pt x="290" y="0"/>
                </a:lnTo>
                <a:close/>
                <a:moveTo>
                  <a:pt x="255" y="20"/>
                </a:moveTo>
                <a:lnTo>
                  <a:pt x="260" y="28"/>
                </a:lnTo>
                <a:lnTo>
                  <a:pt x="251" y="33"/>
                </a:lnTo>
                <a:lnTo>
                  <a:pt x="245" y="24"/>
                </a:lnTo>
                <a:lnTo>
                  <a:pt x="255" y="20"/>
                </a:lnTo>
                <a:lnTo>
                  <a:pt x="255" y="20"/>
                </a:lnTo>
                <a:close/>
                <a:moveTo>
                  <a:pt x="219" y="38"/>
                </a:moveTo>
                <a:lnTo>
                  <a:pt x="225" y="47"/>
                </a:lnTo>
                <a:lnTo>
                  <a:pt x="215" y="51"/>
                </a:lnTo>
                <a:lnTo>
                  <a:pt x="211" y="42"/>
                </a:lnTo>
                <a:lnTo>
                  <a:pt x="219" y="38"/>
                </a:lnTo>
                <a:lnTo>
                  <a:pt x="219" y="38"/>
                </a:lnTo>
                <a:close/>
                <a:moveTo>
                  <a:pt x="184" y="57"/>
                </a:moveTo>
                <a:lnTo>
                  <a:pt x="189" y="66"/>
                </a:lnTo>
                <a:lnTo>
                  <a:pt x="180" y="70"/>
                </a:lnTo>
                <a:lnTo>
                  <a:pt x="176" y="62"/>
                </a:lnTo>
                <a:lnTo>
                  <a:pt x="184" y="57"/>
                </a:lnTo>
                <a:lnTo>
                  <a:pt x="184" y="57"/>
                </a:lnTo>
                <a:close/>
                <a:moveTo>
                  <a:pt x="149" y="75"/>
                </a:moveTo>
                <a:lnTo>
                  <a:pt x="154" y="84"/>
                </a:lnTo>
                <a:lnTo>
                  <a:pt x="145" y="89"/>
                </a:lnTo>
                <a:lnTo>
                  <a:pt x="141" y="80"/>
                </a:lnTo>
                <a:lnTo>
                  <a:pt x="149" y="75"/>
                </a:lnTo>
                <a:lnTo>
                  <a:pt x="149" y="75"/>
                </a:lnTo>
                <a:close/>
                <a:moveTo>
                  <a:pt x="113" y="94"/>
                </a:moveTo>
                <a:lnTo>
                  <a:pt x="119" y="102"/>
                </a:lnTo>
                <a:lnTo>
                  <a:pt x="110" y="108"/>
                </a:lnTo>
                <a:lnTo>
                  <a:pt x="106" y="98"/>
                </a:lnTo>
                <a:lnTo>
                  <a:pt x="113" y="94"/>
                </a:lnTo>
                <a:lnTo>
                  <a:pt x="113" y="94"/>
                </a:lnTo>
                <a:close/>
                <a:moveTo>
                  <a:pt x="78" y="113"/>
                </a:moveTo>
                <a:lnTo>
                  <a:pt x="83" y="121"/>
                </a:lnTo>
                <a:lnTo>
                  <a:pt x="74" y="126"/>
                </a:lnTo>
                <a:lnTo>
                  <a:pt x="70" y="117"/>
                </a:lnTo>
                <a:lnTo>
                  <a:pt x="78" y="113"/>
                </a:lnTo>
                <a:lnTo>
                  <a:pt x="78" y="113"/>
                </a:lnTo>
                <a:close/>
                <a:moveTo>
                  <a:pt x="43" y="131"/>
                </a:moveTo>
                <a:lnTo>
                  <a:pt x="48" y="140"/>
                </a:lnTo>
                <a:lnTo>
                  <a:pt x="39" y="144"/>
                </a:lnTo>
                <a:lnTo>
                  <a:pt x="35" y="136"/>
                </a:lnTo>
                <a:lnTo>
                  <a:pt x="43" y="13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284"/>
          <p:cNvSpPr>
            <a:spLocks noEditPoints="1"/>
          </p:cNvSpPr>
          <p:nvPr/>
        </p:nvSpPr>
        <p:spPr bwMode="auto">
          <a:xfrm>
            <a:off x="2788385" y="2594958"/>
            <a:ext cx="338138" cy="419100"/>
          </a:xfrm>
          <a:custGeom>
            <a:avLst/>
            <a:gdLst>
              <a:gd name="T0" fmla="*/ 6 w 213"/>
              <a:gd name="T1" fmla="*/ 249 h 264"/>
              <a:gd name="T2" fmla="*/ 14 w 213"/>
              <a:gd name="T3" fmla="*/ 256 h 264"/>
              <a:gd name="T4" fmla="*/ 8 w 213"/>
              <a:gd name="T5" fmla="*/ 264 h 264"/>
              <a:gd name="T6" fmla="*/ 0 w 213"/>
              <a:gd name="T7" fmla="*/ 257 h 264"/>
              <a:gd name="T8" fmla="*/ 6 w 213"/>
              <a:gd name="T9" fmla="*/ 249 h 264"/>
              <a:gd name="T10" fmla="*/ 6 w 213"/>
              <a:gd name="T11" fmla="*/ 249 h 264"/>
              <a:gd name="T12" fmla="*/ 206 w 213"/>
              <a:gd name="T13" fmla="*/ 0 h 264"/>
              <a:gd name="T14" fmla="*/ 213 w 213"/>
              <a:gd name="T15" fmla="*/ 6 h 264"/>
              <a:gd name="T16" fmla="*/ 208 w 213"/>
              <a:gd name="T17" fmla="*/ 14 h 264"/>
              <a:gd name="T18" fmla="*/ 200 w 213"/>
              <a:gd name="T19" fmla="*/ 7 h 264"/>
              <a:gd name="T20" fmla="*/ 206 w 213"/>
              <a:gd name="T21" fmla="*/ 0 h 264"/>
              <a:gd name="T22" fmla="*/ 206 w 213"/>
              <a:gd name="T23" fmla="*/ 0 h 264"/>
              <a:gd name="T24" fmla="*/ 180 w 213"/>
              <a:gd name="T25" fmla="*/ 31 h 264"/>
              <a:gd name="T26" fmla="*/ 188 w 213"/>
              <a:gd name="T27" fmla="*/ 37 h 264"/>
              <a:gd name="T28" fmla="*/ 183 w 213"/>
              <a:gd name="T29" fmla="*/ 45 h 264"/>
              <a:gd name="T30" fmla="*/ 175 w 213"/>
              <a:gd name="T31" fmla="*/ 39 h 264"/>
              <a:gd name="T32" fmla="*/ 180 w 213"/>
              <a:gd name="T33" fmla="*/ 31 h 264"/>
              <a:gd name="T34" fmla="*/ 180 w 213"/>
              <a:gd name="T35" fmla="*/ 31 h 264"/>
              <a:gd name="T36" fmla="*/ 155 w 213"/>
              <a:gd name="T37" fmla="*/ 62 h 264"/>
              <a:gd name="T38" fmla="*/ 163 w 213"/>
              <a:gd name="T39" fmla="*/ 69 h 264"/>
              <a:gd name="T40" fmla="*/ 158 w 213"/>
              <a:gd name="T41" fmla="*/ 77 h 264"/>
              <a:gd name="T42" fmla="*/ 150 w 213"/>
              <a:gd name="T43" fmla="*/ 70 h 264"/>
              <a:gd name="T44" fmla="*/ 155 w 213"/>
              <a:gd name="T45" fmla="*/ 62 h 264"/>
              <a:gd name="T46" fmla="*/ 155 w 213"/>
              <a:gd name="T47" fmla="*/ 62 h 264"/>
              <a:gd name="T48" fmla="*/ 131 w 213"/>
              <a:gd name="T49" fmla="*/ 94 h 264"/>
              <a:gd name="T50" fmla="*/ 138 w 213"/>
              <a:gd name="T51" fmla="*/ 100 h 264"/>
              <a:gd name="T52" fmla="*/ 133 w 213"/>
              <a:gd name="T53" fmla="*/ 108 h 264"/>
              <a:gd name="T54" fmla="*/ 125 w 213"/>
              <a:gd name="T55" fmla="*/ 102 h 264"/>
              <a:gd name="T56" fmla="*/ 131 w 213"/>
              <a:gd name="T57" fmla="*/ 94 h 264"/>
              <a:gd name="T58" fmla="*/ 131 w 213"/>
              <a:gd name="T59" fmla="*/ 94 h 264"/>
              <a:gd name="T60" fmla="*/ 106 w 213"/>
              <a:gd name="T61" fmla="*/ 125 h 264"/>
              <a:gd name="T62" fmla="*/ 114 w 213"/>
              <a:gd name="T63" fmla="*/ 130 h 264"/>
              <a:gd name="T64" fmla="*/ 108 w 213"/>
              <a:gd name="T65" fmla="*/ 138 h 264"/>
              <a:gd name="T66" fmla="*/ 100 w 213"/>
              <a:gd name="T67" fmla="*/ 133 h 264"/>
              <a:gd name="T68" fmla="*/ 106 w 213"/>
              <a:gd name="T69" fmla="*/ 125 h 264"/>
              <a:gd name="T70" fmla="*/ 106 w 213"/>
              <a:gd name="T71" fmla="*/ 125 h 264"/>
              <a:gd name="T72" fmla="*/ 81 w 213"/>
              <a:gd name="T73" fmla="*/ 155 h 264"/>
              <a:gd name="T74" fmla="*/ 89 w 213"/>
              <a:gd name="T75" fmla="*/ 162 h 264"/>
              <a:gd name="T76" fmla="*/ 82 w 213"/>
              <a:gd name="T77" fmla="*/ 169 h 264"/>
              <a:gd name="T78" fmla="*/ 76 w 213"/>
              <a:gd name="T79" fmla="*/ 163 h 264"/>
              <a:gd name="T80" fmla="*/ 81 w 213"/>
              <a:gd name="T81" fmla="*/ 155 h 264"/>
              <a:gd name="T82" fmla="*/ 81 w 213"/>
              <a:gd name="T83" fmla="*/ 155 h 264"/>
              <a:gd name="T84" fmla="*/ 56 w 213"/>
              <a:gd name="T85" fmla="*/ 186 h 264"/>
              <a:gd name="T86" fmla="*/ 64 w 213"/>
              <a:gd name="T87" fmla="*/ 193 h 264"/>
              <a:gd name="T88" fmla="*/ 57 w 213"/>
              <a:gd name="T89" fmla="*/ 201 h 264"/>
              <a:gd name="T90" fmla="*/ 49 w 213"/>
              <a:gd name="T91" fmla="*/ 194 h 264"/>
              <a:gd name="T92" fmla="*/ 56 w 213"/>
              <a:gd name="T93" fmla="*/ 186 h 264"/>
              <a:gd name="T94" fmla="*/ 56 w 213"/>
              <a:gd name="T95" fmla="*/ 186 h 264"/>
              <a:gd name="T96" fmla="*/ 31 w 213"/>
              <a:gd name="T97" fmla="*/ 218 h 264"/>
              <a:gd name="T98" fmla="*/ 39 w 213"/>
              <a:gd name="T99" fmla="*/ 224 h 264"/>
              <a:gd name="T100" fmla="*/ 33 w 213"/>
              <a:gd name="T101" fmla="*/ 232 h 264"/>
              <a:gd name="T102" fmla="*/ 25 w 213"/>
              <a:gd name="T103" fmla="*/ 226 h 264"/>
              <a:gd name="T104" fmla="*/ 31 w 213"/>
              <a:gd name="T105" fmla="*/ 218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3" h="264">
                <a:moveTo>
                  <a:pt x="6" y="249"/>
                </a:moveTo>
                <a:lnTo>
                  <a:pt x="14" y="256"/>
                </a:lnTo>
                <a:lnTo>
                  <a:pt x="8" y="264"/>
                </a:lnTo>
                <a:lnTo>
                  <a:pt x="0" y="257"/>
                </a:lnTo>
                <a:lnTo>
                  <a:pt x="6" y="249"/>
                </a:lnTo>
                <a:lnTo>
                  <a:pt x="6" y="249"/>
                </a:lnTo>
                <a:close/>
                <a:moveTo>
                  <a:pt x="206" y="0"/>
                </a:moveTo>
                <a:lnTo>
                  <a:pt x="213" y="6"/>
                </a:lnTo>
                <a:lnTo>
                  <a:pt x="208" y="14"/>
                </a:lnTo>
                <a:lnTo>
                  <a:pt x="200" y="7"/>
                </a:lnTo>
                <a:lnTo>
                  <a:pt x="206" y="0"/>
                </a:lnTo>
                <a:lnTo>
                  <a:pt x="206" y="0"/>
                </a:lnTo>
                <a:close/>
                <a:moveTo>
                  <a:pt x="180" y="31"/>
                </a:moveTo>
                <a:lnTo>
                  <a:pt x="188" y="37"/>
                </a:lnTo>
                <a:lnTo>
                  <a:pt x="183" y="45"/>
                </a:lnTo>
                <a:lnTo>
                  <a:pt x="175" y="39"/>
                </a:lnTo>
                <a:lnTo>
                  <a:pt x="180" y="31"/>
                </a:lnTo>
                <a:lnTo>
                  <a:pt x="180" y="31"/>
                </a:lnTo>
                <a:close/>
                <a:moveTo>
                  <a:pt x="155" y="62"/>
                </a:moveTo>
                <a:lnTo>
                  <a:pt x="163" y="69"/>
                </a:lnTo>
                <a:lnTo>
                  <a:pt x="158" y="77"/>
                </a:lnTo>
                <a:lnTo>
                  <a:pt x="150" y="70"/>
                </a:lnTo>
                <a:lnTo>
                  <a:pt x="155" y="62"/>
                </a:lnTo>
                <a:lnTo>
                  <a:pt x="155" y="62"/>
                </a:lnTo>
                <a:close/>
                <a:moveTo>
                  <a:pt x="131" y="94"/>
                </a:moveTo>
                <a:lnTo>
                  <a:pt x="138" y="100"/>
                </a:lnTo>
                <a:lnTo>
                  <a:pt x="133" y="108"/>
                </a:lnTo>
                <a:lnTo>
                  <a:pt x="125" y="102"/>
                </a:lnTo>
                <a:lnTo>
                  <a:pt x="131" y="94"/>
                </a:lnTo>
                <a:lnTo>
                  <a:pt x="131" y="94"/>
                </a:lnTo>
                <a:close/>
                <a:moveTo>
                  <a:pt x="106" y="125"/>
                </a:moveTo>
                <a:lnTo>
                  <a:pt x="114" y="130"/>
                </a:lnTo>
                <a:lnTo>
                  <a:pt x="108" y="138"/>
                </a:lnTo>
                <a:lnTo>
                  <a:pt x="100" y="133"/>
                </a:lnTo>
                <a:lnTo>
                  <a:pt x="106" y="125"/>
                </a:lnTo>
                <a:lnTo>
                  <a:pt x="106" y="125"/>
                </a:lnTo>
                <a:close/>
                <a:moveTo>
                  <a:pt x="81" y="155"/>
                </a:moveTo>
                <a:lnTo>
                  <a:pt x="89" y="162"/>
                </a:lnTo>
                <a:lnTo>
                  <a:pt x="82" y="169"/>
                </a:lnTo>
                <a:lnTo>
                  <a:pt x="76" y="163"/>
                </a:lnTo>
                <a:lnTo>
                  <a:pt x="81" y="155"/>
                </a:lnTo>
                <a:lnTo>
                  <a:pt x="81" y="155"/>
                </a:lnTo>
                <a:close/>
                <a:moveTo>
                  <a:pt x="56" y="186"/>
                </a:moveTo>
                <a:lnTo>
                  <a:pt x="64" y="193"/>
                </a:lnTo>
                <a:lnTo>
                  <a:pt x="57" y="201"/>
                </a:lnTo>
                <a:lnTo>
                  <a:pt x="49" y="194"/>
                </a:lnTo>
                <a:lnTo>
                  <a:pt x="56" y="186"/>
                </a:lnTo>
                <a:lnTo>
                  <a:pt x="56" y="186"/>
                </a:lnTo>
                <a:close/>
                <a:moveTo>
                  <a:pt x="31" y="218"/>
                </a:moveTo>
                <a:lnTo>
                  <a:pt x="39" y="224"/>
                </a:lnTo>
                <a:lnTo>
                  <a:pt x="33" y="232"/>
                </a:lnTo>
                <a:lnTo>
                  <a:pt x="25" y="226"/>
                </a:lnTo>
                <a:lnTo>
                  <a:pt x="31" y="21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285"/>
          <p:cNvSpPr>
            <a:spLocks noEditPoints="1"/>
          </p:cNvSpPr>
          <p:nvPr/>
        </p:nvSpPr>
        <p:spPr bwMode="auto">
          <a:xfrm>
            <a:off x="2421673" y="2207608"/>
            <a:ext cx="696913" cy="368300"/>
          </a:xfrm>
          <a:custGeom>
            <a:avLst/>
            <a:gdLst>
              <a:gd name="T0" fmla="*/ 9 w 439"/>
              <a:gd name="T1" fmla="*/ 14 h 232"/>
              <a:gd name="T2" fmla="*/ 5 w 439"/>
              <a:gd name="T3" fmla="*/ 0 h 232"/>
              <a:gd name="T4" fmla="*/ 13 w 439"/>
              <a:gd name="T5" fmla="*/ 6 h 232"/>
              <a:gd name="T6" fmla="*/ 433 w 439"/>
              <a:gd name="T7" fmla="*/ 232 h 232"/>
              <a:gd name="T8" fmla="*/ 429 w 439"/>
              <a:gd name="T9" fmla="*/ 219 h 232"/>
              <a:gd name="T10" fmla="*/ 439 w 439"/>
              <a:gd name="T11" fmla="*/ 223 h 232"/>
              <a:gd name="T12" fmla="*/ 398 w 439"/>
              <a:gd name="T13" fmla="*/ 214 h 232"/>
              <a:gd name="T14" fmla="*/ 394 w 439"/>
              <a:gd name="T15" fmla="*/ 200 h 232"/>
              <a:gd name="T16" fmla="*/ 403 w 439"/>
              <a:gd name="T17" fmla="*/ 204 h 232"/>
              <a:gd name="T18" fmla="*/ 363 w 439"/>
              <a:gd name="T19" fmla="*/ 195 h 232"/>
              <a:gd name="T20" fmla="*/ 359 w 439"/>
              <a:gd name="T21" fmla="*/ 182 h 232"/>
              <a:gd name="T22" fmla="*/ 368 w 439"/>
              <a:gd name="T23" fmla="*/ 186 h 232"/>
              <a:gd name="T24" fmla="*/ 328 w 439"/>
              <a:gd name="T25" fmla="*/ 177 h 232"/>
              <a:gd name="T26" fmla="*/ 324 w 439"/>
              <a:gd name="T27" fmla="*/ 164 h 232"/>
              <a:gd name="T28" fmla="*/ 333 w 439"/>
              <a:gd name="T29" fmla="*/ 169 h 232"/>
              <a:gd name="T30" fmla="*/ 292 w 439"/>
              <a:gd name="T31" fmla="*/ 159 h 232"/>
              <a:gd name="T32" fmla="*/ 288 w 439"/>
              <a:gd name="T33" fmla="*/ 146 h 232"/>
              <a:gd name="T34" fmla="*/ 296 w 439"/>
              <a:gd name="T35" fmla="*/ 151 h 232"/>
              <a:gd name="T36" fmla="*/ 257 w 439"/>
              <a:gd name="T37" fmla="*/ 142 h 232"/>
              <a:gd name="T38" fmla="*/ 253 w 439"/>
              <a:gd name="T39" fmla="*/ 127 h 232"/>
              <a:gd name="T40" fmla="*/ 261 w 439"/>
              <a:gd name="T41" fmla="*/ 132 h 232"/>
              <a:gd name="T42" fmla="*/ 222 w 439"/>
              <a:gd name="T43" fmla="*/ 123 h 232"/>
              <a:gd name="T44" fmla="*/ 216 w 439"/>
              <a:gd name="T45" fmla="*/ 109 h 232"/>
              <a:gd name="T46" fmla="*/ 226 w 439"/>
              <a:gd name="T47" fmla="*/ 114 h 232"/>
              <a:gd name="T48" fmla="*/ 186 w 439"/>
              <a:gd name="T49" fmla="*/ 105 h 232"/>
              <a:gd name="T50" fmla="*/ 181 w 439"/>
              <a:gd name="T51" fmla="*/ 91 h 232"/>
              <a:gd name="T52" fmla="*/ 190 w 439"/>
              <a:gd name="T53" fmla="*/ 96 h 232"/>
              <a:gd name="T54" fmla="*/ 150 w 439"/>
              <a:gd name="T55" fmla="*/ 87 h 232"/>
              <a:gd name="T56" fmla="*/ 146 w 439"/>
              <a:gd name="T57" fmla="*/ 74 h 232"/>
              <a:gd name="T58" fmla="*/ 155 w 439"/>
              <a:gd name="T59" fmla="*/ 78 h 232"/>
              <a:gd name="T60" fmla="*/ 115 w 439"/>
              <a:gd name="T61" fmla="*/ 68 h 232"/>
              <a:gd name="T62" fmla="*/ 111 w 439"/>
              <a:gd name="T63" fmla="*/ 55 h 232"/>
              <a:gd name="T64" fmla="*/ 120 w 439"/>
              <a:gd name="T65" fmla="*/ 59 h 232"/>
              <a:gd name="T66" fmla="*/ 79 w 439"/>
              <a:gd name="T67" fmla="*/ 50 h 232"/>
              <a:gd name="T68" fmla="*/ 75 w 439"/>
              <a:gd name="T69" fmla="*/ 37 h 232"/>
              <a:gd name="T70" fmla="*/ 84 w 439"/>
              <a:gd name="T71" fmla="*/ 41 h 232"/>
              <a:gd name="T72" fmla="*/ 44 w 439"/>
              <a:gd name="T73" fmla="*/ 32 h 232"/>
              <a:gd name="T74" fmla="*/ 40 w 439"/>
              <a:gd name="T75" fmla="*/ 19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9" h="232">
                <a:moveTo>
                  <a:pt x="13" y="6"/>
                </a:moveTo>
                <a:lnTo>
                  <a:pt x="9" y="14"/>
                </a:lnTo>
                <a:lnTo>
                  <a:pt x="0" y="10"/>
                </a:lnTo>
                <a:lnTo>
                  <a:pt x="5" y="0"/>
                </a:lnTo>
                <a:lnTo>
                  <a:pt x="13" y="6"/>
                </a:lnTo>
                <a:lnTo>
                  <a:pt x="13" y="6"/>
                </a:lnTo>
                <a:close/>
                <a:moveTo>
                  <a:pt x="439" y="223"/>
                </a:moveTo>
                <a:lnTo>
                  <a:pt x="433" y="232"/>
                </a:lnTo>
                <a:lnTo>
                  <a:pt x="426" y="227"/>
                </a:lnTo>
                <a:lnTo>
                  <a:pt x="429" y="219"/>
                </a:lnTo>
                <a:lnTo>
                  <a:pt x="439" y="223"/>
                </a:lnTo>
                <a:lnTo>
                  <a:pt x="439" y="223"/>
                </a:lnTo>
                <a:close/>
                <a:moveTo>
                  <a:pt x="403" y="204"/>
                </a:moveTo>
                <a:lnTo>
                  <a:pt x="398" y="214"/>
                </a:lnTo>
                <a:lnTo>
                  <a:pt x="390" y="210"/>
                </a:lnTo>
                <a:lnTo>
                  <a:pt x="394" y="200"/>
                </a:lnTo>
                <a:lnTo>
                  <a:pt x="403" y="204"/>
                </a:lnTo>
                <a:lnTo>
                  <a:pt x="403" y="204"/>
                </a:lnTo>
                <a:close/>
                <a:moveTo>
                  <a:pt x="368" y="186"/>
                </a:moveTo>
                <a:lnTo>
                  <a:pt x="363" y="195"/>
                </a:lnTo>
                <a:lnTo>
                  <a:pt x="354" y="191"/>
                </a:lnTo>
                <a:lnTo>
                  <a:pt x="359" y="182"/>
                </a:lnTo>
                <a:lnTo>
                  <a:pt x="368" y="186"/>
                </a:lnTo>
                <a:lnTo>
                  <a:pt x="368" y="186"/>
                </a:lnTo>
                <a:close/>
                <a:moveTo>
                  <a:pt x="333" y="169"/>
                </a:moveTo>
                <a:lnTo>
                  <a:pt x="328" y="177"/>
                </a:lnTo>
                <a:lnTo>
                  <a:pt x="318" y="173"/>
                </a:lnTo>
                <a:lnTo>
                  <a:pt x="324" y="164"/>
                </a:lnTo>
                <a:lnTo>
                  <a:pt x="333" y="169"/>
                </a:lnTo>
                <a:lnTo>
                  <a:pt x="333" y="169"/>
                </a:lnTo>
                <a:close/>
                <a:moveTo>
                  <a:pt x="296" y="151"/>
                </a:moveTo>
                <a:lnTo>
                  <a:pt x="292" y="159"/>
                </a:lnTo>
                <a:lnTo>
                  <a:pt x="283" y="155"/>
                </a:lnTo>
                <a:lnTo>
                  <a:pt x="288" y="146"/>
                </a:lnTo>
                <a:lnTo>
                  <a:pt x="296" y="151"/>
                </a:lnTo>
                <a:lnTo>
                  <a:pt x="296" y="151"/>
                </a:lnTo>
                <a:close/>
                <a:moveTo>
                  <a:pt x="261" y="132"/>
                </a:moveTo>
                <a:lnTo>
                  <a:pt x="257" y="142"/>
                </a:lnTo>
                <a:lnTo>
                  <a:pt x="248" y="136"/>
                </a:lnTo>
                <a:lnTo>
                  <a:pt x="253" y="127"/>
                </a:lnTo>
                <a:lnTo>
                  <a:pt x="261" y="132"/>
                </a:lnTo>
                <a:lnTo>
                  <a:pt x="261" y="132"/>
                </a:lnTo>
                <a:close/>
                <a:moveTo>
                  <a:pt x="226" y="114"/>
                </a:moveTo>
                <a:lnTo>
                  <a:pt x="222" y="123"/>
                </a:lnTo>
                <a:lnTo>
                  <a:pt x="213" y="118"/>
                </a:lnTo>
                <a:lnTo>
                  <a:pt x="216" y="109"/>
                </a:lnTo>
                <a:lnTo>
                  <a:pt x="226" y="114"/>
                </a:lnTo>
                <a:lnTo>
                  <a:pt x="226" y="114"/>
                </a:lnTo>
                <a:close/>
                <a:moveTo>
                  <a:pt x="190" y="96"/>
                </a:moveTo>
                <a:lnTo>
                  <a:pt x="186" y="105"/>
                </a:lnTo>
                <a:lnTo>
                  <a:pt x="177" y="100"/>
                </a:lnTo>
                <a:lnTo>
                  <a:pt x="181" y="91"/>
                </a:lnTo>
                <a:lnTo>
                  <a:pt x="190" y="96"/>
                </a:lnTo>
                <a:lnTo>
                  <a:pt x="190" y="96"/>
                </a:lnTo>
                <a:close/>
                <a:moveTo>
                  <a:pt x="155" y="78"/>
                </a:moveTo>
                <a:lnTo>
                  <a:pt x="150" y="87"/>
                </a:lnTo>
                <a:lnTo>
                  <a:pt x="142" y="81"/>
                </a:lnTo>
                <a:lnTo>
                  <a:pt x="146" y="74"/>
                </a:lnTo>
                <a:lnTo>
                  <a:pt x="155" y="78"/>
                </a:lnTo>
                <a:lnTo>
                  <a:pt x="155" y="78"/>
                </a:lnTo>
                <a:close/>
                <a:moveTo>
                  <a:pt x="120" y="59"/>
                </a:moveTo>
                <a:lnTo>
                  <a:pt x="115" y="68"/>
                </a:lnTo>
                <a:lnTo>
                  <a:pt x="107" y="65"/>
                </a:lnTo>
                <a:lnTo>
                  <a:pt x="111" y="55"/>
                </a:lnTo>
                <a:lnTo>
                  <a:pt x="120" y="59"/>
                </a:lnTo>
                <a:lnTo>
                  <a:pt x="120" y="59"/>
                </a:lnTo>
                <a:close/>
                <a:moveTo>
                  <a:pt x="84" y="41"/>
                </a:moveTo>
                <a:lnTo>
                  <a:pt x="79" y="50"/>
                </a:lnTo>
                <a:lnTo>
                  <a:pt x="70" y="46"/>
                </a:lnTo>
                <a:lnTo>
                  <a:pt x="75" y="37"/>
                </a:lnTo>
                <a:lnTo>
                  <a:pt x="84" y="41"/>
                </a:lnTo>
                <a:lnTo>
                  <a:pt x="84" y="41"/>
                </a:lnTo>
                <a:close/>
                <a:moveTo>
                  <a:pt x="49" y="23"/>
                </a:moveTo>
                <a:lnTo>
                  <a:pt x="44" y="32"/>
                </a:lnTo>
                <a:lnTo>
                  <a:pt x="35" y="28"/>
                </a:lnTo>
                <a:lnTo>
                  <a:pt x="40" y="19"/>
                </a:lnTo>
                <a:lnTo>
                  <a:pt x="49" y="2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286"/>
          <p:cNvSpPr>
            <a:spLocks noEditPoints="1"/>
          </p:cNvSpPr>
          <p:nvPr/>
        </p:nvSpPr>
        <p:spPr bwMode="auto">
          <a:xfrm>
            <a:off x="2899510" y="1809146"/>
            <a:ext cx="236538" cy="747713"/>
          </a:xfrm>
          <a:custGeom>
            <a:avLst/>
            <a:gdLst>
              <a:gd name="T0" fmla="*/ 4 w 149"/>
              <a:gd name="T1" fmla="*/ 14 h 471"/>
              <a:gd name="T2" fmla="*/ 11 w 149"/>
              <a:gd name="T3" fmla="*/ 0 h 471"/>
              <a:gd name="T4" fmla="*/ 13 w 149"/>
              <a:gd name="T5" fmla="*/ 11 h 471"/>
              <a:gd name="T6" fmla="*/ 140 w 149"/>
              <a:gd name="T7" fmla="*/ 471 h 471"/>
              <a:gd name="T8" fmla="*/ 147 w 149"/>
              <a:gd name="T9" fmla="*/ 459 h 471"/>
              <a:gd name="T10" fmla="*/ 149 w 149"/>
              <a:gd name="T11" fmla="*/ 468 h 471"/>
              <a:gd name="T12" fmla="*/ 128 w 149"/>
              <a:gd name="T13" fmla="*/ 433 h 471"/>
              <a:gd name="T14" fmla="*/ 135 w 149"/>
              <a:gd name="T15" fmla="*/ 421 h 471"/>
              <a:gd name="T16" fmla="*/ 139 w 149"/>
              <a:gd name="T17" fmla="*/ 431 h 471"/>
              <a:gd name="T18" fmla="*/ 118 w 149"/>
              <a:gd name="T19" fmla="*/ 395 h 471"/>
              <a:gd name="T20" fmla="*/ 125 w 149"/>
              <a:gd name="T21" fmla="*/ 383 h 471"/>
              <a:gd name="T22" fmla="*/ 127 w 149"/>
              <a:gd name="T23" fmla="*/ 393 h 471"/>
              <a:gd name="T24" fmla="*/ 106 w 149"/>
              <a:gd name="T25" fmla="*/ 357 h 471"/>
              <a:gd name="T26" fmla="*/ 113 w 149"/>
              <a:gd name="T27" fmla="*/ 344 h 471"/>
              <a:gd name="T28" fmla="*/ 115 w 149"/>
              <a:gd name="T29" fmla="*/ 355 h 471"/>
              <a:gd name="T30" fmla="*/ 94 w 149"/>
              <a:gd name="T31" fmla="*/ 319 h 471"/>
              <a:gd name="T32" fmla="*/ 101 w 149"/>
              <a:gd name="T33" fmla="*/ 306 h 471"/>
              <a:gd name="T34" fmla="*/ 105 w 149"/>
              <a:gd name="T35" fmla="*/ 316 h 471"/>
              <a:gd name="T36" fmla="*/ 84 w 149"/>
              <a:gd name="T37" fmla="*/ 280 h 471"/>
              <a:gd name="T38" fmla="*/ 91 w 149"/>
              <a:gd name="T39" fmla="*/ 268 h 471"/>
              <a:gd name="T40" fmla="*/ 93 w 149"/>
              <a:gd name="T41" fmla="*/ 278 h 471"/>
              <a:gd name="T42" fmla="*/ 72 w 149"/>
              <a:gd name="T43" fmla="*/ 242 h 471"/>
              <a:gd name="T44" fmla="*/ 79 w 149"/>
              <a:gd name="T45" fmla="*/ 231 h 471"/>
              <a:gd name="T46" fmla="*/ 81 w 149"/>
              <a:gd name="T47" fmla="*/ 240 h 471"/>
              <a:gd name="T48" fmla="*/ 61 w 149"/>
              <a:gd name="T49" fmla="*/ 204 h 471"/>
              <a:gd name="T50" fmla="*/ 67 w 149"/>
              <a:gd name="T51" fmla="*/ 193 h 471"/>
              <a:gd name="T52" fmla="*/ 70 w 149"/>
              <a:gd name="T53" fmla="*/ 202 h 471"/>
              <a:gd name="T54" fmla="*/ 49 w 149"/>
              <a:gd name="T55" fmla="*/ 166 h 471"/>
              <a:gd name="T56" fmla="*/ 57 w 149"/>
              <a:gd name="T57" fmla="*/ 153 h 471"/>
              <a:gd name="T58" fmla="*/ 59 w 149"/>
              <a:gd name="T59" fmla="*/ 164 h 471"/>
              <a:gd name="T60" fmla="*/ 38 w 149"/>
              <a:gd name="T61" fmla="*/ 129 h 471"/>
              <a:gd name="T62" fmla="*/ 45 w 149"/>
              <a:gd name="T63" fmla="*/ 116 h 471"/>
              <a:gd name="T64" fmla="*/ 47 w 149"/>
              <a:gd name="T65" fmla="*/ 125 h 471"/>
              <a:gd name="T66" fmla="*/ 27 w 149"/>
              <a:gd name="T67" fmla="*/ 89 h 471"/>
              <a:gd name="T68" fmla="*/ 33 w 149"/>
              <a:gd name="T69" fmla="*/ 78 h 471"/>
              <a:gd name="T70" fmla="*/ 36 w 149"/>
              <a:gd name="T71" fmla="*/ 87 h 471"/>
              <a:gd name="T72" fmla="*/ 15 w 149"/>
              <a:gd name="T73" fmla="*/ 51 h 471"/>
              <a:gd name="T74" fmla="*/ 21 w 149"/>
              <a:gd name="T75" fmla="*/ 4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9" h="471">
                <a:moveTo>
                  <a:pt x="13" y="11"/>
                </a:moveTo>
                <a:lnTo>
                  <a:pt x="4" y="14"/>
                </a:lnTo>
                <a:lnTo>
                  <a:pt x="0" y="4"/>
                </a:lnTo>
                <a:lnTo>
                  <a:pt x="11" y="0"/>
                </a:lnTo>
                <a:lnTo>
                  <a:pt x="13" y="11"/>
                </a:lnTo>
                <a:lnTo>
                  <a:pt x="13" y="11"/>
                </a:lnTo>
                <a:close/>
                <a:moveTo>
                  <a:pt x="149" y="468"/>
                </a:moveTo>
                <a:lnTo>
                  <a:pt x="140" y="471"/>
                </a:lnTo>
                <a:lnTo>
                  <a:pt x="138" y="462"/>
                </a:lnTo>
                <a:lnTo>
                  <a:pt x="147" y="459"/>
                </a:lnTo>
                <a:lnTo>
                  <a:pt x="149" y="468"/>
                </a:lnTo>
                <a:lnTo>
                  <a:pt x="149" y="468"/>
                </a:lnTo>
                <a:close/>
                <a:moveTo>
                  <a:pt x="139" y="431"/>
                </a:moveTo>
                <a:lnTo>
                  <a:pt x="128" y="433"/>
                </a:lnTo>
                <a:lnTo>
                  <a:pt x="126" y="424"/>
                </a:lnTo>
                <a:lnTo>
                  <a:pt x="135" y="421"/>
                </a:lnTo>
                <a:lnTo>
                  <a:pt x="139" y="431"/>
                </a:lnTo>
                <a:lnTo>
                  <a:pt x="139" y="431"/>
                </a:lnTo>
                <a:close/>
                <a:moveTo>
                  <a:pt x="127" y="393"/>
                </a:moveTo>
                <a:lnTo>
                  <a:pt x="118" y="395"/>
                </a:lnTo>
                <a:lnTo>
                  <a:pt x="114" y="386"/>
                </a:lnTo>
                <a:lnTo>
                  <a:pt x="125" y="383"/>
                </a:lnTo>
                <a:lnTo>
                  <a:pt x="127" y="393"/>
                </a:lnTo>
                <a:lnTo>
                  <a:pt x="127" y="393"/>
                </a:lnTo>
                <a:close/>
                <a:moveTo>
                  <a:pt x="115" y="355"/>
                </a:moveTo>
                <a:lnTo>
                  <a:pt x="106" y="357"/>
                </a:lnTo>
                <a:lnTo>
                  <a:pt x="104" y="348"/>
                </a:lnTo>
                <a:lnTo>
                  <a:pt x="113" y="344"/>
                </a:lnTo>
                <a:lnTo>
                  <a:pt x="115" y="355"/>
                </a:lnTo>
                <a:lnTo>
                  <a:pt x="115" y="355"/>
                </a:lnTo>
                <a:close/>
                <a:moveTo>
                  <a:pt x="105" y="316"/>
                </a:moveTo>
                <a:lnTo>
                  <a:pt x="94" y="319"/>
                </a:lnTo>
                <a:lnTo>
                  <a:pt x="92" y="309"/>
                </a:lnTo>
                <a:lnTo>
                  <a:pt x="101" y="306"/>
                </a:lnTo>
                <a:lnTo>
                  <a:pt x="105" y="316"/>
                </a:lnTo>
                <a:lnTo>
                  <a:pt x="105" y="316"/>
                </a:lnTo>
                <a:close/>
                <a:moveTo>
                  <a:pt x="93" y="278"/>
                </a:moveTo>
                <a:lnTo>
                  <a:pt x="84" y="280"/>
                </a:lnTo>
                <a:lnTo>
                  <a:pt x="80" y="271"/>
                </a:lnTo>
                <a:lnTo>
                  <a:pt x="91" y="268"/>
                </a:lnTo>
                <a:lnTo>
                  <a:pt x="93" y="278"/>
                </a:lnTo>
                <a:lnTo>
                  <a:pt x="93" y="278"/>
                </a:lnTo>
                <a:close/>
                <a:moveTo>
                  <a:pt x="81" y="240"/>
                </a:moveTo>
                <a:lnTo>
                  <a:pt x="72" y="242"/>
                </a:lnTo>
                <a:lnTo>
                  <a:pt x="70" y="233"/>
                </a:lnTo>
                <a:lnTo>
                  <a:pt x="79" y="231"/>
                </a:lnTo>
                <a:lnTo>
                  <a:pt x="81" y="240"/>
                </a:lnTo>
                <a:lnTo>
                  <a:pt x="81" y="240"/>
                </a:lnTo>
                <a:close/>
                <a:moveTo>
                  <a:pt x="70" y="202"/>
                </a:moveTo>
                <a:lnTo>
                  <a:pt x="61" y="204"/>
                </a:lnTo>
                <a:lnTo>
                  <a:pt x="58" y="195"/>
                </a:lnTo>
                <a:lnTo>
                  <a:pt x="67" y="193"/>
                </a:lnTo>
                <a:lnTo>
                  <a:pt x="70" y="202"/>
                </a:lnTo>
                <a:lnTo>
                  <a:pt x="70" y="202"/>
                </a:lnTo>
                <a:close/>
                <a:moveTo>
                  <a:pt x="59" y="164"/>
                </a:moveTo>
                <a:lnTo>
                  <a:pt x="49" y="166"/>
                </a:lnTo>
                <a:lnTo>
                  <a:pt x="46" y="156"/>
                </a:lnTo>
                <a:lnTo>
                  <a:pt x="57" y="153"/>
                </a:lnTo>
                <a:lnTo>
                  <a:pt x="59" y="164"/>
                </a:lnTo>
                <a:lnTo>
                  <a:pt x="59" y="164"/>
                </a:lnTo>
                <a:close/>
                <a:moveTo>
                  <a:pt x="47" y="125"/>
                </a:moveTo>
                <a:lnTo>
                  <a:pt x="38" y="129"/>
                </a:lnTo>
                <a:lnTo>
                  <a:pt x="36" y="118"/>
                </a:lnTo>
                <a:lnTo>
                  <a:pt x="45" y="116"/>
                </a:lnTo>
                <a:lnTo>
                  <a:pt x="47" y="125"/>
                </a:lnTo>
                <a:lnTo>
                  <a:pt x="47" y="125"/>
                </a:lnTo>
                <a:close/>
                <a:moveTo>
                  <a:pt x="36" y="87"/>
                </a:moveTo>
                <a:lnTo>
                  <a:pt x="27" y="89"/>
                </a:lnTo>
                <a:lnTo>
                  <a:pt x="24" y="80"/>
                </a:lnTo>
                <a:lnTo>
                  <a:pt x="33" y="78"/>
                </a:lnTo>
                <a:lnTo>
                  <a:pt x="36" y="87"/>
                </a:lnTo>
                <a:lnTo>
                  <a:pt x="36" y="87"/>
                </a:lnTo>
                <a:close/>
                <a:moveTo>
                  <a:pt x="25" y="49"/>
                </a:moveTo>
                <a:lnTo>
                  <a:pt x="15" y="51"/>
                </a:lnTo>
                <a:lnTo>
                  <a:pt x="12" y="42"/>
                </a:lnTo>
                <a:lnTo>
                  <a:pt x="21" y="40"/>
                </a:lnTo>
                <a:lnTo>
                  <a:pt x="25" y="4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287"/>
          <p:cNvSpPr>
            <a:spLocks noEditPoints="1"/>
          </p:cNvSpPr>
          <p:nvPr/>
        </p:nvSpPr>
        <p:spPr bwMode="auto">
          <a:xfrm>
            <a:off x="2789973" y="1432908"/>
            <a:ext cx="127000" cy="382588"/>
          </a:xfrm>
          <a:custGeom>
            <a:avLst/>
            <a:gdLst>
              <a:gd name="T0" fmla="*/ 67 w 80"/>
              <a:gd name="T1" fmla="*/ 231 h 241"/>
              <a:gd name="T2" fmla="*/ 77 w 80"/>
              <a:gd name="T3" fmla="*/ 228 h 241"/>
              <a:gd name="T4" fmla="*/ 80 w 80"/>
              <a:gd name="T5" fmla="*/ 239 h 241"/>
              <a:gd name="T6" fmla="*/ 69 w 80"/>
              <a:gd name="T7" fmla="*/ 241 h 241"/>
              <a:gd name="T8" fmla="*/ 67 w 80"/>
              <a:gd name="T9" fmla="*/ 231 h 241"/>
              <a:gd name="T10" fmla="*/ 67 w 80"/>
              <a:gd name="T11" fmla="*/ 231 h 241"/>
              <a:gd name="T12" fmla="*/ 0 w 80"/>
              <a:gd name="T13" fmla="*/ 2 h 241"/>
              <a:gd name="T14" fmla="*/ 9 w 80"/>
              <a:gd name="T15" fmla="*/ 0 h 241"/>
              <a:gd name="T16" fmla="*/ 13 w 80"/>
              <a:gd name="T17" fmla="*/ 9 h 241"/>
              <a:gd name="T18" fmla="*/ 3 w 80"/>
              <a:gd name="T19" fmla="*/ 11 h 241"/>
              <a:gd name="T20" fmla="*/ 0 w 80"/>
              <a:gd name="T21" fmla="*/ 2 h 241"/>
              <a:gd name="T22" fmla="*/ 0 w 80"/>
              <a:gd name="T23" fmla="*/ 2 h 241"/>
              <a:gd name="T24" fmla="*/ 12 w 80"/>
              <a:gd name="T25" fmla="*/ 40 h 241"/>
              <a:gd name="T26" fmla="*/ 21 w 80"/>
              <a:gd name="T27" fmla="*/ 38 h 241"/>
              <a:gd name="T28" fmla="*/ 24 w 80"/>
              <a:gd name="T29" fmla="*/ 47 h 241"/>
              <a:gd name="T30" fmla="*/ 15 w 80"/>
              <a:gd name="T31" fmla="*/ 49 h 241"/>
              <a:gd name="T32" fmla="*/ 12 w 80"/>
              <a:gd name="T33" fmla="*/ 40 h 241"/>
              <a:gd name="T34" fmla="*/ 12 w 80"/>
              <a:gd name="T35" fmla="*/ 40 h 241"/>
              <a:gd name="T36" fmla="*/ 22 w 80"/>
              <a:gd name="T37" fmla="*/ 78 h 241"/>
              <a:gd name="T38" fmla="*/ 33 w 80"/>
              <a:gd name="T39" fmla="*/ 75 h 241"/>
              <a:gd name="T40" fmla="*/ 35 w 80"/>
              <a:gd name="T41" fmla="*/ 85 h 241"/>
              <a:gd name="T42" fmla="*/ 25 w 80"/>
              <a:gd name="T43" fmla="*/ 88 h 241"/>
              <a:gd name="T44" fmla="*/ 22 w 80"/>
              <a:gd name="T45" fmla="*/ 78 h 241"/>
              <a:gd name="T46" fmla="*/ 22 w 80"/>
              <a:gd name="T47" fmla="*/ 78 h 241"/>
              <a:gd name="T48" fmla="*/ 34 w 80"/>
              <a:gd name="T49" fmla="*/ 117 h 241"/>
              <a:gd name="T50" fmla="*/ 43 w 80"/>
              <a:gd name="T51" fmla="*/ 113 h 241"/>
              <a:gd name="T52" fmla="*/ 46 w 80"/>
              <a:gd name="T53" fmla="*/ 124 h 241"/>
              <a:gd name="T54" fmla="*/ 37 w 80"/>
              <a:gd name="T55" fmla="*/ 126 h 241"/>
              <a:gd name="T56" fmla="*/ 34 w 80"/>
              <a:gd name="T57" fmla="*/ 117 h 241"/>
              <a:gd name="T58" fmla="*/ 34 w 80"/>
              <a:gd name="T59" fmla="*/ 117 h 241"/>
              <a:gd name="T60" fmla="*/ 45 w 80"/>
              <a:gd name="T61" fmla="*/ 155 h 241"/>
              <a:gd name="T62" fmla="*/ 55 w 80"/>
              <a:gd name="T63" fmla="*/ 153 h 241"/>
              <a:gd name="T64" fmla="*/ 58 w 80"/>
              <a:gd name="T65" fmla="*/ 162 h 241"/>
              <a:gd name="T66" fmla="*/ 47 w 80"/>
              <a:gd name="T67" fmla="*/ 164 h 241"/>
              <a:gd name="T68" fmla="*/ 45 w 80"/>
              <a:gd name="T69" fmla="*/ 155 h 241"/>
              <a:gd name="T70" fmla="*/ 45 w 80"/>
              <a:gd name="T71" fmla="*/ 155 h 241"/>
              <a:gd name="T72" fmla="*/ 56 w 80"/>
              <a:gd name="T73" fmla="*/ 193 h 241"/>
              <a:gd name="T74" fmla="*/ 65 w 80"/>
              <a:gd name="T75" fmla="*/ 190 h 241"/>
              <a:gd name="T76" fmla="*/ 68 w 80"/>
              <a:gd name="T77" fmla="*/ 200 h 241"/>
              <a:gd name="T78" fmla="*/ 59 w 80"/>
              <a:gd name="T79" fmla="*/ 202 h 241"/>
              <a:gd name="T80" fmla="*/ 56 w 80"/>
              <a:gd name="T81" fmla="*/ 19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0" h="241">
                <a:moveTo>
                  <a:pt x="67" y="231"/>
                </a:moveTo>
                <a:lnTo>
                  <a:pt x="77" y="228"/>
                </a:lnTo>
                <a:lnTo>
                  <a:pt x="80" y="239"/>
                </a:lnTo>
                <a:lnTo>
                  <a:pt x="69" y="241"/>
                </a:lnTo>
                <a:lnTo>
                  <a:pt x="67" y="231"/>
                </a:lnTo>
                <a:lnTo>
                  <a:pt x="67" y="231"/>
                </a:lnTo>
                <a:close/>
                <a:moveTo>
                  <a:pt x="0" y="2"/>
                </a:moveTo>
                <a:lnTo>
                  <a:pt x="9" y="0"/>
                </a:lnTo>
                <a:lnTo>
                  <a:pt x="13" y="9"/>
                </a:lnTo>
                <a:lnTo>
                  <a:pt x="3" y="11"/>
                </a:lnTo>
                <a:lnTo>
                  <a:pt x="0" y="2"/>
                </a:lnTo>
                <a:lnTo>
                  <a:pt x="0" y="2"/>
                </a:lnTo>
                <a:close/>
                <a:moveTo>
                  <a:pt x="12" y="40"/>
                </a:moveTo>
                <a:lnTo>
                  <a:pt x="21" y="38"/>
                </a:lnTo>
                <a:lnTo>
                  <a:pt x="24" y="47"/>
                </a:lnTo>
                <a:lnTo>
                  <a:pt x="15" y="49"/>
                </a:lnTo>
                <a:lnTo>
                  <a:pt x="12" y="40"/>
                </a:lnTo>
                <a:lnTo>
                  <a:pt x="12" y="40"/>
                </a:lnTo>
                <a:close/>
                <a:moveTo>
                  <a:pt x="22" y="78"/>
                </a:moveTo>
                <a:lnTo>
                  <a:pt x="33" y="75"/>
                </a:lnTo>
                <a:lnTo>
                  <a:pt x="35" y="85"/>
                </a:lnTo>
                <a:lnTo>
                  <a:pt x="25" y="88"/>
                </a:lnTo>
                <a:lnTo>
                  <a:pt x="22" y="78"/>
                </a:lnTo>
                <a:lnTo>
                  <a:pt x="22" y="78"/>
                </a:lnTo>
                <a:close/>
                <a:moveTo>
                  <a:pt x="34" y="117"/>
                </a:moveTo>
                <a:lnTo>
                  <a:pt x="43" y="113"/>
                </a:lnTo>
                <a:lnTo>
                  <a:pt x="46" y="124"/>
                </a:lnTo>
                <a:lnTo>
                  <a:pt x="37" y="126"/>
                </a:lnTo>
                <a:lnTo>
                  <a:pt x="34" y="117"/>
                </a:lnTo>
                <a:lnTo>
                  <a:pt x="34" y="117"/>
                </a:lnTo>
                <a:close/>
                <a:moveTo>
                  <a:pt x="45" y="155"/>
                </a:moveTo>
                <a:lnTo>
                  <a:pt x="55" y="153"/>
                </a:lnTo>
                <a:lnTo>
                  <a:pt x="58" y="162"/>
                </a:lnTo>
                <a:lnTo>
                  <a:pt x="47" y="164"/>
                </a:lnTo>
                <a:lnTo>
                  <a:pt x="45" y="155"/>
                </a:lnTo>
                <a:lnTo>
                  <a:pt x="45" y="155"/>
                </a:lnTo>
                <a:close/>
                <a:moveTo>
                  <a:pt x="56" y="193"/>
                </a:moveTo>
                <a:lnTo>
                  <a:pt x="65" y="190"/>
                </a:lnTo>
                <a:lnTo>
                  <a:pt x="68" y="200"/>
                </a:lnTo>
                <a:lnTo>
                  <a:pt x="59" y="202"/>
                </a:lnTo>
                <a:lnTo>
                  <a:pt x="56" y="19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288"/>
          <p:cNvSpPr>
            <a:spLocks noEditPoints="1"/>
          </p:cNvSpPr>
          <p:nvPr/>
        </p:nvSpPr>
        <p:spPr bwMode="auto">
          <a:xfrm>
            <a:off x="2904273" y="1453546"/>
            <a:ext cx="696913" cy="366713"/>
          </a:xfrm>
          <a:custGeom>
            <a:avLst/>
            <a:gdLst>
              <a:gd name="T0" fmla="*/ 14 w 439"/>
              <a:gd name="T1" fmla="*/ 226 h 231"/>
              <a:gd name="T2" fmla="*/ 0 w 439"/>
              <a:gd name="T3" fmla="*/ 222 h 231"/>
              <a:gd name="T4" fmla="*/ 9 w 439"/>
              <a:gd name="T5" fmla="*/ 218 h 231"/>
              <a:gd name="T6" fmla="*/ 439 w 439"/>
              <a:gd name="T7" fmla="*/ 9 h 231"/>
              <a:gd name="T8" fmla="*/ 426 w 439"/>
              <a:gd name="T9" fmla="*/ 5 h 231"/>
              <a:gd name="T10" fmla="*/ 435 w 439"/>
              <a:gd name="T11" fmla="*/ 0 h 231"/>
              <a:gd name="T12" fmla="*/ 404 w 439"/>
              <a:gd name="T13" fmla="*/ 27 h 231"/>
              <a:gd name="T14" fmla="*/ 391 w 439"/>
              <a:gd name="T15" fmla="*/ 22 h 231"/>
              <a:gd name="T16" fmla="*/ 400 w 439"/>
              <a:gd name="T17" fmla="*/ 18 h 231"/>
              <a:gd name="T18" fmla="*/ 369 w 439"/>
              <a:gd name="T19" fmla="*/ 45 h 231"/>
              <a:gd name="T20" fmla="*/ 355 w 439"/>
              <a:gd name="T21" fmla="*/ 40 h 231"/>
              <a:gd name="T22" fmla="*/ 363 w 439"/>
              <a:gd name="T23" fmla="*/ 36 h 231"/>
              <a:gd name="T24" fmla="*/ 333 w 439"/>
              <a:gd name="T25" fmla="*/ 64 h 231"/>
              <a:gd name="T26" fmla="*/ 320 w 439"/>
              <a:gd name="T27" fmla="*/ 59 h 231"/>
              <a:gd name="T28" fmla="*/ 328 w 439"/>
              <a:gd name="T29" fmla="*/ 55 h 231"/>
              <a:gd name="T30" fmla="*/ 298 w 439"/>
              <a:gd name="T31" fmla="*/ 81 h 231"/>
              <a:gd name="T32" fmla="*/ 284 w 439"/>
              <a:gd name="T33" fmla="*/ 77 h 231"/>
              <a:gd name="T34" fmla="*/ 293 w 439"/>
              <a:gd name="T35" fmla="*/ 73 h 231"/>
              <a:gd name="T36" fmla="*/ 261 w 439"/>
              <a:gd name="T37" fmla="*/ 99 h 231"/>
              <a:gd name="T38" fmla="*/ 248 w 439"/>
              <a:gd name="T39" fmla="*/ 95 h 231"/>
              <a:gd name="T40" fmla="*/ 257 w 439"/>
              <a:gd name="T41" fmla="*/ 91 h 231"/>
              <a:gd name="T42" fmla="*/ 226 w 439"/>
              <a:gd name="T43" fmla="*/ 117 h 231"/>
              <a:gd name="T44" fmla="*/ 213 w 439"/>
              <a:gd name="T45" fmla="*/ 113 h 231"/>
              <a:gd name="T46" fmla="*/ 222 w 439"/>
              <a:gd name="T47" fmla="*/ 108 h 231"/>
              <a:gd name="T48" fmla="*/ 191 w 439"/>
              <a:gd name="T49" fmla="*/ 136 h 231"/>
              <a:gd name="T50" fmla="*/ 178 w 439"/>
              <a:gd name="T51" fmla="*/ 132 h 231"/>
              <a:gd name="T52" fmla="*/ 187 w 439"/>
              <a:gd name="T53" fmla="*/ 126 h 231"/>
              <a:gd name="T54" fmla="*/ 156 w 439"/>
              <a:gd name="T55" fmla="*/ 154 h 231"/>
              <a:gd name="T56" fmla="*/ 142 w 439"/>
              <a:gd name="T57" fmla="*/ 150 h 231"/>
              <a:gd name="T58" fmla="*/ 152 w 439"/>
              <a:gd name="T59" fmla="*/ 145 h 231"/>
              <a:gd name="T60" fmla="*/ 120 w 439"/>
              <a:gd name="T61" fmla="*/ 172 h 231"/>
              <a:gd name="T62" fmla="*/ 107 w 439"/>
              <a:gd name="T63" fmla="*/ 168 h 231"/>
              <a:gd name="T64" fmla="*/ 116 w 439"/>
              <a:gd name="T65" fmla="*/ 163 h 231"/>
              <a:gd name="T66" fmla="*/ 85 w 439"/>
              <a:gd name="T67" fmla="*/ 191 h 231"/>
              <a:gd name="T68" fmla="*/ 72 w 439"/>
              <a:gd name="T69" fmla="*/ 185 h 231"/>
              <a:gd name="T70" fmla="*/ 80 w 439"/>
              <a:gd name="T71" fmla="*/ 181 h 231"/>
              <a:gd name="T72" fmla="*/ 50 w 439"/>
              <a:gd name="T73" fmla="*/ 209 h 231"/>
              <a:gd name="T74" fmla="*/ 35 w 439"/>
              <a:gd name="T75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9" h="231">
                <a:moveTo>
                  <a:pt x="9" y="218"/>
                </a:moveTo>
                <a:lnTo>
                  <a:pt x="14" y="226"/>
                </a:lnTo>
                <a:lnTo>
                  <a:pt x="5" y="231"/>
                </a:lnTo>
                <a:lnTo>
                  <a:pt x="0" y="222"/>
                </a:lnTo>
                <a:lnTo>
                  <a:pt x="9" y="218"/>
                </a:lnTo>
                <a:lnTo>
                  <a:pt x="9" y="218"/>
                </a:lnTo>
                <a:close/>
                <a:moveTo>
                  <a:pt x="435" y="0"/>
                </a:moveTo>
                <a:lnTo>
                  <a:pt x="439" y="9"/>
                </a:lnTo>
                <a:lnTo>
                  <a:pt x="430" y="13"/>
                </a:lnTo>
                <a:lnTo>
                  <a:pt x="426" y="5"/>
                </a:lnTo>
                <a:lnTo>
                  <a:pt x="435" y="0"/>
                </a:lnTo>
                <a:lnTo>
                  <a:pt x="435" y="0"/>
                </a:lnTo>
                <a:close/>
                <a:moveTo>
                  <a:pt x="400" y="18"/>
                </a:moveTo>
                <a:lnTo>
                  <a:pt x="404" y="27"/>
                </a:lnTo>
                <a:lnTo>
                  <a:pt x="395" y="31"/>
                </a:lnTo>
                <a:lnTo>
                  <a:pt x="391" y="22"/>
                </a:lnTo>
                <a:lnTo>
                  <a:pt x="400" y="18"/>
                </a:lnTo>
                <a:lnTo>
                  <a:pt x="400" y="18"/>
                </a:lnTo>
                <a:close/>
                <a:moveTo>
                  <a:pt x="363" y="36"/>
                </a:moveTo>
                <a:lnTo>
                  <a:pt x="369" y="45"/>
                </a:lnTo>
                <a:lnTo>
                  <a:pt x="359" y="49"/>
                </a:lnTo>
                <a:lnTo>
                  <a:pt x="355" y="40"/>
                </a:lnTo>
                <a:lnTo>
                  <a:pt x="363" y="36"/>
                </a:lnTo>
                <a:lnTo>
                  <a:pt x="363" y="36"/>
                </a:lnTo>
                <a:close/>
                <a:moveTo>
                  <a:pt x="328" y="55"/>
                </a:moveTo>
                <a:lnTo>
                  <a:pt x="333" y="64"/>
                </a:lnTo>
                <a:lnTo>
                  <a:pt x="324" y="68"/>
                </a:lnTo>
                <a:lnTo>
                  <a:pt x="320" y="59"/>
                </a:lnTo>
                <a:lnTo>
                  <a:pt x="328" y="55"/>
                </a:lnTo>
                <a:lnTo>
                  <a:pt x="328" y="55"/>
                </a:lnTo>
                <a:close/>
                <a:moveTo>
                  <a:pt x="293" y="73"/>
                </a:moveTo>
                <a:lnTo>
                  <a:pt x="298" y="81"/>
                </a:lnTo>
                <a:lnTo>
                  <a:pt x="289" y="86"/>
                </a:lnTo>
                <a:lnTo>
                  <a:pt x="284" y="77"/>
                </a:lnTo>
                <a:lnTo>
                  <a:pt x="293" y="73"/>
                </a:lnTo>
                <a:lnTo>
                  <a:pt x="293" y="73"/>
                </a:lnTo>
                <a:close/>
                <a:moveTo>
                  <a:pt x="257" y="91"/>
                </a:moveTo>
                <a:lnTo>
                  <a:pt x="261" y="99"/>
                </a:lnTo>
                <a:lnTo>
                  <a:pt x="254" y="104"/>
                </a:lnTo>
                <a:lnTo>
                  <a:pt x="248" y="95"/>
                </a:lnTo>
                <a:lnTo>
                  <a:pt x="257" y="91"/>
                </a:lnTo>
                <a:lnTo>
                  <a:pt x="257" y="91"/>
                </a:lnTo>
                <a:close/>
                <a:moveTo>
                  <a:pt x="222" y="108"/>
                </a:moveTo>
                <a:lnTo>
                  <a:pt x="226" y="117"/>
                </a:lnTo>
                <a:lnTo>
                  <a:pt x="218" y="123"/>
                </a:lnTo>
                <a:lnTo>
                  <a:pt x="213" y="113"/>
                </a:lnTo>
                <a:lnTo>
                  <a:pt x="222" y="108"/>
                </a:lnTo>
                <a:lnTo>
                  <a:pt x="222" y="108"/>
                </a:lnTo>
                <a:close/>
                <a:moveTo>
                  <a:pt x="187" y="126"/>
                </a:moveTo>
                <a:lnTo>
                  <a:pt x="191" y="136"/>
                </a:lnTo>
                <a:lnTo>
                  <a:pt x="182" y="141"/>
                </a:lnTo>
                <a:lnTo>
                  <a:pt x="178" y="132"/>
                </a:lnTo>
                <a:lnTo>
                  <a:pt x="187" y="126"/>
                </a:lnTo>
                <a:lnTo>
                  <a:pt x="187" y="126"/>
                </a:lnTo>
                <a:close/>
                <a:moveTo>
                  <a:pt x="152" y="145"/>
                </a:moveTo>
                <a:lnTo>
                  <a:pt x="156" y="154"/>
                </a:lnTo>
                <a:lnTo>
                  <a:pt x="146" y="158"/>
                </a:lnTo>
                <a:lnTo>
                  <a:pt x="142" y="150"/>
                </a:lnTo>
                <a:lnTo>
                  <a:pt x="152" y="145"/>
                </a:lnTo>
                <a:lnTo>
                  <a:pt x="152" y="145"/>
                </a:lnTo>
                <a:close/>
                <a:moveTo>
                  <a:pt x="116" y="163"/>
                </a:moveTo>
                <a:lnTo>
                  <a:pt x="120" y="172"/>
                </a:lnTo>
                <a:lnTo>
                  <a:pt x="111" y="176"/>
                </a:lnTo>
                <a:lnTo>
                  <a:pt x="107" y="168"/>
                </a:lnTo>
                <a:lnTo>
                  <a:pt x="116" y="163"/>
                </a:lnTo>
                <a:lnTo>
                  <a:pt x="116" y="163"/>
                </a:lnTo>
                <a:close/>
                <a:moveTo>
                  <a:pt x="80" y="181"/>
                </a:moveTo>
                <a:lnTo>
                  <a:pt x="85" y="191"/>
                </a:lnTo>
                <a:lnTo>
                  <a:pt x="76" y="194"/>
                </a:lnTo>
                <a:lnTo>
                  <a:pt x="72" y="185"/>
                </a:lnTo>
                <a:lnTo>
                  <a:pt x="80" y="181"/>
                </a:lnTo>
                <a:lnTo>
                  <a:pt x="80" y="181"/>
                </a:lnTo>
                <a:close/>
                <a:moveTo>
                  <a:pt x="44" y="200"/>
                </a:moveTo>
                <a:lnTo>
                  <a:pt x="50" y="209"/>
                </a:lnTo>
                <a:lnTo>
                  <a:pt x="41" y="213"/>
                </a:lnTo>
                <a:lnTo>
                  <a:pt x="35" y="204"/>
                </a:lnTo>
                <a:lnTo>
                  <a:pt x="44" y="20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289"/>
          <p:cNvSpPr>
            <a:spLocks noEditPoints="1"/>
          </p:cNvSpPr>
          <p:nvPr/>
        </p:nvSpPr>
        <p:spPr bwMode="auto">
          <a:xfrm>
            <a:off x="3569435" y="1523396"/>
            <a:ext cx="125413" cy="768350"/>
          </a:xfrm>
          <a:custGeom>
            <a:avLst/>
            <a:gdLst>
              <a:gd name="T0" fmla="*/ 12 w 79"/>
              <a:gd name="T1" fmla="*/ 475 h 484"/>
              <a:gd name="T2" fmla="*/ 0 w 79"/>
              <a:gd name="T3" fmla="*/ 482 h 484"/>
              <a:gd name="T4" fmla="*/ 2 w 79"/>
              <a:gd name="T5" fmla="*/ 473 h 484"/>
              <a:gd name="T6" fmla="*/ 79 w 79"/>
              <a:gd name="T7" fmla="*/ 1 h 484"/>
              <a:gd name="T8" fmla="*/ 68 w 79"/>
              <a:gd name="T9" fmla="*/ 9 h 484"/>
              <a:gd name="T10" fmla="*/ 70 w 79"/>
              <a:gd name="T11" fmla="*/ 0 h 484"/>
              <a:gd name="T12" fmla="*/ 74 w 79"/>
              <a:gd name="T13" fmla="*/ 41 h 484"/>
              <a:gd name="T14" fmla="*/ 62 w 79"/>
              <a:gd name="T15" fmla="*/ 48 h 484"/>
              <a:gd name="T16" fmla="*/ 63 w 79"/>
              <a:gd name="T17" fmla="*/ 39 h 484"/>
              <a:gd name="T18" fmla="*/ 68 w 79"/>
              <a:gd name="T19" fmla="*/ 80 h 484"/>
              <a:gd name="T20" fmla="*/ 57 w 79"/>
              <a:gd name="T21" fmla="*/ 88 h 484"/>
              <a:gd name="T22" fmla="*/ 58 w 79"/>
              <a:gd name="T23" fmla="*/ 79 h 484"/>
              <a:gd name="T24" fmla="*/ 62 w 79"/>
              <a:gd name="T25" fmla="*/ 119 h 484"/>
              <a:gd name="T26" fmla="*/ 51 w 79"/>
              <a:gd name="T27" fmla="*/ 128 h 484"/>
              <a:gd name="T28" fmla="*/ 53 w 79"/>
              <a:gd name="T29" fmla="*/ 118 h 484"/>
              <a:gd name="T30" fmla="*/ 57 w 79"/>
              <a:gd name="T31" fmla="*/ 158 h 484"/>
              <a:gd name="T32" fmla="*/ 46 w 79"/>
              <a:gd name="T33" fmla="*/ 167 h 484"/>
              <a:gd name="T34" fmla="*/ 48 w 79"/>
              <a:gd name="T35" fmla="*/ 157 h 484"/>
              <a:gd name="T36" fmla="*/ 51 w 79"/>
              <a:gd name="T37" fmla="*/ 199 h 484"/>
              <a:gd name="T38" fmla="*/ 40 w 79"/>
              <a:gd name="T39" fmla="*/ 207 h 484"/>
              <a:gd name="T40" fmla="*/ 41 w 79"/>
              <a:gd name="T41" fmla="*/ 196 h 484"/>
              <a:gd name="T42" fmla="*/ 46 w 79"/>
              <a:gd name="T43" fmla="*/ 238 h 484"/>
              <a:gd name="T44" fmla="*/ 34 w 79"/>
              <a:gd name="T45" fmla="*/ 246 h 484"/>
              <a:gd name="T46" fmla="*/ 36 w 79"/>
              <a:gd name="T47" fmla="*/ 237 h 484"/>
              <a:gd name="T48" fmla="*/ 40 w 79"/>
              <a:gd name="T49" fmla="*/ 277 h 484"/>
              <a:gd name="T50" fmla="*/ 29 w 79"/>
              <a:gd name="T51" fmla="*/ 285 h 484"/>
              <a:gd name="T52" fmla="*/ 31 w 79"/>
              <a:gd name="T53" fmla="*/ 276 h 484"/>
              <a:gd name="T54" fmla="*/ 34 w 79"/>
              <a:gd name="T55" fmla="*/ 316 h 484"/>
              <a:gd name="T56" fmla="*/ 23 w 79"/>
              <a:gd name="T57" fmla="*/ 326 h 484"/>
              <a:gd name="T58" fmla="*/ 25 w 79"/>
              <a:gd name="T59" fmla="*/ 315 h 484"/>
              <a:gd name="T60" fmla="*/ 29 w 79"/>
              <a:gd name="T61" fmla="*/ 356 h 484"/>
              <a:gd name="T62" fmla="*/ 17 w 79"/>
              <a:gd name="T63" fmla="*/ 365 h 484"/>
              <a:gd name="T64" fmla="*/ 19 w 79"/>
              <a:gd name="T65" fmla="*/ 354 h 484"/>
              <a:gd name="T66" fmla="*/ 24 w 79"/>
              <a:gd name="T67" fmla="*/ 395 h 484"/>
              <a:gd name="T68" fmla="*/ 12 w 79"/>
              <a:gd name="T69" fmla="*/ 404 h 484"/>
              <a:gd name="T70" fmla="*/ 14 w 79"/>
              <a:gd name="T71" fmla="*/ 394 h 484"/>
              <a:gd name="T72" fmla="*/ 17 w 79"/>
              <a:gd name="T73" fmla="*/ 435 h 484"/>
              <a:gd name="T74" fmla="*/ 7 w 79"/>
              <a:gd name="T75" fmla="*/ 443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" h="484">
                <a:moveTo>
                  <a:pt x="2" y="473"/>
                </a:moveTo>
                <a:lnTo>
                  <a:pt x="12" y="475"/>
                </a:lnTo>
                <a:lnTo>
                  <a:pt x="11" y="484"/>
                </a:lnTo>
                <a:lnTo>
                  <a:pt x="0" y="482"/>
                </a:lnTo>
                <a:lnTo>
                  <a:pt x="2" y="473"/>
                </a:lnTo>
                <a:lnTo>
                  <a:pt x="2" y="473"/>
                </a:lnTo>
                <a:close/>
                <a:moveTo>
                  <a:pt x="70" y="0"/>
                </a:moveTo>
                <a:lnTo>
                  <a:pt x="79" y="1"/>
                </a:lnTo>
                <a:lnTo>
                  <a:pt x="78" y="11"/>
                </a:lnTo>
                <a:lnTo>
                  <a:pt x="68" y="9"/>
                </a:lnTo>
                <a:lnTo>
                  <a:pt x="70" y="0"/>
                </a:lnTo>
                <a:lnTo>
                  <a:pt x="70" y="0"/>
                </a:lnTo>
                <a:close/>
                <a:moveTo>
                  <a:pt x="63" y="39"/>
                </a:moveTo>
                <a:lnTo>
                  <a:pt x="74" y="41"/>
                </a:lnTo>
                <a:lnTo>
                  <a:pt x="72" y="50"/>
                </a:lnTo>
                <a:lnTo>
                  <a:pt x="62" y="48"/>
                </a:lnTo>
                <a:lnTo>
                  <a:pt x="63" y="39"/>
                </a:lnTo>
                <a:lnTo>
                  <a:pt x="63" y="39"/>
                </a:lnTo>
                <a:close/>
                <a:moveTo>
                  <a:pt x="58" y="79"/>
                </a:moveTo>
                <a:lnTo>
                  <a:pt x="68" y="80"/>
                </a:lnTo>
                <a:lnTo>
                  <a:pt x="67" y="90"/>
                </a:lnTo>
                <a:lnTo>
                  <a:pt x="57" y="88"/>
                </a:lnTo>
                <a:lnTo>
                  <a:pt x="58" y="79"/>
                </a:lnTo>
                <a:lnTo>
                  <a:pt x="58" y="79"/>
                </a:lnTo>
                <a:close/>
                <a:moveTo>
                  <a:pt x="53" y="118"/>
                </a:moveTo>
                <a:lnTo>
                  <a:pt x="62" y="119"/>
                </a:lnTo>
                <a:lnTo>
                  <a:pt x="61" y="130"/>
                </a:lnTo>
                <a:lnTo>
                  <a:pt x="51" y="128"/>
                </a:lnTo>
                <a:lnTo>
                  <a:pt x="53" y="118"/>
                </a:lnTo>
                <a:lnTo>
                  <a:pt x="53" y="118"/>
                </a:lnTo>
                <a:close/>
                <a:moveTo>
                  <a:pt x="48" y="157"/>
                </a:moveTo>
                <a:lnTo>
                  <a:pt x="57" y="158"/>
                </a:lnTo>
                <a:lnTo>
                  <a:pt x="55" y="169"/>
                </a:lnTo>
                <a:lnTo>
                  <a:pt x="46" y="167"/>
                </a:lnTo>
                <a:lnTo>
                  <a:pt x="48" y="157"/>
                </a:lnTo>
                <a:lnTo>
                  <a:pt x="48" y="157"/>
                </a:lnTo>
                <a:close/>
                <a:moveTo>
                  <a:pt x="41" y="196"/>
                </a:moveTo>
                <a:lnTo>
                  <a:pt x="51" y="199"/>
                </a:lnTo>
                <a:lnTo>
                  <a:pt x="50" y="208"/>
                </a:lnTo>
                <a:lnTo>
                  <a:pt x="40" y="207"/>
                </a:lnTo>
                <a:lnTo>
                  <a:pt x="41" y="196"/>
                </a:lnTo>
                <a:lnTo>
                  <a:pt x="41" y="196"/>
                </a:lnTo>
                <a:close/>
                <a:moveTo>
                  <a:pt x="36" y="237"/>
                </a:moveTo>
                <a:lnTo>
                  <a:pt x="46" y="238"/>
                </a:lnTo>
                <a:lnTo>
                  <a:pt x="45" y="247"/>
                </a:lnTo>
                <a:lnTo>
                  <a:pt x="34" y="246"/>
                </a:lnTo>
                <a:lnTo>
                  <a:pt x="36" y="237"/>
                </a:lnTo>
                <a:lnTo>
                  <a:pt x="36" y="237"/>
                </a:lnTo>
                <a:close/>
                <a:moveTo>
                  <a:pt x="31" y="276"/>
                </a:moveTo>
                <a:lnTo>
                  <a:pt x="40" y="277"/>
                </a:lnTo>
                <a:lnTo>
                  <a:pt x="38" y="286"/>
                </a:lnTo>
                <a:lnTo>
                  <a:pt x="29" y="285"/>
                </a:lnTo>
                <a:lnTo>
                  <a:pt x="31" y="276"/>
                </a:lnTo>
                <a:lnTo>
                  <a:pt x="31" y="276"/>
                </a:lnTo>
                <a:close/>
                <a:moveTo>
                  <a:pt x="25" y="315"/>
                </a:moveTo>
                <a:lnTo>
                  <a:pt x="34" y="316"/>
                </a:lnTo>
                <a:lnTo>
                  <a:pt x="33" y="327"/>
                </a:lnTo>
                <a:lnTo>
                  <a:pt x="23" y="326"/>
                </a:lnTo>
                <a:lnTo>
                  <a:pt x="25" y="315"/>
                </a:lnTo>
                <a:lnTo>
                  <a:pt x="25" y="315"/>
                </a:lnTo>
                <a:close/>
                <a:moveTo>
                  <a:pt x="19" y="354"/>
                </a:moveTo>
                <a:lnTo>
                  <a:pt x="29" y="356"/>
                </a:lnTo>
                <a:lnTo>
                  <a:pt x="28" y="366"/>
                </a:lnTo>
                <a:lnTo>
                  <a:pt x="17" y="365"/>
                </a:lnTo>
                <a:lnTo>
                  <a:pt x="19" y="354"/>
                </a:lnTo>
                <a:lnTo>
                  <a:pt x="19" y="354"/>
                </a:lnTo>
                <a:close/>
                <a:moveTo>
                  <a:pt x="14" y="394"/>
                </a:moveTo>
                <a:lnTo>
                  <a:pt x="24" y="395"/>
                </a:lnTo>
                <a:lnTo>
                  <a:pt x="21" y="405"/>
                </a:lnTo>
                <a:lnTo>
                  <a:pt x="12" y="404"/>
                </a:lnTo>
                <a:lnTo>
                  <a:pt x="14" y="394"/>
                </a:lnTo>
                <a:lnTo>
                  <a:pt x="14" y="394"/>
                </a:lnTo>
                <a:close/>
                <a:moveTo>
                  <a:pt x="8" y="434"/>
                </a:moveTo>
                <a:lnTo>
                  <a:pt x="17" y="435"/>
                </a:lnTo>
                <a:lnTo>
                  <a:pt x="16" y="445"/>
                </a:lnTo>
                <a:lnTo>
                  <a:pt x="7" y="443"/>
                </a:lnTo>
                <a:lnTo>
                  <a:pt x="8" y="43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290"/>
          <p:cNvSpPr>
            <a:spLocks noEditPoints="1"/>
          </p:cNvSpPr>
          <p:nvPr/>
        </p:nvSpPr>
        <p:spPr bwMode="auto">
          <a:xfrm>
            <a:off x="3559910" y="975708"/>
            <a:ext cx="115888" cy="319088"/>
          </a:xfrm>
          <a:custGeom>
            <a:avLst/>
            <a:gdLst>
              <a:gd name="T0" fmla="*/ 12 w 73"/>
              <a:gd name="T1" fmla="*/ 9 h 201"/>
              <a:gd name="T2" fmla="*/ 3 w 73"/>
              <a:gd name="T3" fmla="*/ 12 h 201"/>
              <a:gd name="T4" fmla="*/ 0 w 73"/>
              <a:gd name="T5" fmla="*/ 3 h 201"/>
              <a:gd name="T6" fmla="*/ 9 w 73"/>
              <a:gd name="T7" fmla="*/ 0 h 201"/>
              <a:gd name="T8" fmla="*/ 12 w 73"/>
              <a:gd name="T9" fmla="*/ 9 h 201"/>
              <a:gd name="T10" fmla="*/ 12 w 73"/>
              <a:gd name="T11" fmla="*/ 9 h 201"/>
              <a:gd name="T12" fmla="*/ 73 w 73"/>
              <a:gd name="T13" fmla="*/ 199 h 201"/>
              <a:gd name="T14" fmla="*/ 64 w 73"/>
              <a:gd name="T15" fmla="*/ 201 h 201"/>
              <a:gd name="T16" fmla="*/ 60 w 73"/>
              <a:gd name="T17" fmla="*/ 192 h 201"/>
              <a:gd name="T18" fmla="*/ 71 w 73"/>
              <a:gd name="T19" fmla="*/ 190 h 201"/>
              <a:gd name="T20" fmla="*/ 73 w 73"/>
              <a:gd name="T21" fmla="*/ 199 h 201"/>
              <a:gd name="T22" fmla="*/ 73 w 73"/>
              <a:gd name="T23" fmla="*/ 199 h 201"/>
              <a:gd name="T24" fmla="*/ 61 w 73"/>
              <a:gd name="T25" fmla="*/ 161 h 201"/>
              <a:gd name="T26" fmla="*/ 51 w 73"/>
              <a:gd name="T27" fmla="*/ 163 h 201"/>
              <a:gd name="T28" fmla="*/ 48 w 73"/>
              <a:gd name="T29" fmla="*/ 154 h 201"/>
              <a:gd name="T30" fmla="*/ 57 w 73"/>
              <a:gd name="T31" fmla="*/ 152 h 201"/>
              <a:gd name="T32" fmla="*/ 61 w 73"/>
              <a:gd name="T33" fmla="*/ 161 h 201"/>
              <a:gd name="T34" fmla="*/ 61 w 73"/>
              <a:gd name="T35" fmla="*/ 161 h 201"/>
              <a:gd name="T36" fmla="*/ 48 w 73"/>
              <a:gd name="T37" fmla="*/ 123 h 201"/>
              <a:gd name="T38" fmla="*/ 39 w 73"/>
              <a:gd name="T39" fmla="*/ 126 h 201"/>
              <a:gd name="T40" fmla="*/ 37 w 73"/>
              <a:gd name="T41" fmla="*/ 116 h 201"/>
              <a:gd name="T42" fmla="*/ 46 w 73"/>
              <a:gd name="T43" fmla="*/ 114 h 201"/>
              <a:gd name="T44" fmla="*/ 48 w 73"/>
              <a:gd name="T45" fmla="*/ 123 h 201"/>
              <a:gd name="T46" fmla="*/ 48 w 73"/>
              <a:gd name="T47" fmla="*/ 123 h 201"/>
              <a:gd name="T48" fmla="*/ 37 w 73"/>
              <a:gd name="T49" fmla="*/ 85 h 201"/>
              <a:gd name="T50" fmla="*/ 27 w 73"/>
              <a:gd name="T51" fmla="*/ 88 h 201"/>
              <a:gd name="T52" fmla="*/ 23 w 73"/>
              <a:gd name="T53" fmla="*/ 78 h 201"/>
              <a:gd name="T54" fmla="*/ 34 w 73"/>
              <a:gd name="T55" fmla="*/ 76 h 201"/>
              <a:gd name="T56" fmla="*/ 37 w 73"/>
              <a:gd name="T57" fmla="*/ 85 h 201"/>
              <a:gd name="T58" fmla="*/ 37 w 73"/>
              <a:gd name="T59" fmla="*/ 85 h 201"/>
              <a:gd name="T60" fmla="*/ 25 w 73"/>
              <a:gd name="T61" fmla="*/ 47 h 201"/>
              <a:gd name="T62" fmla="*/ 14 w 73"/>
              <a:gd name="T63" fmla="*/ 50 h 201"/>
              <a:gd name="T64" fmla="*/ 12 w 73"/>
              <a:gd name="T65" fmla="*/ 41 h 201"/>
              <a:gd name="T66" fmla="*/ 21 w 73"/>
              <a:gd name="T67" fmla="*/ 38 h 201"/>
              <a:gd name="T68" fmla="*/ 25 w 73"/>
              <a:gd name="T69" fmla="*/ 4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3" h="201">
                <a:moveTo>
                  <a:pt x="12" y="9"/>
                </a:moveTo>
                <a:lnTo>
                  <a:pt x="3" y="12"/>
                </a:lnTo>
                <a:lnTo>
                  <a:pt x="0" y="3"/>
                </a:lnTo>
                <a:lnTo>
                  <a:pt x="9" y="0"/>
                </a:lnTo>
                <a:lnTo>
                  <a:pt x="12" y="9"/>
                </a:lnTo>
                <a:lnTo>
                  <a:pt x="12" y="9"/>
                </a:lnTo>
                <a:close/>
                <a:moveTo>
                  <a:pt x="73" y="199"/>
                </a:moveTo>
                <a:lnTo>
                  <a:pt x="64" y="201"/>
                </a:lnTo>
                <a:lnTo>
                  <a:pt x="60" y="192"/>
                </a:lnTo>
                <a:lnTo>
                  <a:pt x="71" y="190"/>
                </a:lnTo>
                <a:lnTo>
                  <a:pt x="73" y="199"/>
                </a:lnTo>
                <a:lnTo>
                  <a:pt x="73" y="199"/>
                </a:lnTo>
                <a:close/>
                <a:moveTo>
                  <a:pt x="61" y="161"/>
                </a:moveTo>
                <a:lnTo>
                  <a:pt x="51" y="163"/>
                </a:lnTo>
                <a:lnTo>
                  <a:pt x="48" y="154"/>
                </a:lnTo>
                <a:lnTo>
                  <a:pt x="57" y="152"/>
                </a:lnTo>
                <a:lnTo>
                  <a:pt x="61" y="161"/>
                </a:lnTo>
                <a:lnTo>
                  <a:pt x="61" y="161"/>
                </a:lnTo>
                <a:close/>
                <a:moveTo>
                  <a:pt x="48" y="123"/>
                </a:moveTo>
                <a:lnTo>
                  <a:pt x="39" y="126"/>
                </a:lnTo>
                <a:lnTo>
                  <a:pt x="37" y="116"/>
                </a:lnTo>
                <a:lnTo>
                  <a:pt x="46" y="114"/>
                </a:lnTo>
                <a:lnTo>
                  <a:pt x="48" y="123"/>
                </a:lnTo>
                <a:lnTo>
                  <a:pt x="48" y="123"/>
                </a:lnTo>
                <a:close/>
                <a:moveTo>
                  <a:pt x="37" y="85"/>
                </a:moveTo>
                <a:lnTo>
                  <a:pt x="27" y="88"/>
                </a:lnTo>
                <a:lnTo>
                  <a:pt x="23" y="78"/>
                </a:lnTo>
                <a:lnTo>
                  <a:pt x="34" y="76"/>
                </a:lnTo>
                <a:lnTo>
                  <a:pt x="37" y="85"/>
                </a:lnTo>
                <a:lnTo>
                  <a:pt x="37" y="85"/>
                </a:lnTo>
                <a:close/>
                <a:moveTo>
                  <a:pt x="25" y="47"/>
                </a:moveTo>
                <a:lnTo>
                  <a:pt x="14" y="50"/>
                </a:lnTo>
                <a:lnTo>
                  <a:pt x="12" y="41"/>
                </a:lnTo>
                <a:lnTo>
                  <a:pt x="21" y="38"/>
                </a:lnTo>
                <a:lnTo>
                  <a:pt x="25" y="4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291"/>
          <p:cNvSpPr>
            <a:spLocks noEditPoints="1"/>
          </p:cNvSpPr>
          <p:nvPr/>
        </p:nvSpPr>
        <p:spPr bwMode="auto">
          <a:xfrm>
            <a:off x="2453423" y="1807558"/>
            <a:ext cx="461963" cy="385763"/>
          </a:xfrm>
          <a:custGeom>
            <a:avLst/>
            <a:gdLst>
              <a:gd name="T0" fmla="*/ 283 w 291"/>
              <a:gd name="T1" fmla="*/ 13 h 243"/>
              <a:gd name="T2" fmla="*/ 276 w 291"/>
              <a:gd name="T3" fmla="*/ 7 h 243"/>
              <a:gd name="T4" fmla="*/ 284 w 291"/>
              <a:gd name="T5" fmla="*/ 0 h 243"/>
              <a:gd name="T6" fmla="*/ 291 w 291"/>
              <a:gd name="T7" fmla="*/ 8 h 243"/>
              <a:gd name="T8" fmla="*/ 283 w 291"/>
              <a:gd name="T9" fmla="*/ 13 h 243"/>
              <a:gd name="T10" fmla="*/ 283 w 291"/>
              <a:gd name="T11" fmla="*/ 13 h 243"/>
              <a:gd name="T12" fmla="*/ 7 w 291"/>
              <a:gd name="T13" fmla="*/ 243 h 243"/>
              <a:gd name="T14" fmla="*/ 0 w 291"/>
              <a:gd name="T15" fmla="*/ 235 h 243"/>
              <a:gd name="T16" fmla="*/ 8 w 291"/>
              <a:gd name="T17" fmla="*/ 229 h 243"/>
              <a:gd name="T18" fmla="*/ 15 w 291"/>
              <a:gd name="T19" fmla="*/ 237 h 243"/>
              <a:gd name="T20" fmla="*/ 7 w 291"/>
              <a:gd name="T21" fmla="*/ 243 h 243"/>
              <a:gd name="T22" fmla="*/ 7 w 291"/>
              <a:gd name="T23" fmla="*/ 243 h 243"/>
              <a:gd name="T24" fmla="*/ 37 w 291"/>
              <a:gd name="T25" fmla="*/ 217 h 243"/>
              <a:gd name="T26" fmla="*/ 30 w 291"/>
              <a:gd name="T27" fmla="*/ 209 h 243"/>
              <a:gd name="T28" fmla="*/ 38 w 291"/>
              <a:gd name="T29" fmla="*/ 204 h 243"/>
              <a:gd name="T30" fmla="*/ 45 w 291"/>
              <a:gd name="T31" fmla="*/ 211 h 243"/>
              <a:gd name="T32" fmla="*/ 37 w 291"/>
              <a:gd name="T33" fmla="*/ 217 h 243"/>
              <a:gd name="T34" fmla="*/ 37 w 291"/>
              <a:gd name="T35" fmla="*/ 217 h 243"/>
              <a:gd name="T36" fmla="*/ 68 w 291"/>
              <a:gd name="T37" fmla="*/ 192 h 243"/>
              <a:gd name="T38" fmla="*/ 62 w 291"/>
              <a:gd name="T39" fmla="*/ 184 h 243"/>
              <a:gd name="T40" fmla="*/ 70 w 291"/>
              <a:gd name="T41" fmla="*/ 178 h 243"/>
              <a:gd name="T42" fmla="*/ 75 w 291"/>
              <a:gd name="T43" fmla="*/ 186 h 243"/>
              <a:gd name="T44" fmla="*/ 68 w 291"/>
              <a:gd name="T45" fmla="*/ 192 h 243"/>
              <a:gd name="T46" fmla="*/ 68 w 291"/>
              <a:gd name="T47" fmla="*/ 192 h 243"/>
              <a:gd name="T48" fmla="*/ 98 w 291"/>
              <a:gd name="T49" fmla="*/ 166 h 243"/>
              <a:gd name="T50" fmla="*/ 92 w 291"/>
              <a:gd name="T51" fmla="*/ 158 h 243"/>
              <a:gd name="T52" fmla="*/ 100 w 291"/>
              <a:gd name="T53" fmla="*/ 153 h 243"/>
              <a:gd name="T54" fmla="*/ 106 w 291"/>
              <a:gd name="T55" fmla="*/ 160 h 243"/>
              <a:gd name="T56" fmla="*/ 98 w 291"/>
              <a:gd name="T57" fmla="*/ 166 h 243"/>
              <a:gd name="T58" fmla="*/ 98 w 291"/>
              <a:gd name="T59" fmla="*/ 166 h 243"/>
              <a:gd name="T60" fmla="*/ 129 w 291"/>
              <a:gd name="T61" fmla="*/ 141 h 243"/>
              <a:gd name="T62" fmla="*/ 123 w 291"/>
              <a:gd name="T63" fmla="*/ 134 h 243"/>
              <a:gd name="T64" fmla="*/ 130 w 291"/>
              <a:gd name="T65" fmla="*/ 127 h 243"/>
              <a:gd name="T66" fmla="*/ 136 w 291"/>
              <a:gd name="T67" fmla="*/ 135 h 243"/>
              <a:gd name="T68" fmla="*/ 129 w 291"/>
              <a:gd name="T69" fmla="*/ 141 h 243"/>
              <a:gd name="T70" fmla="*/ 129 w 291"/>
              <a:gd name="T71" fmla="*/ 141 h 243"/>
              <a:gd name="T72" fmla="*/ 160 w 291"/>
              <a:gd name="T73" fmla="*/ 115 h 243"/>
              <a:gd name="T74" fmla="*/ 153 w 291"/>
              <a:gd name="T75" fmla="*/ 107 h 243"/>
              <a:gd name="T76" fmla="*/ 161 w 291"/>
              <a:gd name="T77" fmla="*/ 102 h 243"/>
              <a:gd name="T78" fmla="*/ 168 w 291"/>
              <a:gd name="T79" fmla="*/ 109 h 243"/>
              <a:gd name="T80" fmla="*/ 160 w 291"/>
              <a:gd name="T81" fmla="*/ 115 h 243"/>
              <a:gd name="T82" fmla="*/ 160 w 291"/>
              <a:gd name="T83" fmla="*/ 115 h 243"/>
              <a:gd name="T84" fmla="*/ 190 w 291"/>
              <a:gd name="T85" fmla="*/ 90 h 243"/>
              <a:gd name="T86" fmla="*/ 183 w 291"/>
              <a:gd name="T87" fmla="*/ 83 h 243"/>
              <a:gd name="T88" fmla="*/ 191 w 291"/>
              <a:gd name="T89" fmla="*/ 76 h 243"/>
              <a:gd name="T90" fmla="*/ 198 w 291"/>
              <a:gd name="T91" fmla="*/ 84 h 243"/>
              <a:gd name="T92" fmla="*/ 190 w 291"/>
              <a:gd name="T93" fmla="*/ 90 h 243"/>
              <a:gd name="T94" fmla="*/ 190 w 291"/>
              <a:gd name="T95" fmla="*/ 90 h 243"/>
              <a:gd name="T96" fmla="*/ 221 w 291"/>
              <a:gd name="T97" fmla="*/ 64 h 243"/>
              <a:gd name="T98" fmla="*/ 215 w 291"/>
              <a:gd name="T99" fmla="*/ 56 h 243"/>
              <a:gd name="T100" fmla="*/ 223 w 291"/>
              <a:gd name="T101" fmla="*/ 51 h 243"/>
              <a:gd name="T102" fmla="*/ 229 w 291"/>
              <a:gd name="T103" fmla="*/ 58 h 243"/>
              <a:gd name="T104" fmla="*/ 221 w 291"/>
              <a:gd name="T105" fmla="*/ 64 h 243"/>
              <a:gd name="T106" fmla="*/ 221 w 291"/>
              <a:gd name="T107" fmla="*/ 64 h 243"/>
              <a:gd name="T108" fmla="*/ 251 w 291"/>
              <a:gd name="T109" fmla="*/ 39 h 243"/>
              <a:gd name="T110" fmla="*/ 245 w 291"/>
              <a:gd name="T111" fmla="*/ 32 h 243"/>
              <a:gd name="T112" fmla="*/ 253 w 291"/>
              <a:gd name="T113" fmla="*/ 25 h 243"/>
              <a:gd name="T114" fmla="*/ 259 w 291"/>
              <a:gd name="T115" fmla="*/ 33 h 243"/>
              <a:gd name="T116" fmla="*/ 251 w 291"/>
              <a:gd name="T117" fmla="*/ 39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43">
                <a:moveTo>
                  <a:pt x="283" y="13"/>
                </a:moveTo>
                <a:lnTo>
                  <a:pt x="276" y="7"/>
                </a:lnTo>
                <a:lnTo>
                  <a:pt x="284" y="0"/>
                </a:lnTo>
                <a:lnTo>
                  <a:pt x="291" y="8"/>
                </a:lnTo>
                <a:lnTo>
                  <a:pt x="283" y="13"/>
                </a:lnTo>
                <a:lnTo>
                  <a:pt x="283" y="13"/>
                </a:lnTo>
                <a:close/>
                <a:moveTo>
                  <a:pt x="7" y="243"/>
                </a:moveTo>
                <a:lnTo>
                  <a:pt x="0" y="235"/>
                </a:lnTo>
                <a:lnTo>
                  <a:pt x="8" y="229"/>
                </a:lnTo>
                <a:lnTo>
                  <a:pt x="15" y="237"/>
                </a:lnTo>
                <a:lnTo>
                  <a:pt x="7" y="243"/>
                </a:lnTo>
                <a:lnTo>
                  <a:pt x="7" y="243"/>
                </a:lnTo>
                <a:close/>
                <a:moveTo>
                  <a:pt x="37" y="217"/>
                </a:moveTo>
                <a:lnTo>
                  <a:pt x="30" y="209"/>
                </a:lnTo>
                <a:lnTo>
                  <a:pt x="38" y="204"/>
                </a:lnTo>
                <a:lnTo>
                  <a:pt x="45" y="211"/>
                </a:lnTo>
                <a:lnTo>
                  <a:pt x="37" y="217"/>
                </a:lnTo>
                <a:lnTo>
                  <a:pt x="37" y="217"/>
                </a:lnTo>
                <a:close/>
                <a:moveTo>
                  <a:pt x="68" y="192"/>
                </a:moveTo>
                <a:lnTo>
                  <a:pt x="62" y="184"/>
                </a:lnTo>
                <a:lnTo>
                  <a:pt x="70" y="178"/>
                </a:lnTo>
                <a:lnTo>
                  <a:pt x="75" y="186"/>
                </a:lnTo>
                <a:lnTo>
                  <a:pt x="68" y="192"/>
                </a:lnTo>
                <a:lnTo>
                  <a:pt x="68" y="192"/>
                </a:lnTo>
                <a:close/>
                <a:moveTo>
                  <a:pt x="98" y="166"/>
                </a:moveTo>
                <a:lnTo>
                  <a:pt x="92" y="158"/>
                </a:lnTo>
                <a:lnTo>
                  <a:pt x="100" y="153"/>
                </a:lnTo>
                <a:lnTo>
                  <a:pt x="106" y="160"/>
                </a:lnTo>
                <a:lnTo>
                  <a:pt x="98" y="166"/>
                </a:lnTo>
                <a:lnTo>
                  <a:pt x="98" y="166"/>
                </a:lnTo>
                <a:close/>
                <a:moveTo>
                  <a:pt x="129" y="141"/>
                </a:moveTo>
                <a:lnTo>
                  <a:pt x="123" y="134"/>
                </a:lnTo>
                <a:lnTo>
                  <a:pt x="130" y="127"/>
                </a:lnTo>
                <a:lnTo>
                  <a:pt x="136" y="135"/>
                </a:lnTo>
                <a:lnTo>
                  <a:pt x="129" y="141"/>
                </a:lnTo>
                <a:lnTo>
                  <a:pt x="129" y="141"/>
                </a:lnTo>
                <a:close/>
                <a:moveTo>
                  <a:pt x="160" y="115"/>
                </a:moveTo>
                <a:lnTo>
                  <a:pt x="153" y="107"/>
                </a:lnTo>
                <a:lnTo>
                  <a:pt x="161" y="102"/>
                </a:lnTo>
                <a:lnTo>
                  <a:pt x="168" y="109"/>
                </a:lnTo>
                <a:lnTo>
                  <a:pt x="160" y="115"/>
                </a:lnTo>
                <a:lnTo>
                  <a:pt x="160" y="115"/>
                </a:lnTo>
                <a:close/>
                <a:moveTo>
                  <a:pt x="190" y="90"/>
                </a:moveTo>
                <a:lnTo>
                  <a:pt x="183" y="83"/>
                </a:lnTo>
                <a:lnTo>
                  <a:pt x="191" y="76"/>
                </a:lnTo>
                <a:lnTo>
                  <a:pt x="198" y="84"/>
                </a:lnTo>
                <a:lnTo>
                  <a:pt x="190" y="90"/>
                </a:lnTo>
                <a:lnTo>
                  <a:pt x="190" y="90"/>
                </a:lnTo>
                <a:close/>
                <a:moveTo>
                  <a:pt x="221" y="64"/>
                </a:moveTo>
                <a:lnTo>
                  <a:pt x="215" y="56"/>
                </a:lnTo>
                <a:lnTo>
                  <a:pt x="223" y="51"/>
                </a:lnTo>
                <a:lnTo>
                  <a:pt x="229" y="58"/>
                </a:lnTo>
                <a:lnTo>
                  <a:pt x="221" y="64"/>
                </a:lnTo>
                <a:lnTo>
                  <a:pt x="221" y="64"/>
                </a:lnTo>
                <a:close/>
                <a:moveTo>
                  <a:pt x="251" y="39"/>
                </a:moveTo>
                <a:lnTo>
                  <a:pt x="245" y="32"/>
                </a:lnTo>
                <a:lnTo>
                  <a:pt x="253" y="25"/>
                </a:lnTo>
                <a:lnTo>
                  <a:pt x="259" y="33"/>
                </a:lnTo>
                <a:lnTo>
                  <a:pt x="251" y="3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292"/>
          <p:cNvSpPr>
            <a:spLocks noEditPoints="1"/>
          </p:cNvSpPr>
          <p:nvPr/>
        </p:nvSpPr>
        <p:spPr bwMode="auto">
          <a:xfrm>
            <a:off x="5282348" y="2186971"/>
            <a:ext cx="603250" cy="266700"/>
          </a:xfrm>
          <a:custGeom>
            <a:avLst/>
            <a:gdLst>
              <a:gd name="T0" fmla="*/ 9 w 380"/>
              <a:gd name="T1" fmla="*/ 13 h 168"/>
              <a:gd name="T2" fmla="*/ 3 w 380"/>
              <a:gd name="T3" fmla="*/ 0 h 168"/>
              <a:gd name="T4" fmla="*/ 13 w 380"/>
              <a:gd name="T5" fmla="*/ 4 h 168"/>
              <a:gd name="T6" fmla="*/ 376 w 380"/>
              <a:gd name="T7" fmla="*/ 168 h 168"/>
              <a:gd name="T8" fmla="*/ 371 w 380"/>
              <a:gd name="T9" fmla="*/ 155 h 168"/>
              <a:gd name="T10" fmla="*/ 380 w 380"/>
              <a:gd name="T11" fmla="*/ 159 h 168"/>
              <a:gd name="T12" fmla="*/ 339 w 380"/>
              <a:gd name="T13" fmla="*/ 152 h 168"/>
              <a:gd name="T14" fmla="*/ 334 w 380"/>
              <a:gd name="T15" fmla="*/ 139 h 168"/>
              <a:gd name="T16" fmla="*/ 343 w 380"/>
              <a:gd name="T17" fmla="*/ 143 h 168"/>
              <a:gd name="T18" fmla="*/ 303 w 380"/>
              <a:gd name="T19" fmla="*/ 136 h 168"/>
              <a:gd name="T20" fmla="*/ 298 w 380"/>
              <a:gd name="T21" fmla="*/ 123 h 168"/>
              <a:gd name="T22" fmla="*/ 307 w 380"/>
              <a:gd name="T23" fmla="*/ 127 h 168"/>
              <a:gd name="T24" fmla="*/ 266 w 380"/>
              <a:gd name="T25" fmla="*/ 121 h 168"/>
              <a:gd name="T26" fmla="*/ 261 w 380"/>
              <a:gd name="T27" fmla="*/ 108 h 168"/>
              <a:gd name="T28" fmla="*/ 270 w 380"/>
              <a:gd name="T29" fmla="*/ 111 h 168"/>
              <a:gd name="T30" fmla="*/ 230 w 380"/>
              <a:gd name="T31" fmla="*/ 106 h 168"/>
              <a:gd name="T32" fmla="*/ 224 w 380"/>
              <a:gd name="T33" fmla="*/ 93 h 168"/>
              <a:gd name="T34" fmla="*/ 233 w 380"/>
              <a:gd name="T35" fmla="*/ 97 h 168"/>
              <a:gd name="T36" fmla="*/ 193 w 380"/>
              <a:gd name="T37" fmla="*/ 91 h 168"/>
              <a:gd name="T38" fmla="*/ 188 w 380"/>
              <a:gd name="T39" fmla="*/ 78 h 168"/>
              <a:gd name="T40" fmla="*/ 197 w 380"/>
              <a:gd name="T41" fmla="*/ 81 h 168"/>
              <a:gd name="T42" fmla="*/ 156 w 380"/>
              <a:gd name="T43" fmla="*/ 75 h 168"/>
              <a:gd name="T44" fmla="*/ 151 w 380"/>
              <a:gd name="T45" fmla="*/ 62 h 168"/>
              <a:gd name="T46" fmla="*/ 160 w 380"/>
              <a:gd name="T47" fmla="*/ 66 h 168"/>
              <a:gd name="T48" fmla="*/ 120 w 380"/>
              <a:gd name="T49" fmla="*/ 59 h 168"/>
              <a:gd name="T50" fmla="*/ 115 w 380"/>
              <a:gd name="T51" fmla="*/ 46 h 168"/>
              <a:gd name="T52" fmla="*/ 124 w 380"/>
              <a:gd name="T53" fmla="*/ 50 h 168"/>
              <a:gd name="T54" fmla="*/ 82 w 380"/>
              <a:gd name="T55" fmla="*/ 44 h 168"/>
              <a:gd name="T56" fmla="*/ 77 w 380"/>
              <a:gd name="T57" fmla="*/ 30 h 168"/>
              <a:gd name="T58" fmla="*/ 86 w 380"/>
              <a:gd name="T59" fmla="*/ 34 h 168"/>
              <a:gd name="T60" fmla="*/ 45 w 380"/>
              <a:gd name="T61" fmla="*/ 29 h 168"/>
              <a:gd name="T62" fmla="*/ 40 w 380"/>
              <a:gd name="T63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0" h="168">
                <a:moveTo>
                  <a:pt x="13" y="4"/>
                </a:moveTo>
                <a:lnTo>
                  <a:pt x="9" y="13"/>
                </a:lnTo>
                <a:lnTo>
                  <a:pt x="0" y="10"/>
                </a:lnTo>
                <a:lnTo>
                  <a:pt x="3" y="0"/>
                </a:lnTo>
                <a:lnTo>
                  <a:pt x="13" y="4"/>
                </a:lnTo>
                <a:lnTo>
                  <a:pt x="13" y="4"/>
                </a:lnTo>
                <a:close/>
                <a:moveTo>
                  <a:pt x="380" y="159"/>
                </a:moveTo>
                <a:lnTo>
                  <a:pt x="376" y="168"/>
                </a:lnTo>
                <a:lnTo>
                  <a:pt x="367" y="164"/>
                </a:lnTo>
                <a:lnTo>
                  <a:pt x="371" y="155"/>
                </a:lnTo>
                <a:lnTo>
                  <a:pt x="380" y="159"/>
                </a:lnTo>
                <a:lnTo>
                  <a:pt x="380" y="159"/>
                </a:lnTo>
                <a:close/>
                <a:moveTo>
                  <a:pt x="343" y="143"/>
                </a:moveTo>
                <a:lnTo>
                  <a:pt x="339" y="152"/>
                </a:lnTo>
                <a:lnTo>
                  <a:pt x="330" y="148"/>
                </a:lnTo>
                <a:lnTo>
                  <a:pt x="334" y="139"/>
                </a:lnTo>
                <a:lnTo>
                  <a:pt x="343" y="143"/>
                </a:lnTo>
                <a:lnTo>
                  <a:pt x="343" y="143"/>
                </a:lnTo>
                <a:close/>
                <a:moveTo>
                  <a:pt x="307" y="127"/>
                </a:moveTo>
                <a:lnTo>
                  <a:pt x="303" y="136"/>
                </a:lnTo>
                <a:lnTo>
                  <a:pt x="294" y="132"/>
                </a:lnTo>
                <a:lnTo>
                  <a:pt x="298" y="123"/>
                </a:lnTo>
                <a:lnTo>
                  <a:pt x="307" y="127"/>
                </a:lnTo>
                <a:lnTo>
                  <a:pt x="307" y="127"/>
                </a:lnTo>
                <a:close/>
                <a:moveTo>
                  <a:pt x="270" y="111"/>
                </a:moveTo>
                <a:lnTo>
                  <a:pt x="266" y="121"/>
                </a:lnTo>
                <a:lnTo>
                  <a:pt x="257" y="118"/>
                </a:lnTo>
                <a:lnTo>
                  <a:pt x="261" y="108"/>
                </a:lnTo>
                <a:lnTo>
                  <a:pt x="270" y="111"/>
                </a:lnTo>
                <a:lnTo>
                  <a:pt x="270" y="111"/>
                </a:lnTo>
                <a:close/>
                <a:moveTo>
                  <a:pt x="233" y="97"/>
                </a:moveTo>
                <a:lnTo>
                  <a:pt x="230" y="106"/>
                </a:lnTo>
                <a:lnTo>
                  <a:pt x="220" y="102"/>
                </a:lnTo>
                <a:lnTo>
                  <a:pt x="224" y="93"/>
                </a:lnTo>
                <a:lnTo>
                  <a:pt x="233" y="97"/>
                </a:lnTo>
                <a:lnTo>
                  <a:pt x="233" y="97"/>
                </a:lnTo>
                <a:close/>
                <a:moveTo>
                  <a:pt x="197" y="81"/>
                </a:moveTo>
                <a:lnTo>
                  <a:pt x="193" y="91"/>
                </a:lnTo>
                <a:lnTo>
                  <a:pt x="184" y="87"/>
                </a:lnTo>
                <a:lnTo>
                  <a:pt x="188" y="78"/>
                </a:lnTo>
                <a:lnTo>
                  <a:pt x="197" y="81"/>
                </a:lnTo>
                <a:lnTo>
                  <a:pt x="197" y="81"/>
                </a:lnTo>
                <a:close/>
                <a:moveTo>
                  <a:pt x="160" y="66"/>
                </a:moveTo>
                <a:lnTo>
                  <a:pt x="156" y="75"/>
                </a:lnTo>
                <a:lnTo>
                  <a:pt x="147" y="71"/>
                </a:lnTo>
                <a:lnTo>
                  <a:pt x="151" y="62"/>
                </a:lnTo>
                <a:lnTo>
                  <a:pt x="160" y="66"/>
                </a:lnTo>
                <a:lnTo>
                  <a:pt x="160" y="66"/>
                </a:lnTo>
                <a:close/>
                <a:moveTo>
                  <a:pt x="124" y="50"/>
                </a:moveTo>
                <a:lnTo>
                  <a:pt x="120" y="59"/>
                </a:lnTo>
                <a:lnTo>
                  <a:pt x="111" y="55"/>
                </a:lnTo>
                <a:lnTo>
                  <a:pt x="115" y="46"/>
                </a:lnTo>
                <a:lnTo>
                  <a:pt x="124" y="50"/>
                </a:lnTo>
                <a:lnTo>
                  <a:pt x="124" y="50"/>
                </a:lnTo>
                <a:close/>
                <a:moveTo>
                  <a:pt x="86" y="34"/>
                </a:moveTo>
                <a:lnTo>
                  <a:pt x="82" y="44"/>
                </a:lnTo>
                <a:lnTo>
                  <a:pt x="73" y="41"/>
                </a:lnTo>
                <a:lnTo>
                  <a:pt x="77" y="30"/>
                </a:lnTo>
                <a:lnTo>
                  <a:pt x="86" y="34"/>
                </a:lnTo>
                <a:lnTo>
                  <a:pt x="86" y="34"/>
                </a:lnTo>
                <a:close/>
                <a:moveTo>
                  <a:pt x="49" y="20"/>
                </a:moveTo>
                <a:lnTo>
                  <a:pt x="45" y="29"/>
                </a:lnTo>
                <a:lnTo>
                  <a:pt x="36" y="25"/>
                </a:lnTo>
                <a:lnTo>
                  <a:pt x="40" y="16"/>
                </a:lnTo>
                <a:lnTo>
                  <a:pt x="49" y="2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293"/>
          <p:cNvSpPr>
            <a:spLocks noEditPoints="1"/>
          </p:cNvSpPr>
          <p:nvPr/>
        </p:nvSpPr>
        <p:spPr bwMode="auto">
          <a:xfrm>
            <a:off x="5918935" y="2001233"/>
            <a:ext cx="298450" cy="442913"/>
          </a:xfrm>
          <a:custGeom>
            <a:avLst/>
            <a:gdLst>
              <a:gd name="T0" fmla="*/ 183 w 188"/>
              <a:gd name="T1" fmla="*/ 13 h 279"/>
              <a:gd name="T2" fmla="*/ 175 w 188"/>
              <a:gd name="T3" fmla="*/ 8 h 279"/>
              <a:gd name="T4" fmla="*/ 180 w 188"/>
              <a:gd name="T5" fmla="*/ 0 h 279"/>
              <a:gd name="T6" fmla="*/ 188 w 188"/>
              <a:gd name="T7" fmla="*/ 5 h 279"/>
              <a:gd name="T8" fmla="*/ 183 w 188"/>
              <a:gd name="T9" fmla="*/ 13 h 279"/>
              <a:gd name="T10" fmla="*/ 183 w 188"/>
              <a:gd name="T11" fmla="*/ 13 h 279"/>
              <a:gd name="T12" fmla="*/ 8 w 188"/>
              <a:gd name="T13" fmla="*/ 279 h 279"/>
              <a:gd name="T14" fmla="*/ 0 w 188"/>
              <a:gd name="T15" fmla="*/ 274 h 279"/>
              <a:gd name="T16" fmla="*/ 5 w 188"/>
              <a:gd name="T17" fmla="*/ 266 h 279"/>
              <a:gd name="T18" fmla="*/ 13 w 188"/>
              <a:gd name="T19" fmla="*/ 272 h 279"/>
              <a:gd name="T20" fmla="*/ 8 w 188"/>
              <a:gd name="T21" fmla="*/ 279 h 279"/>
              <a:gd name="T22" fmla="*/ 8 w 188"/>
              <a:gd name="T23" fmla="*/ 279 h 279"/>
              <a:gd name="T24" fmla="*/ 30 w 188"/>
              <a:gd name="T25" fmla="*/ 247 h 279"/>
              <a:gd name="T26" fmla="*/ 22 w 188"/>
              <a:gd name="T27" fmla="*/ 240 h 279"/>
              <a:gd name="T28" fmla="*/ 27 w 188"/>
              <a:gd name="T29" fmla="*/ 232 h 279"/>
              <a:gd name="T30" fmla="*/ 35 w 188"/>
              <a:gd name="T31" fmla="*/ 238 h 279"/>
              <a:gd name="T32" fmla="*/ 30 w 188"/>
              <a:gd name="T33" fmla="*/ 247 h 279"/>
              <a:gd name="T34" fmla="*/ 30 w 188"/>
              <a:gd name="T35" fmla="*/ 247 h 279"/>
              <a:gd name="T36" fmla="*/ 52 w 188"/>
              <a:gd name="T37" fmla="*/ 213 h 279"/>
              <a:gd name="T38" fmla="*/ 43 w 188"/>
              <a:gd name="T39" fmla="*/ 208 h 279"/>
              <a:gd name="T40" fmla="*/ 48 w 188"/>
              <a:gd name="T41" fmla="*/ 200 h 279"/>
              <a:gd name="T42" fmla="*/ 57 w 188"/>
              <a:gd name="T43" fmla="*/ 205 h 279"/>
              <a:gd name="T44" fmla="*/ 52 w 188"/>
              <a:gd name="T45" fmla="*/ 213 h 279"/>
              <a:gd name="T46" fmla="*/ 52 w 188"/>
              <a:gd name="T47" fmla="*/ 213 h 279"/>
              <a:gd name="T48" fmla="*/ 73 w 188"/>
              <a:gd name="T49" fmla="*/ 180 h 279"/>
              <a:gd name="T50" fmla="*/ 65 w 188"/>
              <a:gd name="T51" fmla="*/ 174 h 279"/>
              <a:gd name="T52" fmla="*/ 70 w 188"/>
              <a:gd name="T53" fmla="*/ 166 h 279"/>
              <a:gd name="T54" fmla="*/ 79 w 188"/>
              <a:gd name="T55" fmla="*/ 171 h 279"/>
              <a:gd name="T56" fmla="*/ 73 w 188"/>
              <a:gd name="T57" fmla="*/ 180 h 279"/>
              <a:gd name="T58" fmla="*/ 73 w 188"/>
              <a:gd name="T59" fmla="*/ 180 h 279"/>
              <a:gd name="T60" fmla="*/ 95 w 188"/>
              <a:gd name="T61" fmla="*/ 146 h 279"/>
              <a:gd name="T62" fmla="*/ 87 w 188"/>
              <a:gd name="T63" fmla="*/ 141 h 279"/>
              <a:gd name="T64" fmla="*/ 93 w 188"/>
              <a:gd name="T65" fmla="*/ 133 h 279"/>
              <a:gd name="T66" fmla="*/ 100 w 188"/>
              <a:gd name="T67" fmla="*/ 138 h 279"/>
              <a:gd name="T68" fmla="*/ 95 w 188"/>
              <a:gd name="T69" fmla="*/ 146 h 279"/>
              <a:gd name="T70" fmla="*/ 95 w 188"/>
              <a:gd name="T71" fmla="*/ 146 h 279"/>
              <a:gd name="T72" fmla="*/ 117 w 188"/>
              <a:gd name="T73" fmla="*/ 113 h 279"/>
              <a:gd name="T74" fmla="*/ 108 w 188"/>
              <a:gd name="T75" fmla="*/ 108 h 279"/>
              <a:gd name="T76" fmla="*/ 115 w 188"/>
              <a:gd name="T77" fmla="*/ 99 h 279"/>
              <a:gd name="T78" fmla="*/ 123 w 188"/>
              <a:gd name="T79" fmla="*/ 104 h 279"/>
              <a:gd name="T80" fmla="*/ 117 w 188"/>
              <a:gd name="T81" fmla="*/ 113 h 279"/>
              <a:gd name="T82" fmla="*/ 117 w 188"/>
              <a:gd name="T83" fmla="*/ 113 h 279"/>
              <a:gd name="T84" fmla="*/ 140 w 188"/>
              <a:gd name="T85" fmla="*/ 79 h 279"/>
              <a:gd name="T86" fmla="*/ 130 w 188"/>
              <a:gd name="T87" fmla="*/ 74 h 279"/>
              <a:gd name="T88" fmla="*/ 136 w 188"/>
              <a:gd name="T89" fmla="*/ 66 h 279"/>
              <a:gd name="T90" fmla="*/ 145 w 188"/>
              <a:gd name="T91" fmla="*/ 72 h 279"/>
              <a:gd name="T92" fmla="*/ 140 w 188"/>
              <a:gd name="T93" fmla="*/ 79 h 279"/>
              <a:gd name="T94" fmla="*/ 140 w 188"/>
              <a:gd name="T95" fmla="*/ 79 h 279"/>
              <a:gd name="T96" fmla="*/ 160 w 188"/>
              <a:gd name="T97" fmla="*/ 47 h 279"/>
              <a:gd name="T98" fmla="*/ 153 w 188"/>
              <a:gd name="T99" fmla="*/ 42 h 279"/>
              <a:gd name="T100" fmla="*/ 158 w 188"/>
              <a:gd name="T101" fmla="*/ 32 h 279"/>
              <a:gd name="T102" fmla="*/ 166 w 188"/>
              <a:gd name="T103" fmla="*/ 38 h 279"/>
              <a:gd name="T104" fmla="*/ 160 w 188"/>
              <a:gd name="T105" fmla="*/ 47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" h="279">
                <a:moveTo>
                  <a:pt x="183" y="13"/>
                </a:moveTo>
                <a:lnTo>
                  <a:pt x="175" y="8"/>
                </a:lnTo>
                <a:lnTo>
                  <a:pt x="180" y="0"/>
                </a:lnTo>
                <a:lnTo>
                  <a:pt x="188" y="5"/>
                </a:lnTo>
                <a:lnTo>
                  <a:pt x="183" y="13"/>
                </a:lnTo>
                <a:lnTo>
                  <a:pt x="183" y="13"/>
                </a:lnTo>
                <a:close/>
                <a:moveTo>
                  <a:pt x="8" y="279"/>
                </a:moveTo>
                <a:lnTo>
                  <a:pt x="0" y="274"/>
                </a:lnTo>
                <a:lnTo>
                  <a:pt x="5" y="266"/>
                </a:lnTo>
                <a:lnTo>
                  <a:pt x="13" y="272"/>
                </a:lnTo>
                <a:lnTo>
                  <a:pt x="8" y="279"/>
                </a:lnTo>
                <a:lnTo>
                  <a:pt x="8" y="279"/>
                </a:lnTo>
                <a:close/>
                <a:moveTo>
                  <a:pt x="30" y="247"/>
                </a:moveTo>
                <a:lnTo>
                  <a:pt x="22" y="240"/>
                </a:lnTo>
                <a:lnTo>
                  <a:pt x="27" y="232"/>
                </a:lnTo>
                <a:lnTo>
                  <a:pt x="35" y="238"/>
                </a:lnTo>
                <a:lnTo>
                  <a:pt x="30" y="247"/>
                </a:lnTo>
                <a:lnTo>
                  <a:pt x="30" y="247"/>
                </a:lnTo>
                <a:close/>
                <a:moveTo>
                  <a:pt x="52" y="213"/>
                </a:moveTo>
                <a:lnTo>
                  <a:pt x="43" y="208"/>
                </a:lnTo>
                <a:lnTo>
                  <a:pt x="48" y="200"/>
                </a:lnTo>
                <a:lnTo>
                  <a:pt x="57" y="205"/>
                </a:lnTo>
                <a:lnTo>
                  <a:pt x="52" y="213"/>
                </a:lnTo>
                <a:lnTo>
                  <a:pt x="52" y="213"/>
                </a:lnTo>
                <a:close/>
                <a:moveTo>
                  <a:pt x="73" y="180"/>
                </a:moveTo>
                <a:lnTo>
                  <a:pt x="65" y="174"/>
                </a:lnTo>
                <a:lnTo>
                  <a:pt x="70" y="166"/>
                </a:lnTo>
                <a:lnTo>
                  <a:pt x="79" y="171"/>
                </a:lnTo>
                <a:lnTo>
                  <a:pt x="73" y="180"/>
                </a:lnTo>
                <a:lnTo>
                  <a:pt x="73" y="180"/>
                </a:lnTo>
                <a:close/>
                <a:moveTo>
                  <a:pt x="95" y="146"/>
                </a:moveTo>
                <a:lnTo>
                  <a:pt x="87" y="141"/>
                </a:lnTo>
                <a:lnTo>
                  <a:pt x="93" y="133"/>
                </a:lnTo>
                <a:lnTo>
                  <a:pt x="100" y="138"/>
                </a:lnTo>
                <a:lnTo>
                  <a:pt x="95" y="146"/>
                </a:lnTo>
                <a:lnTo>
                  <a:pt x="95" y="146"/>
                </a:lnTo>
                <a:close/>
                <a:moveTo>
                  <a:pt x="117" y="113"/>
                </a:moveTo>
                <a:lnTo>
                  <a:pt x="108" y="108"/>
                </a:lnTo>
                <a:lnTo>
                  <a:pt x="115" y="99"/>
                </a:lnTo>
                <a:lnTo>
                  <a:pt x="123" y="104"/>
                </a:lnTo>
                <a:lnTo>
                  <a:pt x="117" y="113"/>
                </a:lnTo>
                <a:lnTo>
                  <a:pt x="117" y="113"/>
                </a:lnTo>
                <a:close/>
                <a:moveTo>
                  <a:pt x="140" y="79"/>
                </a:moveTo>
                <a:lnTo>
                  <a:pt x="130" y="74"/>
                </a:lnTo>
                <a:lnTo>
                  <a:pt x="136" y="66"/>
                </a:lnTo>
                <a:lnTo>
                  <a:pt x="145" y="72"/>
                </a:lnTo>
                <a:lnTo>
                  <a:pt x="140" y="79"/>
                </a:lnTo>
                <a:lnTo>
                  <a:pt x="140" y="79"/>
                </a:lnTo>
                <a:close/>
                <a:moveTo>
                  <a:pt x="160" y="47"/>
                </a:moveTo>
                <a:lnTo>
                  <a:pt x="153" y="42"/>
                </a:lnTo>
                <a:lnTo>
                  <a:pt x="158" y="32"/>
                </a:lnTo>
                <a:lnTo>
                  <a:pt x="166" y="38"/>
                </a:lnTo>
                <a:lnTo>
                  <a:pt x="160" y="4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294"/>
          <p:cNvSpPr>
            <a:spLocks noEditPoints="1"/>
          </p:cNvSpPr>
          <p:nvPr/>
        </p:nvSpPr>
        <p:spPr bwMode="auto">
          <a:xfrm>
            <a:off x="5791935" y="1659921"/>
            <a:ext cx="407988" cy="349250"/>
          </a:xfrm>
          <a:custGeom>
            <a:avLst/>
            <a:gdLst>
              <a:gd name="T0" fmla="*/ 243 w 257"/>
              <a:gd name="T1" fmla="*/ 213 h 220"/>
              <a:gd name="T2" fmla="*/ 250 w 257"/>
              <a:gd name="T3" fmla="*/ 207 h 220"/>
              <a:gd name="T4" fmla="*/ 257 w 257"/>
              <a:gd name="T5" fmla="*/ 212 h 220"/>
              <a:gd name="T6" fmla="*/ 251 w 257"/>
              <a:gd name="T7" fmla="*/ 220 h 220"/>
              <a:gd name="T8" fmla="*/ 243 w 257"/>
              <a:gd name="T9" fmla="*/ 213 h 220"/>
              <a:gd name="T10" fmla="*/ 243 w 257"/>
              <a:gd name="T11" fmla="*/ 213 h 220"/>
              <a:gd name="T12" fmla="*/ 0 w 257"/>
              <a:gd name="T13" fmla="*/ 8 h 220"/>
              <a:gd name="T14" fmla="*/ 7 w 257"/>
              <a:gd name="T15" fmla="*/ 0 h 220"/>
              <a:gd name="T16" fmla="*/ 14 w 257"/>
              <a:gd name="T17" fmla="*/ 7 h 220"/>
              <a:gd name="T18" fmla="*/ 8 w 257"/>
              <a:gd name="T19" fmla="*/ 15 h 220"/>
              <a:gd name="T20" fmla="*/ 0 w 257"/>
              <a:gd name="T21" fmla="*/ 8 h 220"/>
              <a:gd name="T22" fmla="*/ 0 w 257"/>
              <a:gd name="T23" fmla="*/ 8 h 220"/>
              <a:gd name="T24" fmla="*/ 31 w 257"/>
              <a:gd name="T25" fmla="*/ 33 h 220"/>
              <a:gd name="T26" fmla="*/ 38 w 257"/>
              <a:gd name="T27" fmla="*/ 27 h 220"/>
              <a:gd name="T28" fmla="*/ 44 w 257"/>
              <a:gd name="T29" fmla="*/ 33 h 220"/>
              <a:gd name="T30" fmla="*/ 38 w 257"/>
              <a:gd name="T31" fmla="*/ 40 h 220"/>
              <a:gd name="T32" fmla="*/ 31 w 257"/>
              <a:gd name="T33" fmla="*/ 33 h 220"/>
              <a:gd name="T34" fmla="*/ 31 w 257"/>
              <a:gd name="T35" fmla="*/ 33 h 220"/>
              <a:gd name="T36" fmla="*/ 61 w 257"/>
              <a:gd name="T37" fmla="*/ 59 h 220"/>
              <a:gd name="T38" fmla="*/ 68 w 257"/>
              <a:gd name="T39" fmla="*/ 51 h 220"/>
              <a:gd name="T40" fmla="*/ 76 w 257"/>
              <a:gd name="T41" fmla="*/ 58 h 220"/>
              <a:gd name="T42" fmla="*/ 69 w 257"/>
              <a:gd name="T43" fmla="*/ 66 h 220"/>
              <a:gd name="T44" fmla="*/ 61 w 257"/>
              <a:gd name="T45" fmla="*/ 59 h 220"/>
              <a:gd name="T46" fmla="*/ 61 w 257"/>
              <a:gd name="T47" fmla="*/ 59 h 220"/>
              <a:gd name="T48" fmla="*/ 92 w 257"/>
              <a:gd name="T49" fmla="*/ 85 h 220"/>
              <a:gd name="T50" fmla="*/ 98 w 257"/>
              <a:gd name="T51" fmla="*/ 78 h 220"/>
              <a:gd name="T52" fmla="*/ 106 w 257"/>
              <a:gd name="T53" fmla="*/ 84 h 220"/>
              <a:gd name="T54" fmla="*/ 99 w 257"/>
              <a:gd name="T55" fmla="*/ 92 h 220"/>
              <a:gd name="T56" fmla="*/ 92 w 257"/>
              <a:gd name="T57" fmla="*/ 85 h 220"/>
              <a:gd name="T58" fmla="*/ 92 w 257"/>
              <a:gd name="T59" fmla="*/ 85 h 220"/>
              <a:gd name="T60" fmla="*/ 122 w 257"/>
              <a:gd name="T61" fmla="*/ 111 h 220"/>
              <a:gd name="T62" fmla="*/ 128 w 257"/>
              <a:gd name="T63" fmla="*/ 104 h 220"/>
              <a:gd name="T64" fmla="*/ 136 w 257"/>
              <a:gd name="T65" fmla="*/ 110 h 220"/>
              <a:gd name="T66" fmla="*/ 129 w 257"/>
              <a:gd name="T67" fmla="*/ 117 h 220"/>
              <a:gd name="T68" fmla="*/ 122 w 257"/>
              <a:gd name="T69" fmla="*/ 111 h 220"/>
              <a:gd name="T70" fmla="*/ 122 w 257"/>
              <a:gd name="T71" fmla="*/ 111 h 220"/>
              <a:gd name="T72" fmla="*/ 153 w 257"/>
              <a:gd name="T73" fmla="*/ 136 h 220"/>
              <a:gd name="T74" fmla="*/ 159 w 257"/>
              <a:gd name="T75" fmla="*/ 128 h 220"/>
              <a:gd name="T76" fmla="*/ 166 w 257"/>
              <a:gd name="T77" fmla="*/ 135 h 220"/>
              <a:gd name="T78" fmla="*/ 159 w 257"/>
              <a:gd name="T79" fmla="*/ 143 h 220"/>
              <a:gd name="T80" fmla="*/ 153 w 257"/>
              <a:gd name="T81" fmla="*/ 136 h 220"/>
              <a:gd name="T82" fmla="*/ 153 w 257"/>
              <a:gd name="T83" fmla="*/ 136 h 220"/>
              <a:gd name="T84" fmla="*/ 183 w 257"/>
              <a:gd name="T85" fmla="*/ 162 h 220"/>
              <a:gd name="T86" fmla="*/ 190 w 257"/>
              <a:gd name="T87" fmla="*/ 155 h 220"/>
              <a:gd name="T88" fmla="*/ 197 w 257"/>
              <a:gd name="T89" fmla="*/ 161 h 220"/>
              <a:gd name="T90" fmla="*/ 191 w 257"/>
              <a:gd name="T91" fmla="*/ 169 h 220"/>
              <a:gd name="T92" fmla="*/ 183 w 257"/>
              <a:gd name="T93" fmla="*/ 162 h 220"/>
              <a:gd name="T94" fmla="*/ 183 w 257"/>
              <a:gd name="T95" fmla="*/ 162 h 220"/>
              <a:gd name="T96" fmla="*/ 213 w 257"/>
              <a:gd name="T97" fmla="*/ 189 h 220"/>
              <a:gd name="T98" fmla="*/ 220 w 257"/>
              <a:gd name="T99" fmla="*/ 181 h 220"/>
              <a:gd name="T100" fmla="*/ 227 w 257"/>
              <a:gd name="T101" fmla="*/ 187 h 220"/>
              <a:gd name="T102" fmla="*/ 221 w 257"/>
              <a:gd name="T103" fmla="*/ 195 h 220"/>
              <a:gd name="T104" fmla="*/ 213 w 257"/>
              <a:gd name="T105" fmla="*/ 18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57" h="220">
                <a:moveTo>
                  <a:pt x="243" y="213"/>
                </a:moveTo>
                <a:lnTo>
                  <a:pt x="250" y="207"/>
                </a:lnTo>
                <a:lnTo>
                  <a:pt x="257" y="212"/>
                </a:lnTo>
                <a:lnTo>
                  <a:pt x="251" y="220"/>
                </a:lnTo>
                <a:lnTo>
                  <a:pt x="243" y="213"/>
                </a:lnTo>
                <a:lnTo>
                  <a:pt x="243" y="213"/>
                </a:lnTo>
                <a:close/>
                <a:moveTo>
                  <a:pt x="0" y="8"/>
                </a:moveTo>
                <a:lnTo>
                  <a:pt x="7" y="0"/>
                </a:lnTo>
                <a:lnTo>
                  <a:pt x="14" y="7"/>
                </a:lnTo>
                <a:lnTo>
                  <a:pt x="8" y="15"/>
                </a:lnTo>
                <a:lnTo>
                  <a:pt x="0" y="8"/>
                </a:lnTo>
                <a:lnTo>
                  <a:pt x="0" y="8"/>
                </a:lnTo>
                <a:close/>
                <a:moveTo>
                  <a:pt x="31" y="33"/>
                </a:moveTo>
                <a:lnTo>
                  <a:pt x="38" y="27"/>
                </a:lnTo>
                <a:lnTo>
                  <a:pt x="44" y="33"/>
                </a:lnTo>
                <a:lnTo>
                  <a:pt x="38" y="40"/>
                </a:lnTo>
                <a:lnTo>
                  <a:pt x="31" y="33"/>
                </a:lnTo>
                <a:lnTo>
                  <a:pt x="31" y="33"/>
                </a:lnTo>
                <a:close/>
                <a:moveTo>
                  <a:pt x="61" y="59"/>
                </a:moveTo>
                <a:lnTo>
                  <a:pt x="68" y="51"/>
                </a:lnTo>
                <a:lnTo>
                  <a:pt x="76" y="58"/>
                </a:lnTo>
                <a:lnTo>
                  <a:pt x="69" y="66"/>
                </a:lnTo>
                <a:lnTo>
                  <a:pt x="61" y="59"/>
                </a:lnTo>
                <a:lnTo>
                  <a:pt x="61" y="59"/>
                </a:lnTo>
                <a:close/>
                <a:moveTo>
                  <a:pt x="92" y="85"/>
                </a:moveTo>
                <a:lnTo>
                  <a:pt x="98" y="78"/>
                </a:lnTo>
                <a:lnTo>
                  <a:pt x="106" y="84"/>
                </a:lnTo>
                <a:lnTo>
                  <a:pt x="99" y="92"/>
                </a:lnTo>
                <a:lnTo>
                  <a:pt x="92" y="85"/>
                </a:lnTo>
                <a:lnTo>
                  <a:pt x="92" y="85"/>
                </a:lnTo>
                <a:close/>
                <a:moveTo>
                  <a:pt x="122" y="111"/>
                </a:moveTo>
                <a:lnTo>
                  <a:pt x="128" y="104"/>
                </a:lnTo>
                <a:lnTo>
                  <a:pt x="136" y="110"/>
                </a:lnTo>
                <a:lnTo>
                  <a:pt x="129" y="117"/>
                </a:lnTo>
                <a:lnTo>
                  <a:pt x="122" y="111"/>
                </a:lnTo>
                <a:lnTo>
                  <a:pt x="122" y="111"/>
                </a:lnTo>
                <a:close/>
                <a:moveTo>
                  <a:pt x="153" y="136"/>
                </a:moveTo>
                <a:lnTo>
                  <a:pt x="159" y="128"/>
                </a:lnTo>
                <a:lnTo>
                  <a:pt x="166" y="135"/>
                </a:lnTo>
                <a:lnTo>
                  <a:pt x="159" y="143"/>
                </a:lnTo>
                <a:lnTo>
                  <a:pt x="153" y="136"/>
                </a:lnTo>
                <a:lnTo>
                  <a:pt x="153" y="136"/>
                </a:lnTo>
                <a:close/>
                <a:moveTo>
                  <a:pt x="183" y="162"/>
                </a:moveTo>
                <a:lnTo>
                  <a:pt x="190" y="155"/>
                </a:lnTo>
                <a:lnTo>
                  <a:pt x="197" y="161"/>
                </a:lnTo>
                <a:lnTo>
                  <a:pt x="191" y="169"/>
                </a:lnTo>
                <a:lnTo>
                  <a:pt x="183" y="162"/>
                </a:lnTo>
                <a:lnTo>
                  <a:pt x="183" y="162"/>
                </a:lnTo>
                <a:close/>
                <a:moveTo>
                  <a:pt x="213" y="189"/>
                </a:moveTo>
                <a:lnTo>
                  <a:pt x="220" y="181"/>
                </a:lnTo>
                <a:lnTo>
                  <a:pt x="227" y="187"/>
                </a:lnTo>
                <a:lnTo>
                  <a:pt x="221" y="195"/>
                </a:lnTo>
                <a:lnTo>
                  <a:pt x="213" y="18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295"/>
          <p:cNvSpPr>
            <a:spLocks noEditPoints="1"/>
          </p:cNvSpPr>
          <p:nvPr/>
        </p:nvSpPr>
        <p:spPr bwMode="auto">
          <a:xfrm>
            <a:off x="4974373" y="1513871"/>
            <a:ext cx="769938" cy="109538"/>
          </a:xfrm>
          <a:custGeom>
            <a:avLst/>
            <a:gdLst>
              <a:gd name="T0" fmla="*/ 9 w 485"/>
              <a:gd name="T1" fmla="*/ 10 h 69"/>
              <a:gd name="T2" fmla="*/ 0 w 485"/>
              <a:gd name="T3" fmla="*/ 0 h 69"/>
              <a:gd name="T4" fmla="*/ 11 w 485"/>
              <a:gd name="T5" fmla="*/ 1 h 69"/>
              <a:gd name="T6" fmla="*/ 484 w 485"/>
              <a:gd name="T7" fmla="*/ 69 h 69"/>
              <a:gd name="T8" fmla="*/ 475 w 485"/>
              <a:gd name="T9" fmla="*/ 58 h 69"/>
              <a:gd name="T10" fmla="*/ 485 w 485"/>
              <a:gd name="T11" fmla="*/ 58 h 69"/>
              <a:gd name="T12" fmla="*/ 444 w 485"/>
              <a:gd name="T13" fmla="*/ 64 h 69"/>
              <a:gd name="T14" fmla="*/ 435 w 485"/>
              <a:gd name="T15" fmla="*/ 53 h 69"/>
              <a:gd name="T16" fmla="*/ 446 w 485"/>
              <a:gd name="T17" fmla="*/ 54 h 69"/>
              <a:gd name="T18" fmla="*/ 405 w 485"/>
              <a:gd name="T19" fmla="*/ 60 h 69"/>
              <a:gd name="T20" fmla="*/ 396 w 485"/>
              <a:gd name="T21" fmla="*/ 48 h 69"/>
              <a:gd name="T22" fmla="*/ 407 w 485"/>
              <a:gd name="T23" fmla="*/ 49 h 69"/>
              <a:gd name="T24" fmla="*/ 365 w 485"/>
              <a:gd name="T25" fmla="*/ 54 h 69"/>
              <a:gd name="T26" fmla="*/ 357 w 485"/>
              <a:gd name="T27" fmla="*/ 43 h 69"/>
              <a:gd name="T28" fmla="*/ 366 w 485"/>
              <a:gd name="T29" fmla="*/ 44 h 69"/>
              <a:gd name="T30" fmla="*/ 326 w 485"/>
              <a:gd name="T31" fmla="*/ 49 h 69"/>
              <a:gd name="T32" fmla="*/ 316 w 485"/>
              <a:gd name="T33" fmla="*/ 39 h 69"/>
              <a:gd name="T34" fmla="*/ 327 w 485"/>
              <a:gd name="T35" fmla="*/ 40 h 69"/>
              <a:gd name="T36" fmla="*/ 286 w 485"/>
              <a:gd name="T37" fmla="*/ 44 h 69"/>
              <a:gd name="T38" fmla="*/ 277 w 485"/>
              <a:gd name="T39" fmla="*/ 34 h 69"/>
              <a:gd name="T40" fmla="*/ 288 w 485"/>
              <a:gd name="T41" fmla="*/ 35 h 69"/>
              <a:gd name="T42" fmla="*/ 247 w 485"/>
              <a:gd name="T43" fmla="*/ 40 h 69"/>
              <a:gd name="T44" fmla="*/ 238 w 485"/>
              <a:gd name="T45" fmla="*/ 28 h 69"/>
              <a:gd name="T46" fmla="*/ 248 w 485"/>
              <a:gd name="T47" fmla="*/ 30 h 69"/>
              <a:gd name="T48" fmla="*/ 207 w 485"/>
              <a:gd name="T49" fmla="*/ 35 h 69"/>
              <a:gd name="T50" fmla="*/ 199 w 485"/>
              <a:gd name="T51" fmla="*/ 23 h 69"/>
              <a:gd name="T52" fmla="*/ 208 w 485"/>
              <a:gd name="T53" fmla="*/ 24 h 69"/>
              <a:gd name="T54" fmla="*/ 167 w 485"/>
              <a:gd name="T55" fmla="*/ 30 h 69"/>
              <a:gd name="T56" fmla="*/ 158 w 485"/>
              <a:gd name="T57" fmla="*/ 19 h 69"/>
              <a:gd name="T58" fmla="*/ 169 w 485"/>
              <a:gd name="T59" fmla="*/ 21 h 69"/>
              <a:gd name="T60" fmla="*/ 128 w 485"/>
              <a:gd name="T61" fmla="*/ 26 h 69"/>
              <a:gd name="T62" fmla="*/ 119 w 485"/>
              <a:gd name="T63" fmla="*/ 14 h 69"/>
              <a:gd name="T64" fmla="*/ 130 w 485"/>
              <a:gd name="T65" fmla="*/ 15 h 69"/>
              <a:gd name="T66" fmla="*/ 89 w 485"/>
              <a:gd name="T67" fmla="*/ 21 h 69"/>
              <a:gd name="T68" fmla="*/ 80 w 485"/>
              <a:gd name="T69" fmla="*/ 9 h 69"/>
              <a:gd name="T70" fmla="*/ 90 w 485"/>
              <a:gd name="T71" fmla="*/ 10 h 69"/>
              <a:gd name="T72" fmla="*/ 49 w 485"/>
              <a:gd name="T73" fmla="*/ 15 h 69"/>
              <a:gd name="T74" fmla="*/ 41 w 485"/>
              <a:gd name="T75" fmla="*/ 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5" h="69">
                <a:moveTo>
                  <a:pt x="11" y="1"/>
                </a:moveTo>
                <a:lnTo>
                  <a:pt x="9" y="10"/>
                </a:lnTo>
                <a:lnTo>
                  <a:pt x="0" y="9"/>
                </a:lnTo>
                <a:lnTo>
                  <a:pt x="0" y="0"/>
                </a:lnTo>
                <a:lnTo>
                  <a:pt x="11" y="1"/>
                </a:lnTo>
                <a:lnTo>
                  <a:pt x="11" y="1"/>
                </a:lnTo>
                <a:close/>
                <a:moveTo>
                  <a:pt x="485" y="58"/>
                </a:moveTo>
                <a:lnTo>
                  <a:pt x="484" y="69"/>
                </a:lnTo>
                <a:lnTo>
                  <a:pt x="475" y="68"/>
                </a:lnTo>
                <a:lnTo>
                  <a:pt x="475" y="58"/>
                </a:lnTo>
                <a:lnTo>
                  <a:pt x="485" y="58"/>
                </a:lnTo>
                <a:lnTo>
                  <a:pt x="485" y="58"/>
                </a:lnTo>
                <a:close/>
                <a:moveTo>
                  <a:pt x="446" y="54"/>
                </a:moveTo>
                <a:lnTo>
                  <a:pt x="444" y="64"/>
                </a:lnTo>
                <a:lnTo>
                  <a:pt x="434" y="62"/>
                </a:lnTo>
                <a:lnTo>
                  <a:pt x="435" y="53"/>
                </a:lnTo>
                <a:lnTo>
                  <a:pt x="446" y="54"/>
                </a:lnTo>
                <a:lnTo>
                  <a:pt x="446" y="54"/>
                </a:lnTo>
                <a:close/>
                <a:moveTo>
                  <a:pt x="407" y="49"/>
                </a:moveTo>
                <a:lnTo>
                  <a:pt x="405" y="60"/>
                </a:lnTo>
                <a:lnTo>
                  <a:pt x="395" y="58"/>
                </a:lnTo>
                <a:lnTo>
                  <a:pt x="396" y="48"/>
                </a:lnTo>
                <a:lnTo>
                  <a:pt x="407" y="49"/>
                </a:lnTo>
                <a:lnTo>
                  <a:pt x="407" y="49"/>
                </a:lnTo>
                <a:close/>
                <a:moveTo>
                  <a:pt x="366" y="44"/>
                </a:moveTo>
                <a:lnTo>
                  <a:pt x="365" y="54"/>
                </a:lnTo>
                <a:lnTo>
                  <a:pt x="356" y="53"/>
                </a:lnTo>
                <a:lnTo>
                  <a:pt x="357" y="43"/>
                </a:lnTo>
                <a:lnTo>
                  <a:pt x="366" y="44"/>
                </a:lnTo>
                <a:lnTo>
                  <a:pt x="366" y="44"/>
                </a:lnTo>
                <a:close/>
                <a:moveTo>
                  <a:pt x="327" y="40"/>
                </a:moveTo>
                <a:lnTo>
                  <a:pt x="326" y="49"/>
                </a:lnTo>
                <a:lnTo>
                  <a:pt x="316" y="48"/>
                </a:lnTo>
                <a:lnTo>
                  <a:pt x="316" y="39"/>
                </a:lnTo>
                <a:lnTo>
                  <a:pt x="327" y="40"/>
                </a:lnTo>
                <a:lnTo>
                  <a:pt x="327" y="40"/>
                </a:lnTo>
                <a:close/>
                <a:moveTo>
                  <a:pt x="288" y="35"/>
                </a:moveTo>
                <a:lnTo>
                  <a:pt x="286" y="44"/>
                </a:lnTo>
                <a:lnTo>
                  <a:pt x="276" y="43"/>
                </a:lnTo>
                <a:lnTo>
                  <a:pt x="277" y="34"/>
                </a:lnTo>
                <a:lnTo>
                  <a:pt x="288" y="35"/>
                </a:lnTo>
                <a:lnTo>
                  <a:pt x="288" y="35"/>
                </a:lnTo>
                <a:close/>
                <a:moveTo>
                  <a:pt x="248" y="30"/>
                </a:moveTo>
                <a:lnTo>
                  <a:pt x="247" y="40"/>
                </a:lnTo>
                <a:lnTo>
                  <a:pt x="237" y="39"/>
                </a:lnTo>
                <a:lnTo>
                  <a:pt x="238" y="28"/>
                </a:lnTo>
                <a:lnTo>
                  <a:pt x="248" y="30"/>
                </a:lnTo>
                <a:lnTo>
                  <a:pt x="248" y="30"/>
                </a:lnTo>
                <a:close/>
                <a:moveTo>
                  <a:pt x="208" y="24"/>
                </a:moveTo>
                <a:lnTo>
                  <a:pt x="207" y="35"/>
                </a:lnTo>
                <a:lnTo>
                  <a:pt x="197" y="34"/>
                </a:lnTo>
                <a:lnTo>
                  <a:pt x="199" y="23"/>
                </a:lnTo>
                <a:lnTo>
                  <a:pt x="208" y="24"/>
                </a:lnTo>
                <a:lnTo>
                  <a:pt x="208" y="24"/>
                </a:lnTo>
                <a:close/>
                <a:moveTo>
                  <a:pt x="169" y="21"/>
                </a:moveTo>
                <a:lnTo>
                  <a:pt x="167" y="30"/>
                </a:lnTo>
                <a:lnTo>
                  <a:pt x="158" y="28"/>
                </a:lnTo>
                <a:lnTo>
                  <a:pt x="158" y="19"/>
                </a:lnTo>
                <a:lnTo>
                  <a:pt x="169" y="21"/>
                </a:lnTo>
                <a:lnTo>
                  <a:pt x="169" y="21"/>
                </a:lnTo>
                <a:close/>
                <a:moveTo>
                  <a:pt x="130" y="15"/>
                </a:moveTo>
                <a:lnTo>
                  <a:pt x="128" y="26"/>
                </a:lnTo>
                <a:lnTo>
                  <a:pt x="118" y="24"/>
                </a:lnTo>
                <a:lnTo>
                  <a:pt x="119" y="14"/>
                </a:lnTo>
                <a:lnTo>
                  <a:pt x="130" y="15"/>
                </a:lnTo>
                <a:lnTo>
                  <a:pt x="130" y="15"/>
                </a:lnTo>
                <a:close/>
                <a:moveTo>
                  <a:pt x="90" y="10"/>
                </a:moveTo>
                <a:lnTo>
                  <a:pt x="89" y="21"/>
                </a:lnTo>
                <a:lnTo>
                  <a:pt x="79" y="19"/>
                </a:lnTo>
                <a:lnTo>
                  <a:pt x="80" y="9"/>
                </a:lnTo>
                <a:lnTo>
                  <a:pt x="90" y="10"/>
                </a:lnTo>
                <a:lnTo>
                  <a:pt x="90" y="10"/>
                </a:lnTo>
                <a:close/>
                <a:moveTo>
                  <a:pt x="50" y="6"/>
                </a:moveTo>
                <a:lnTo>
                  <a:pt x="49" y="15"/>
                </a:lnTo>
                <a:lnTo>
                  <a:pt x="39" y="14"/>
                </a:lnTo>
                <a:lnTo>
                  <a:pt x="41" y="5"/>
                </a:lnTo>
                <a:lnTo>
                  <a:pt x="50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296"/>
          <p:cNvSpPr>
            <a:spLocks noEditPoints="1"/>
          </p:cNvSpPr>
          <p:nvPr/>
        </p:nvSpPr>
        <p:spPr bwMode="auto">
          <a:xfrm>
            <a:off x="4466373" y="1531333"/>
            <a:ext cx="493713" cy="617538"/>
          </a:xfrm>
          <a:custGeom>
            <a:avLst/>
            <a:gdLst>
              <a:gd name="T0" fmla="*/ 298 w 311"/>
              <a:gd name="T1" fmla="*/ 8 h 389"/>
              <a:gd name="T2" fmla="*/ 311 w 311"/>
              <a:gd name="T3" fmla="*/ 7 h 389"/>
              <a:gd name="T4" fmla="*/ 306 w 311"/>
              <a:gd name="T5" fmla="*/ 15 h 389"/>
              <a:gd name="T6" fmla="*/ 0 w 311"/>
              <a:gd name="T7" fmla="*/ 382 h 389"/>
              <a:gd name="T8" fmla="*/ 14 w 311"/>
              <a:gd name="T9" fmla="*/ 381 h 389"/>
              <a:gd name="T10" fmla="*/ 8 w 311"/>
              <a:gd name="T11" fmla="*/ 389 h 389"/>
              <a:gd name="T12" fmla="*/ 25 w 311"/>
              <a:gd name="T13" fmla="*/ 351 h 389"/>
              <a:gd name="T14" fmla="*/ 39 w 311"/>
              <a:gd name="T15" fmla="*/ 349 h 389"/>
              <a:gd name="T16" fmla="*/ 33 w 311"/>
              <a:gd name="T17" fmla="*/ 357 h 389"/>
              <a:gd name="T18" fmla="*/ 50 w 311"/>
              <a:gd name="T19" fmla="*/ 319 h 389"/>
              <a:gd name="T20" fmla="*/ 64 w 311"/>
              <a:gd name="T21" fmla="*/ 318 h 389"/>
              <a:gd name="T22" fmla="*/ 58 w 311"/>
              <a:gd name="T23" fmla="*/ 326 h 389"/>
              <a:gd name="T24" fmla="*/ 74 w 311"/>
              <a:gd name="T25" fmla="*/ 289 h 389"/>
              <a:gd name="T26" fmla="*/ 89 w 311"/>
              <a:gd name="T27" fmla="*/ 287 h 389"/>
              <a:gd name="T28" fmla="*/ 82 w 311"/>
              <a:gd name="T29" fmla="*/ 294 h 389"/>
              <a:gd name="T30" fmla="*/ 99 w 311"/>
              <a:gd name="T31" fmla="*/ 258 h 389"/>
              <a:gd name="T32" fmla="*/ 112 w 311"/>
              <a:gd name="T33" fmla="*/ 257 h 389"/>
              <a:gd name="T34" fmla="*/ 107 w 311"/>
              <a:gd name="T35" fmla="*/ 264 h 389"/>
              <a:gd name="T36" fmla="*/ 124 w 311"/>
              <a:gd name="T37" fmla="*/ 226 h 389"/>
              <a:gd name="T38" fmla="*/ 137 w 311"/>
              <a:gd name="T39" fmla="*/ 225 h 389"/>
              <a:gd name="T40" fmla="*/ 132 w 311"/>
              <a:gd name="T41" fmla="*/ 233 h 389"/>
              <a:gd name="T42" fmla="*/ 149 w 311"/>
              <a:gd name="T43" fmla="*/ 195 h 389"/>
              <a:gd name="T44" fmla="*/ 162 w 311"/>
              <a:gd name="T45" fmla="*/ 194 h 389"/>
              <a:gd name="T46" fmla="*/ 157 w 311"/>
              <a:gd name="T47" fmla="*/ 202 h 389"/>
              <a:gd name="T48" fmla="*/ 174 w 311"/>
              <a:gd name="T49" fmla="*/ 164 h 389"/>
              <a:gd name="T50" fmla="*/ 187 w 311"/>
              <a:gd name="T51" fmla="*/ 162 h 389"/>
              <a:gd name="T52" fmla="*/ 182 w 311"/>
              <a:gd name="T53" fmla="*/ 170 h 389"/>
              <a:gd name="T54" fmla="*/ 199 w 311"/>
              <a:gd name="T55" fmla="*/ 132 h 389"/>
              <a:gd name="T56" fmla="*/ 212 w 311"/>
              <a:gd name="T57" fmla="*/ 131 h 389"/>
              <a:gd name="T58" fmla="*/ 206 w 311"/>
              <a:gd name="T59" fmla="*/ 139 h 389"/>
              <a:gd name="T60" fmla="*/ 223 w 311"/>
              <a:gd name="T61" fmla="*/ 102 h 389"/>
              <a:gd name="T62" fmla="*/ 237 w 311"/>
              <a:gd name="T63" fmla="*/ 100 h 389"/>
              <a:gd name="T64" fmla="*/ 231 w 311"/>
              <a:gd name="T65" fmla="*/ 108 h 389"/>
              <a:gd name="T66" fmla="*/ 248 w 311"/>
              <a:gd name="T67" fmla="*/ 71 h 389"/>
              <a:gd name="T68" fmla="*/ 261 w 311"/>
              <a:gd name="T69" fmla="*/ 68 h 389"/>
              <a:gd name="T70" fmla="*/ 256 w 311"/>
              <a:gd name="T71" fmla="*/ 76 h 389"/>
              <a:gd name="T72" fmla="*/ 273 w 311"/>
              <a:gd name="T73" fmla="*/ 40 h 389"/>
              <a:gd name="T74" fmla="*/ 286 w 311"/>
              <a:gd name="T75" fmla="*/ 3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89">
                <a:moveTo>
                  <a:pt x="306" y="15"/>
                </a:moveTo>
                <a:lnTo>
                  <a:pt x="298" y="8"/>
                </a:lnTo>
                <a:lnTo>
                  <a:pt x="303" y="0"/>
                </a:lnTo>
                <a:lnTo>
                  <a:pt x="311" y="7"/>
                </a:lnTo>
                <a:lnTo>
                  <a:pt x="306" y="15"/>
                </a:lnTo>
                <a:lnTo>
                  <a:pt x="306" y="15"/>
                </a:lnTo>
                <a:close/>
                <a:moveTo>
                  <a:pt x="8" y="389"/>
                </a:moveTo>
                <a:lnTo>
                  <a:pt x="0" y="382"/>
                </a:lnTo>
                <a:lnTo>
                  <a:pt x="7" y="374"/>
                </a:lnTo>
                <a:lnTo>
                  <a:pt x="14" y="381"/>
                </a:lnTo>
                <a:lnTo>
                  <a:pt x="8" y="389"/>
                </a:lnTo>
                <a:lnTo>
                  <a:pt x="8" y="389"/>
                </a:lnTo>
                <a:close/>
                <a:moveTo>
                  <a:pt x="33" y="357"/>
                </a:moveTo>
                <a:lnTo>
                  <a:pt x="25" y="351"/>
                </a:lnTo>
                <a:lnTo>
                  <a:pt x="31" y="343"/>
                </a:lnTo>
                <a:lnTo>
                  <a:pt x="39" y="349"/>
                </a:lnTo>
                <a:lnTo>
                  <a:pt x="33" y="357"/>
                </a:lnTo>
                <a:lnTo>
                  <a:pt x="33" y="357"/>
                </a:lnTo>
                <a:close/>
                <a:moveTo>
                  <a:pt x="58" y="326"/>
                </a:moveTo>
                <a:lnTo>
                  <a:pt x="50" y="319"/>
                </a:lnTo>
                <a:lnTo>
                  <a:pt x="56" y="313"/>
                </a:lnTo>
                <a:lnTo>
                  <a:pt x="64" y="318"/>
                </a:lnTo>
                <a:lnTo>
                  <a:pt x="58" y="326"/>
                </a:lnTo>
                <a:lnTo>
                  <a:pt x="58" y="326"/>
                </a:lnTo>
                <a:close/>
                <a:moveTo>
                  <a:pt x="82" y="294"/>
                </a:moveTo>
                <a:lnTo>
                  <a:pt x="74" y="289"/>
                </a:lnTo>
                <a:lnTo>
                  <a:pt x="81" y="281"/>
                </a:lnTo>
                <a:lnTo>
                  <a:pt x="89" y="287"/>
                </a:lnTo>
                <a:lnTo>
                  <a:pt x="82" y="294"/>
                </a:lnTo>
                <a:lnTo>
                  <a:pt x="82" y="294"/>
                </a:lnTo>
                <a:close/>
                <a:moveTo>
                  <a:pt x="107" y="264"/>
                </a:moveTo>
                <a:lnTo>
                  <a:pt x="99" y="258"/>
                </a:lnTo>
                <a:lnTo>
                  <a:pt x="106" y="250"/>
                </a:lnTo>
                <a:lnTo>
                  <a:pt x="112" y="257"/>
                </a:lnTo>
                <a:lnTo>
                  <a:pt x="107" y="264"/>
                </a:lnTo>
                <a:lnTo>
                  <a:pt x="107" y="264"/>
                </a:lnTo>
                <a:close/>
                <a:moveTo>
                  <a:pt x="132" y="233"/>
                </a:moveTo>
                <a:lnTo>
                  <a:pt x="124" y="226"/>
                </a:lnTo>
                <a:lnTo>
                  <a:pt x="131" y="219"/>
                </a:lnTo>
                <a:lnTo>
                  <a:pt x="137" y="225"/>
                </a:lnTo>
                <a:lnTo>
                  <a:pt x="132" y="233"/>
                </a:lnTo>
                <a:lnTo>
                  <a:pt x="132" y="233"/>
                </a:lnTo>
                <a:close/>
                <a:moveTo>
                  <a:pt x="157" y="202"/>
                </a:moveTo>
                <a:lnTo>
                  <a:pt x="149" y="195"/>
                </a:lnTo>
                <a:lnTo>
                  <a:pt x="154" y="187"/>
                </a:lnTo>
                <a:lnTo>
                  <a:pt x="162" y="194"/>
                </a:lnTo>
                <a:lnTo>
                  <a:pt x="157" y="202"/>
                </a:lnTo>
                <a:lnTo>
                  <a:pt x="157" y="202"/>
                </a:lnTo>
                <a:close/>
                <a:moveTo>
                  <a:pt x="182" y="170"/>
                </a:moveTo>
                <a:lnTo>
                  <a:pt x="174" y="164"/>
                </a:lnTo>
                <a:lnTo>
                  <a:pt x="179" y="156"/>
                </a:lnTo>
                <a:lnTo>
                  <a:pt x="187" y="162"/>
                </a:lnTo>
                <a:lnTo>
                  <a:pt x="182" y="170"/>
                </a:lnTo>
                <a:lnTo>
                  <a:pt x="182" y="170"/>
                </a:lnTo>
                <a:close/>
                <a:moveTo>
                  <a:pt x="206" y="139"/>
                </a:moveTo>
                <a:lnTo>
                  <a:pt x="199" y="132"/>
                </a:lnTo>
                <a:lnTo>
                  <a:pt x="204" y="125"/>
                </a:lnTo>
                <a:lnTo>
                  <a:pt x="212" y="131"/>
                </a:lnTo>
                <a:lnTo>
                  <a:pt x="206" y="139"/>
                </a:lnTo>
                <a:lnTo>
                  <a:pt x="206" y="139"/>
                </a:lnTo>
                <a:close/>
                <a:moveTo>
                  <a:pt x="231" y="108"/>
                </a:moveTo>
                <a:lnTo>
                  <a:pt x="223" y="102"/>
                </a:lnTo>
                <a:lnTo>
                  <a:pt x="229" y="94"/>
                </a:lnTo>
                <a:lnTo>
                  <a:pt x="237" y="100"/>
                </a:lnTo>
                <a:lnTo>
                  <a:pt x="231" y="108"/>
                </a:lnTo>
                <a:lnTo>
                  <a:pt x="231" y="108"/>
                </a:lnTo>
                <a:close/>
                <a:moveTo>
                  <a:pt x="256" y="76"/>
                </a:moveTo>
                <a:lnTo>
                  <a:pt x="248" y="71"/>
                </a:lnTo>
                <a:lnTo>
                  <a:pt x="254" y="63"/>
                </a:lnTo>
                <a:lnTo>
                  <a:pt x="261" y="68"/>
                </a:lnTo>
                <a:lnTo>
                  <a:pt x="256" y="76"/>
                </a:lnTo>
                <a:lnTo>
                  <a:pt x="256" y="76"/>
                </a:lnTo>
                <a:close/>
                <a:moveTo>
                  <a:pt x="281" y="46"/>
                </a:moveTo>
                <a:lnTo>
                  <a:pt x="273" y="40"/>
                </a:lnTo>
                <a:lnTo>
                  <a:pt x="278" y="32"/>
                </a:lnTo>
                <a:lnTo>
                  <a:pt x="286" y="38"/>
                </a:lnTo>
                <a:lnTo>
                  <a:pt x="281" y="4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297"/>
          <p:cNvSpPr>
            <a:spLocks noEditPoints="1"/>
          </p:cNvSpPr>
          <p:nvPr/>
        </p:nvSpPr>
        <p:spPr bwMode="auto">
          <a:xfrm>
            <a:off x="4525110" y="1112233"/>
            <a:ext cx="427038" cy="409575"/>
          </a:xfrm>
          <a:custGeom>
            <a:avLst/>
            <a:gdLst>
              <a:gd name="T0" fmla="*/ 256 w 269"/>
              <a:gd name="T1" fmla="*/ 251 h 258"/>
              <a:gd name="T2" fmla="*/ 262 w 269"/>
              <a:gd name="T3" fmla="*/ 243 h 258"/>
              <a:gd name="T4" fmla="*/ 269 w 269"/>
              <a:gd name="T5" fmla="*/ 251 h 258"/>
              <a:gd name="T6" fmla="*/ 262 w 269"/>
              <a:gd name="T7" fmla="*/ 258 h 258"/>
              <a:gd name="T8" fmla="*/ 256 w 269"/>
              <a:gd name="T9" fmla="*/ 251 h 258"/>
              <a:gd name="T10" fmla="*/ 256 w 269"/>
              <a:gd name="T11" fmla="*/ 251 h 258"/>
              <a:gd name="T12" fmla="*/ 0 w 269"/>
              <a:gd name="T13" fmla="*/ 8 h 258"/>
              <a:gd name="T14" fmla="*/ 2 w 269"/>
              <a:gd name="T15" fmla="*/ 11 h 258"/>
              <a:gd name="T16" fmla="*/ 10 w 269"/>
              <a:gd name="T17" fmla="*/ 4 h 258"/>
              <a:gd name="T18" fmla="*/ 7 w 269"/>
              <a:gd name="T19" fmla="*/ 0 h 258"/>
              <a:gd name="T20" fmla="*/ 0 w 269"/>
              <a:gd name="T21" fmla="*/ 8 h 258"/>
              <a:gd name="T22" fmla="*/ 0 w 269"/>
              <a:gd name="T23" fmla="*/ 8 h 258"/>
              <a:gd name="T24" fmla="*/ 24 w 269"/>
              <a:gd name="T25" fmla="*/ 32 h 258"/>
              <a:gd name="T26" fmla="*/ 31 w 269"/>
              <a:gd name="T27" fmla="*/ 24 h 258"/>
              <a:gd name="T28" fmla="*/ 39 w 269"/>
              <a:gd name="T29" fmla="*/ 32 h 258"/>
              <a:gd name="T30" fmla="*/ 32 w 269"/>
              <a:gd name="T31" fmla="*/ 38 h 258"/>
              <a:gd name="T32" fmla="*/ 24 w 269"/>
              <a:gd name="T33" fmla="*/ 32 h 258"/>
              <a:gd name="T34" fmla="*/ 24 w 269"/>
              <a:gd name="T35" fmla="*/ 32 h 258"/>
              <a:gd name="T36" fmla="*/ 53 w 269"/>
              <a:gd name="T37" fmla="*/ 59 h 258"/>
              <a:gd name="T38" fmla="*/ 60 w 269"/>
              <a:gd name="T39" fmla="*/ 51 h 258"/>
              <a:gd name="T40" fmla="*/ 68 w 269"/>
              <a:gd name="T41" fmla="*/ 59 h 258"/>
              <a:gd name="T42" fmla="*/ 61 w 269"/>
              <a:gd name="T43" fmla="*/ 66 h 258"/>
              <a:gd name="T44" fmla="*/ 53 w 269"/>
              <a:gd name="T45" fmla="*/ 59 h 258"/>
              <a:gd name="T46" fmla="*/ 53 w 269"/>
              <a:gd name="T47" fmla="*/ 59 h 258"/>
              <a:gd name="T48" fmla="*/ 82 w 269"/>
              <a:gd name="T49" fmla="*/ 87 h 258"/>
              <a:gd name="T50" fmla="*/ 88 w 269"/>
              <a:gd name="T51" fmla="*/ 79 h 258"/>
              <a:gd name="T52" fmla="*/ 96 w 269"/>
              <a:gd name="T53" fmla="*/ 87 h 258"/>
              <a:gd name="T54" fmla="*/ 90 w 269"/>
              <a:gd name="T55" fmla="*/ 93 h 258"/>
              <a:gd name="T56" fmla="*/ 82 w 269"/>
              <a:gd name="T57" fmla="*/ 87 h 258"/>
              <a:gd name="T58" fmla="*/ 82 w 269"/>
              <a:gd name="T59" fmla="*/ 87 h 258"/>
              <a:gd name="T60" fmla="*/ 111 w 269"/>
              <a:gd name="T61" fmla="*/ 114 h 258"/>
              <a:gd name="T62" fmla="*/ 117 w 269"/>
              <a:gd name="T63" fmla="*/ 106 h 258"/>
              <a:gd name="T64" fmla="*/ 125 w 269"/>
              <a:gd name="T65" fmla="*/ 114 h 258"/>
              <a:gd name="T66" fmla="*/ 119 w 269"/>
              <a:gd name="T67" fmla="*/ 121 h 258"/>
              <a:gd name="T68" fmla="*/ 111 w 269"/>
              <a:gd name="T69" fmla="*/ 114 h 258"/>
              <a:gd name="T70" fmla="*/ 111 w 269"/>
              <a:gd name="T71" fmla="*/ 114 h 258"/>
              <a:gd name="T72" fmla="*/ 139 w 269"/>
              <a:gd name="T73" fmla="*/ 141 h 258"/>
              <a:gd name="T74" fmla="*/ 147 w 269"/>
              <a:gd name="T75" fmla="*/ 134 h 258"/>
              <a:gd name="T76" fmla="*/ 154 w 269"/>
              <a:gd name="T77" fmla="*/ 141 h 258"/>
              <a:gd name="T78" fmla="*/ 147 w 269"/>
              <a:gd name="T79" fmla="*/ 148 h 258"/>
              <a:gd name="T80" fmla="*/ 139 w 269"/>
              <a:gd name="T81" fmla="*/ 141 h 258"/>
              <a:gd name="T82" fmla="*/ 139 w 269"/>
              <a:gd name="T83" fmla="*/ 141 h 258"/>
              <a:gd name="T84" fmla="*/ 168 w 269"/>
              <a:gd name="T85" fmla="*/ 169 h 258"/>
              <a:gd name="T86" fmla="*/ 176 w 269"/>
              <a:gd name="T87" fmla="*/ 161 h 258"/>
              <a:gd name="T88" fmla="*/ 183 w 269"/>
              <a:gd name="T89" fmla="*/ 169 h 258"/>
              <a:gd name="T90" fmla="*/ 176 w 269"/>
              <a:gd name="T91" fmla="*/ 175 h 258"/>
              <a:gd name="T92" fmla="*/ 168 w 269"/>
              <a:gd name="T93" fmla="*/ 169 h 258"/>
              <a:gd name="T94" fmla="*/ 168 w 269"/>
              <a:gd name="T95" fmla="*/ 169 h 258"/>
              <a:gd name="T96" fmla="*/ 197 w 269"/>
              <a:gd name="T97" fmla="*/ 196 h 258"/>
              <a:gd name="T98" fmla="*/ 205 w 269"/>
              <a:gd name="T99" fmla="*/ 189 h 258"/>
              <a:gd name="T100" fmla="*/ 211 w 269"/>
              <a:gd name="T101" fmla="*/ 196 h 258"/>
              <a:gd name="T102" fmla="*/ 205 w 269"/>
              <a:gd name="T103" fmla="*/ 203 h 258"/>
              <a:gd name="T104" fmla="*/ 197 w 269"/>
              <a:gd name="T105" fmla="*/ 196 h 258"/>
              <a:gd name="T106" fmla="*/ 197 w 269"/>
              <a:gd name="T107" fmla="*/ 196 h 258"/>
              <a:gd name="T108" fmla="*/ 226 w 269"/>
              <a:gd name="T109" fmla="*/ 224 h 258"/>
              <a:gd name="T110" fmla="*/ 234 w 269"/>
              <a:gd name="T111" fmla="*/ 216 h 258"/>
              <a:gd name="T112" fmla="*/ 240 w 269"/>
              <a:gd name="T113" fmla="*/ 224 h 258"/>
              <a:gd name="T114" fmla="*/ 234 w 269"/>
              <a:gd name="T115" fmla="*/ 230 h 258"/>
              <a:gd name="T116" fmla="*/ 226 w 269"/>
              <a:gd name="T117" fmla="*/ 224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9" h="258">
                <a:moveTo>
                  <a:pt x="256" y="251"/>
                </a:moveTo>
                <a:lnTo>
                  <a:pt x="262" y="243"/>
                </a:lnTo>
                <a:lnTo>
                  <a:pt x="269" y="251"/>
                </a:lnTo>
                <a:lnTo>
                  <a:pt x="262" y="258"/>
                </a:lnTo>
                <a:lnTo>
                  <a:pt x="256" y="251"/>
                </a:lnTo>
                <a:lnTo>
                  <a:pt x="256" y="251"/>
                </a:lnTo>
                <a:close/>
                <a:moveTo>
                  <a:pt x="0" y="8"/>
                </a:moveTo>
                <a:lnTo>
                  <a:pt x="2" y="11"/>
                </a:lnTo>
                <a:lnTo>
                  <a:pt x="10" y="4"/>
                </a:lnTo>
                <a:lnTo>
                  <a:pt x="7" y="0"/>
                </a:lnTo>
                <a:lnTo>
                  <a:pt x="0" y="8"/>
                </a:lnTo>
                <a:lnTo>
                  <a:pt x="0" y="8"/>
                </a:lnTo>
                <a:close/>
                <a:moveTo>
                  <a:pt x="24" y="32"/>
                </a:moveTo>
                <a:lnTo>
                  <a:pt x="31" y="24"/>
                </a:lnTo>
                <a:lnTo>
                  <a:pt x="39" y="32"/>
                </a:lnTo>
                <a:lnTo>
                  <a:pt x="32" y="38"/>
                </a:lnTo>
                <a:lnTo>
                  <a:pt x="24" y="32"/>
                </a:lnTo>
                <a:lnTo>
                  <a:pt x="24" y="32"/>
                </a:lnTo>
                <a:close/>
                <a:moveTo>
                  <a:pt x="53" y="59"/>
                </a:moveTo>
                <a:lnTo>
                  <a:pt x="60" y="51"/>
                </a:lnTo>
                <a:lnTo>
                  <a:pt x="68" y="59"/>
                </a:lnTo>
                <a:lnTo>
                  <a:pt x="61" y="66"/>
                </a:lnTo>
                <a:lnTo>
                  <a:pt x="53" y="59"/>
                </a:lnTo>
                <a:lnTo>
                  <a:pt x="53" y="59"/>
                </a:lnTo>
                <a:close/>
                <a:moveTo>
                  <a:pt x="82" y="87"/>
                </a:moveTo>
                <a:lnTo>
                  <a:pt x="88" y="79"/>
                </a:lnTo>
                <a:lnTo>
                  <a:pt x="96" y="87"/>
                </a:lnTo>
                <a:lnTo>
                  <a:pt x="90" y="93"/>
                </a:lnTo>
                <a:lnTo>
                  <a:pt x="82" y="87"/>
                </a:lnTo>
                <a:lnTo>
                  <a:pt x="82" y="87"/>
                </a:lnTo>
                <a:close/>
                <a:moveTo>
                  <a:pt x="111" y="114"/>
                </a:moveTo>
                <a:lnTo>
                  <a:pt x="117" y="106"/>
                </a:lnTo>
                <a:lnTo>
                  <a:pt x="125" y="114"/>
                </a:lnTo>
                <a:lnTo>
                  <a:pt x="119" y="121"/>
                </a:lnTo>
                <a:lnTo>
                  <a:pt x="111" y="114"/>
                </a:lnTo>
                <a:lnTo>
                  <a:pt x="111" y="114"/>
                </a:lnTo>
                <a:close/>
                <a:moveTo>
                  <a:pt x="139" y="141"/>
                </a:moveTo>
                <a:lnTo>
                  <a:pt x="147" y="134"/>
                </a:lnTo>
                <a:lnTo>
                  <a:pt x="154" y="141"/>
                </a:lnTo>
                <a:lnTo>
                  <a:pt x="147" y="148"/>
                </a:lnTo>
                <a:lnTo>
                  <a:pt x="139" y="141"/>
                </a:lnTo>
                <a:lnTo>
                  <a:pt x="139" y="141"/>
                </a:lnTo>
                <a:close/>
                <a:moveTo>
                  <a:pt x="168" y="169"/>
                </a:moveTo>
                <a:lnTo>
                  <a:pt x="176" y="161"/>
                </a:lnTo>
                <a:lnTo>
                  <a:pt x="183" y="169"/>
                </a:lnTo>
                <a:lnTo>
                  <a:pt x="176" y="175"/>
                </a:lnTo>
                <a:lnTo>
                  <a:pt x="168" y="169"/>
                </a:lnTo>
                <a:lnTo>
                  <a:pt x="168" y="169"/>
                </a:lnTo>
                <a:close/>
                <a:moveTo>
                  <a:pt x="197" y="196"/>
                </a:moveTo>
                <a:lnTo>
                  <a:pt x="205" y="189"/>
                </a:lnTo>
                <a:lnTo>
                  <a:pt x="211" y="196"/>
                </a:lnTo>
                <a:lnTo>
                  <a:pt x="205" y="203"/>
                </a:lnTo>
                <a:lnTo>
                  <a:pt x="197" y="196"/>
                </a:lnTo>
                <a:lnTo>
                  <a:pt x="197" y="196"/>
                </a:lnTo>
                <a:close/>
                <a:moveTo>
                  <a:pt x="226" y="224"/>
                </a:moveTo>
                <a:lnTo>
                  <a:pt x="234" y="216"/>
                </a:lnTo>
                <a:lnTo>
                  <a:pt x="240" y="224"/>
                </a:lnTo>
                <a:lnTo>
                  <a:pt x="234" y="230"/>
                </a:lnTo>
                <a:lnTo>
                  <a:pt x="226" y="22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298"/>
          <p:cNvSpPr>
            <a:spLocks noEditPoints="1"/>
          </p:cNvSpPr>
          <p:nvPr/>
        </p:nvSpPr>
        <p:spPr bwMode="auto">
          <a:xfrm>
            <a:off x="3986948" y="1112233"/>
            <a:ext cx="546100" cy="214313"/>
          </a:xfrm>
          <a:custGeom>
            <a:avLst/>
            <a:gdLst>
              <a:gd name="T0" fmla="*/ 9 w 344"/>
              <a:gd name="T1" fmla="*/ 122 h 135"/>
              <a:gd name="T2" fmla="*/ 13 w 344"/>
              <a:gd name="T3" fmla="*/ 131 h 135"/>
              <a:gd name="T4" fmla="*/ 4 w 344"/>
              <a:gd name="T5" fmla="*/ 135 h 135"/>
              <a:gd name="T6" fmla="*/ 0 w 344"/>
              <a:gd name="T7" fmla="*/ 124 h 135"/>
              <a:gd name="T8" fmla="*/ 9 w 344"/>
              <a:gd name="T9" fmla="*/ 122 h 135"/>
              <a:gd name="T10" fmla="*/ 9 w 344"/>
              <a:gd name="T11" fmla="*/ 122 h 135"/>
              <a:gd name="T12" fmla="*/ 341 w 344"/>
              <a:gd name="T13" fmla="*/ 0 h 135"/>
              <a:gd name="T14" fmla="*/ 337 w 344"/>
              <a:gd name="T15" fmla="*/ 2 h 135"/>
              <a:gd name="T16" fmla="*/ 340 w 344"/>
              <a:gd name="T17" fmla="*/ 11 h 135"/>
              <a:gd name="T18" fmla="*/ 344 w 344"/>
              <a:gd name="T19" fmla="*/ 9 h 135"/>
              <a:gd name="T20" fmla="*/ 341 w 344"/>
              <a:gd name="T21" fmla="*/ 0 h 135"/>
              <a:gd name="T22" fmla="*/ 341 w 344"/>
              <a:gd name="T23" fmla="*/ 0 h 135"/>
              <a:gd name="T24" fmla="*/ 309 w 344"/>
              <a:gd name="T25" fmla="*/ 12 h 135"/>
              <a:gd name="T26" fmla="*/ 312 w 344"/>
              <a:gd name="T27" fmla="*/ 21 h 135"/>
              <a:gd name="T28" fmla="*/ 303 w 344"/>
              <a:gd name="T29" fmla="*/ 24 h 135"/>
              <a:gd name="T30" fmla="*/ 299 w 344"/>
              <a:gd name="T31" fmla="*/ 15 h 135"/>
              <a:gd name="T32" fmla="*/ 309 w 344"/>
              <a:gd name="T33" fmla="*/ 12 h 135"/>
              <a:gd name="T34" fmla="*/ 309 w 344"/>
              <a:gd name="T35" fmla="*/ 12 h 135"/>
              <a:gd name="T36" fmla="*/ 272 w 344"/>
              <a:gd name="T37" fmla="*/ 25 h 135"/>
              <a:gd name="T38" fmla="*/ 275 w 344"/>
              <a:gd name="T39" fmla="*/ 34 h 135"/>
              <a:gd name="T40" fmla="*/ 265 w 344"/>
              <a:gd name="T41" fmla="*/ 38 h 135"/>
              <a:gd name="T42" fmla="*/ 263 w 344"/>
              <a:gd name="T43" fmla="*/ 29 h 135"/>
              <a:gd name="T44" fmla="*/ 272 w 344"/>
              <a:gd name="T45" fmla="*/ 25 h 135"/>
              <a:gd name="T46" fmla="*/ 272 w 344"/>
              <a:gd name="T47" fmla="*/ 25 h 135"/>
              <a:gd name="T48" fmla="*/ 234 w 344"/>
              <a:gd name="T49" fmla="*/ 40 h 135"/>
              <a:gd name="T50" fmla="*/ 238 w 344"/>
              <a:gd name="T51" fmla="*/ 49 h 135"/>
              <a:gd name="T52" fmla="*/ 229 w 344"/>
              <a:gd name="T53" fmla="*/ 51 h 135"/>
              <a:gd name="T54" fmla="*/ 225 w 344"/>
              <a:gd name="T55" fmla="*/ 42 h 135"/>
              <a:gd name="T56" fmla="*/ 234 w 344"/>
              <a:gd name="T57" fmla="*/ 40 h 135"/>
              <a:gd name="T58" fmla="*/ 234 w 344"/>
              <a:gd name="T59" fmla="*/ 40 h 135"/>
              <a:gd name="T60" fmla="*/ 196 w 344"/>
              <a:gd name="T61" fmla="*/ 53 h 135"/>
              <a:gd name="T62" fmla="*/ 200 w 344"/>
              <a:gd name="T63" fmla="*/ 62 h 135"/>
              <a:gd name="T64" fmla="*/ 191 w 344"/>
              <a:gd name="T65" fmla="*/ 66 h 135"/>
              <a:gd name="T66" fmla="*/ 187 w 344"/>
              <a:gd name="T67" fmla="*/ 57 h 135"/>
              <a:gd name="T68" fmla="*/ 196 w 344"/>
              <a:gd name="T69" fmla="*/ 53 h 135"/>
              <a:gd name="T70" fmla="*/ 196 w 344"/>
              <a:gd name="T71" fmla="*/ 53 h 135"/>
              <a:gd name="T72" fmla="*/ 160 w 344"/>
              <a:gd name="T73" fmla="*/ 67 h 135"/>
              <a:gd name="T74" fmla="*/ 162 w 344"/>
              <a:gd name="T75" fmla="*/ 76 h 135"/>
              <a:gd name="T76" fmla="*/ 153 w 344"/>
              <a:gd name="T77" fmla="*/ 79 h 135"/>
              <a:gd name="T78" fmla="*/ 150 w 344"/>
              <a:gd name="T79" fmla="*/ 70 h 135"/>
              <a:gd name="T80" fmla="*/ 160 w 344"/>
              <a:gd name="T81" fmla="*/ 67 h 135"/>
              <a:gd name="T82" fmla="*/ 160 w 344"/>
              <a:gd name="T83" fmla="*/ 67 h 135"/>
              <a:gd name="T84" fmla="*/ 122 w 344"/>
              <a:gd name="T85" fmla="*/ 80 h 135"/>
              <a:gd name="T86" fmla="*/ 126 w 344"/>
              <a:gd name="T87" fmla="*/ 89 h 135"/>
              <a:gd name="T88" fmla="*/ 116 w 344"/>
              <a:gd name="T89" fmla="*/ 93 h 135"/>
              <a:gd name="T90" fmla="*/ 113 w 344"/>
              <a:gd name="T91" fmla="*/ 84 h 135"/>
              <a:gd name="T92" fmla="*/ 122 w 344"/>
              <a:gd name="T93" fmla="*/ 80 h 135"/>
              <a:gd name="T94" fmla="*/ 122 w 344"/>
              <a:gd name="T95" fmla="*/ 80 h 135"/>
              <a:gd name="T96" fmla="*/ 85 w 344"/>
              <a:gd name="T97" fmla="*/ 94 h 135"/>
              <a:gd name="T98" fmla="*/ 88 w 344"/>
              <a:gd name="T99" fmla="*/ 104 h 135"/>
              <a:gd name="T100" fmla="*/ 79 w 344"/>
              <a:gd name="T101" fmla="*/ 108 h 135"/>
              <a:gd name="T102" fmla="*/ 76 w 344"/>
              <a:gd name="T103" fmla="*/ 97 h 135"/>
              <a:gd name="T104" fmla="*/ 85 w 344"/>
              <a:gd name="T105" fmla="*/ 94 h 135"/>
              <a:gd name="T106" fmla="*/ 85 w 344"/>
              <a:gd name="T107" fmla="*/ 94 h 135"/>
              <a:gd name="T108" fmla="*/ 47 w 344"/>
              <a:gd name="T109" fmla="*/ 108 h 135"/>
              <a:gd name="T110" fmla="*/ 51 w 344"/>
              <a:gd name="T111" fmla="*/ 117 h 135"/>
              <a:gd name="T112" fmla="*/ 42 w 344"/>
              <a:gd name="T113" fmla="*/ 121 h 135"/>
              <a:gd name="T114" fmla="*/ 38 w 344"/>
              <a:gd name="T115" fmla="*/ 111 h 135"/>
              <a:gd name="T116" fmla="*/ 47 w 344"/>
              <a:gd name="T117" fmla="*/ 108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4" h="135">
                <a:moveTo>
                  <a:pt x="9" y="122"/>
                </a:moveTo>
                <a:lnTo>
                  <a:pt x="13" y="131"/>
                </a:lnTo>
                <a:lnTo>
                  <a:pt x="4" y="135"/>
                </a:lnTo>
                <a:lnTo>
                  <a:pt x="0" y="124"/>
                </a:lnTo>
                <a:lnTo>
                  <a:pt x="9" y="122"/>
                </a:lnTo>
                <a:lnTo>
                  <a:pt x="9" y="122"/>
                </a:lnTo>
                <a:close/>
                <a:moveTo>
                  <a:pt x="341" y="0"/>
                </a:moveTo>
                <a:lnTo>
                  <a:pt x="337" y="2"/>
                </a:lnTo>
                <a:lnTo>
                  <a:pt x="340" y="11"/>
                </a:lnTo>
                <a:lnTo>
                  <a:pt x="344" y="9"/>
                </a:lnTo>
                <a:lnTo>
                  <a:pt x="341" y="0"/>
                </a:lnTo>
                <a:lnTo>
                  <a:pt x="341" y="0"/>
                </a:lnTo>
                <a:close/>
                <a:moveTo>
                  <a:pt x="309" y="12"/>
                </a:moveTo>
                <a:lnTo>
                  <a:pt x="312" y="21"/>
                </a:lnTo>
                <a:lnTo>
                  <a:pt x="303" y="24"/>
                </a:lnTo>
                <a:lnTo>
                  <a:pt x="299" y="15"/>
                </a:lnTo>
                <a:lnTo>
                  <a:pt x="309" y="12"/>
                </a:lnTo>
                <a:lnTo>
                  <a:pt x="309" y="12"/>
                </a:lnTo>
                <a:close/>
                <a:moveTo>
                  <a:pt x="272" y="25"/>
                </a:moveTo>
                <a:lnTo>
                  <a:pt x="275" y="34"/>
                </a:lnTo>
                <a:lnTo>
                  <a:pt x="265" y="38"/>
                </a:lnTo>
                <a:lnTo>
                  <a:pt x="263" y="29"/>
                </a:lnTo>
                <a:lnTo>
                  <a:pt x="272" y="25"/>
                </a:lnTo>
                <a:lnTo>
                  <a:pt x="272" y="25"/>
                </a:lnTo>
                <a:close/>
                <a:moveTo>
                  <a:pt x="234" y="40"/>
                </a:moveTo>
                <a:lnTo>
                  <a:pt x="238" y="49"/>
                </a:lnTo>
                <a:lnTo>
                  <a:pt x="229" y="51"/>
                </a:lnTo>
                <a:lnTo>
                  <a:pt x="225" y="42"/>
                </a:lnTo>
                <a:lnTo>
                  <a:pt x="234" y="40"/>
                </a:lnTo>
                <a:lnTo>
                  <a:pt x="234" y="40"/>
                </a:lnTo>
                <a:close/>
                <a:moveTo>
                  <a:pt x="196" y="53"/>
                </a:moveTo>
                <a:lnTo>
                  <a:pt x="200" y="62"/>
                </a:lnTo>
                <a:lnTo>
                  <a:pt x="191" y="66"/>
                </a:lnTo>
                <a:lnTo>
                  <a:pt x="187" y="57"/>
                </a:lnTo>
                <a:lnTo>
                  <a:pt x="196" y="53"/>
                </a:lnTo>
                <a:lnTo>
                  <a:pt x="196" y="53"/>
                </a:lnTo>
                <a:close/>
                <a:moveTo>
                  <a:pt x="160" y="67"/>
                </a:moveTo>
                <a:lnTo>
                  <a:pt x="162" y="76"/>
                </a:lnTo>
                <a:lnTo>
                  <a:pt x="153" y="79"/>
                </a:lnTo>
                <a:lnTo>
                  <a:pt x="150" y="70"/>
                </a:lnTo>
                <a:lnTo>
                  <a:pt x="160" y="67"/>
                </a:lnTo>
                <a:lnTo>
                  <a:pt x="160" y="67"/>
                </a:lnTo>
                <a:close/>
                <a:moveTo>
                  <a:pt x="122" y="80"/>
                </a:moveTo>
                <a:lnTo>
                  <a:pt x="126" y="89"/>
                </a:lnTo>
                <a:lnTo>
                  <a:pt x="116" y="93"/>
                </a:lnTo>
                <a:lnTo>
                  <a:pt x="113" y="84"/>
                </a:lnTo>
                <a:lnTo>
                  <a:pt x="122" y="80"/>
                </a:lnTo>
                <a:lnTo>
                  <a:pt x="122" y="80"/>
                </a:lnTo>
                <a:close/>
                <a:moveTo>
                  <a:pt x="85" y="94"/>
                </a:moveTo>
                <a:lnTo>
                  <a:pt x="88" y="104"/>
                </a:lnTo>
                <a:lnTo>
                  <a:pt x="79" y="108"/>
                </a:lnTo>
                <a:lnTo>
                  <a:pt x="76" y="97"/>
                </a:lnTo>
                <a:lnTo>
                  <a:pt x="85" y="94"/>
                </a:lnTo>
                <a:lnTo>
                  <a:pt x="85" y="94"/>
                </a:lnTo>
                <a:close/>
                <a:moveTo>
                  <a:pt x="47" y="108"/>
                </a:moveTo>
                <a:lnTo>
                  <a:pt x="51" y="117"/>
                </a:lnTo>
                <a:lnTo>
                  <a:pt x="42" y="121"/>
                </a:lnTo>
                <a:lnTo>
                  <a:pt x="38" y="111"/>
                </a:lnTo>
                <a:lnTo>
                  <a:pt x="47" y="10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299"/>
          <p:cNvSpPr>
            <a:spLocks noEditPoints="1"/>
          </p:cNvSpPr>
          <p:nvPr/>
        </p:nvSpPr>
        <p:spPr bwMode="auto">
          <a:xfrm>
            <a:off x="4572735" y="969358"/>
            <a:ext cx="765175" cy="149225"/>
          </a:xfrm>
          <a:custGeom>
            <a:avLst/>
            <a:gdLst>
              <a:gd name="T0" fmla="*/ 470 w 482"/>
              <a:gd name="T1" fmla="*/ 1 h 94"/>
              <a:gd name="T2" fmla="*/ 482 w 482"/>
              <a:gd name="T3" fmla="*/ 11 h 94"/>
              <a:gd name="T4" fmla="*/ 471 w 482"/>
              <a:gd name="T5" fmla="*/ 12 h 94"/>
              <a:gd name="T6" fmla="*/ 0 w 482"/>
              <a:gd name="T7" fmla="*/ 85 h 94"/>
              <a:gd name="T8" fmla="*/ 11 w 482"/>
              <a:gd name="T9" fmla="*/ 93 h 94"/>
              <a:gd name="T10" fmla="*/ 1 w 482"/>
              <a:gd name="T11" fmla="*/ 94 h 94"/>
              <a:gd name="T12" fmla="*/ 39 w 482"/>
              <a:gd name="T13" fmla="*/ 79 h 94"/>
              <a:gd name="T14" fmla="*/ 51 w 482"/>
              <a:gd name="T15" fmla="*/ 86 h 94"/>
              <a:gd name="T16" fmla="*/ 40 w 482"/>
              <a:gd name="T17" fmla="*/ 88 h 94"/>
              <a:gd name="T18" fmla="*/ 78 w 482"/>
              <a:gd name="T19" fmla="*/ 71 h 94"/>
              <a:gd name="T20" fmla="*/ 90 w 482"/>
              <a:gd name="T21" fmla="*/ 79 h 94"/>
              <a:gd name="T22" fmla="*/ 79 w 482"/>
              <a:gd name="T23" fmla="*/ 81 h 94"/>
              <a:gd name="T24" fmla="*/ 117 w 482"/>
              <a:gd name="T25" fmla="*/ 64 h 94"/>
              <a:gd name="T26" fmla="*/ 129 w 482"/>
              <a:gd name="T27" fmla="*/ 72 h 94"/>
              <a:gd name="T28" fmla="*/ 119 w 482"/>
              <a:gd name="T29" fmla="*/ 73 h 94"/>
              <a:gd name="T30" fmla="*/ 156 w 482"/>
              <a:gd name="T31" fmla="*/ 58 h 94"/>
              <a:gd name="T32" fmla="*/ 168 w 482"/>
              <a:gd name="T33" fmla="*/ 65 h 94"/>
              <a:gd name="T34" fmla="*/ 158 w 482"/>
              <a:gd name="T35" fmla="*/ 67 h 94"/>
              <a:gd name="T36" fmla="*/ 196 w 482"/>
              <a:gd name="T37" fmla="*/ 50 h 94"/>
              <a:gd name="T38" fmla="*/ 207 w 482"/>
              <a:gd name="T39" fmla="*/ 59 h 94"/>
              <a:gd name="T40" fmla="*/ 197 w 482"/>
              <a:gd name="T41" fmla="*/ 60 h 94"/>
              <a:gd name="T42" fmla="*/ 235 w 482"/>
              <a:gd name="T43" fmla="*/ 43 h 94"/>
              <a:gd name="T44" fmla="*/ 247 w 482"/>
              <a:gd name="T45" fmla="*/ 51 h 94"/>
              <a:gd name="T46" fmla="*/ 236 w 482"/>
              <a:gd name="T47" fmla="*/ 54 h 94"/>
              <a:gd name="T48" fmla="*/ 274 w 482"/>
              <a:gd name="T49" fmla="*/ 37 h 94"/>
              <a:gd name="T50" fmla="*/ 286 w 482"/>
              <a:gd name="T51" fmla="*/ 45 h 94"/>
              <a:gd name="T52" fmla="*/ 275 w 482"/>
              <a:gd name="T53" fmla="*/ 46 h 94"/>
              <a:gd name="T54" fmla="*/ 313 w 482"/>
              <a:gd name="T55" fmla="*/ 30 h 94"/>
              <a:gd name="T56" fmla="*/ 325 w 482"/>
              <a:gd name="T57" fmla="*/ 38 h 94"/>
              <a:gd name="T58" fmla="*/ 315 w 482"/>
              <a:gd name="T59" fmla="*/ 39 h 94"/>
              <a:gd name="T60" fmla="*/ 352 w 482"/>
              <a:gd name="T61" fmla="*/ 22 h 94"/>
              <a:gd name="T62" fmla="*/ 364 w 482"/>
              <a:gd name="T63" fmla="*/ 30 h 94"/>
              <a:gd name="T64" fmla="*/ 354 w 482"/>
              <a:gd name="T65" fmla="*/ 33 h 94"/>
              <a:gd name="T66" fmla="*/ 392 w 482"/>
              <a:gd name="T67" fmla="*/ 16 h 94"/>
              <a:gd name="T68" fmla="*/ 403 w 482"/>
              <a:gd name="T69" fmla="*/ 24 h 94"/>
              <a:gd name="T70" fmla="*/ 393 w 482"/>
              <a:gd name="T71" fmla="*/ 26 h 94"/>
              <a:gd name="T72" fmla="*/ 431 w 482"/>
              <a:gd name="T73" fmla="*/ 9 h 94"/>
              <a:gd name="T74" fmla="*/ 443 w 482"/>
              <a:gd name="T75" fmla="*/ 1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2" h="94">
                <a:moveTo>
                  <a:pt x="471" y="12"/>
                </a:moveTo>
                <a:lnTo>
                  <a:pt x="470" y="1"/>
                </a:lnTo>
                <a:lnTo>
                  <a:pt x="481" y="0"/>
                </a:lnTo>
                <a:lnTo>
                  <a:pt x="482" y="11"/>
                </a:lnTo>
                <a:lnTo>
                  <a:pt x="471" y="12"/>
                </a:lnTo>
                <a:lnTo>
                  <a:pt x="471" y="12"/>
                </a:lnTo>
                <a:close/>
                <a:moveTo>
                  <a:pt x="1" y="94"/>
                </a:moveTo>
                <a:lnTo>
                  <a:pt x="0" y="85"/>
                </a:lnTo>
                <a:lnTo>
                  <a:pt x="9" y="82"/>
                </a:lnTo>
                <a:lnTo>
                  <a:pt x="11" y="93"/>
                </a:lnTo>
                <a:lnTo>
                  <a:pt x="1" y="94"/>
                </a:lnTo>
                <a:lnTo>
                  <a:pt x="1" y="94"/>
                </a:lnTo>
                <a:close/>
                <a:moveTo>
                  <a:pt x="40" y="88"/>
                </a:moveTo>
                <a:lnTo>
                  <a:pt x="39" y="79"/>
                </a:lnTo>
                <a:lnTo>
                  <a:pt x="48" y="76"/>
                </a:lnTo>
                <a:lnTo>
                  <a:pt x="51" y="86"/>
                </a:lnTo>
                <a:lnTo>
                  <a:pt x="40" y="88"/>
                </a:lnTo>
                <a:lnTo>
                  <a:pt x="40" y="88"/>
                </a:lnTo>
                <a:close/>
                <a:moveTo>
                  <a:pt x="79" y="81"/>
                </a:moveTo>
                <a:lnTo>
                  <a:pt x="78" y="71"/>
                </a:lnTo>
                <a:lnTo>
                  <a:pt x="87" y="69"/>
                </a:lnTo>
                <a:lnTo>
                  <a:pt x="90" y="79"/>
                </a:lnTo>
                <a:lnTo>
                  <a:pt x="79" y="81"/>
                </a:lnTo>
                <a:lnTo>
                  <a:pt x="79" y="81"/>
                </a:lnTo>
                <a:close/>
                <a:moveTo>
                  <a:pt x="119" y="73"/>
                </a:moveTo>
                <a:lnTo>
                  <a:pt x="117" y="64"/>
                </a:lnTo>
                <a:lnTo>
                  <a:pt x="126" y="63"/>
                </a:lnTo>
                <a:lnTo>
                  <a:pt x="129" y="72"/>
                </a:lnTo>
                <a:lnTo>
                  <a:pt x="119" y="73"/>
                </a:lnTo>
                <a:lnTo>
                  <a:pt x="119" y="73"/>
                </a:lnTo>
                <a:close/>
                <a:moveTo>
                  <a:pt x="158" y="67"/>
                </a:moveTo>
                <a:lnTo>
                  <a:pt x="156" y="58"/>
                </a:lnTo>
                <a:lnTo>
                  <a:pt x="166" y="55"/>
                </a:lnTo>
                <a:lnTo>
                  <a:pt x="168" y="65"/>
                </a:lnTo>
                <a:lnTo>
                  <a:pt x="158" y="67"/>
                </a:lnTo>
                <a:lnTo>
                  <a:pt x="158" y="67"/>
                </a:lnTo>
                <a:close/>
                <a:moveTo>
                  <a:pt x="197" y="60"/>
                </a:moveTo>
                <a:lnTo>
                  <a:pt x="196" y="50"/>
                </a:lnTo>
                <a:lnTo>
                  <a:pt x="205" y="48"/>
                </a:lnTo>
                <a:lnTo>
                  <a:pt x="207" y="59"/>
                </a:lnTo>
                <a:lnTo>
                  <a:pt x="197" y="60"/>
                </a:lnTo>
                <a:lnTo>
                  <a:pt x="197" y="60"/>
                </a:lnTo>
                <a:close/>
                <a:moveTo>
                  <a:pt x="236" y="54"/>
                </a:moveTo>
                <a:lnTo>
                  <a:pt x="235" y="43"/>
                </a:lnTo>
                <a:lnTo>
                  <a:pt x="244" y="42"/>
                </a:lnTo>
                <a:lnTo>
                  <a:pt x="247" y="51"/>
                </a:lnTo>
                <a:lnTo>
                  <a:pt x="236" y="54"/>
                </a:lnTo>
                <a:lnTo>
                  <a:pt x="236" y="54"/>
                </a:lnTo>
                <a:close/>
                <a:moveTo>
                  <a:pt x="275" y="46"/>
                </a:moveTo>
                <a:lnTo>
                  <a:pt x="274" y="37"/>
                </a:lnTo>
                <a:lnTo>
                  <a:pt x="283" y="35"/>
                </a:lnTo>
                <a:lnTo>
                  <a:pt x="286" y="45"/>
                </a:lnTo>
                <a:lnTo>
                  <a:pt x="275" y="46"/>
                </a:lnTo>
                <a:lnTo>
                  <a:pt x="275" y="46"/>
                </a:lnTo>
                <a:close/>
                <a:moveTo>
                  <a:pt x="315" y="39"/>
                </a:moveTo>
                <a:lnTo>
                  <a:pt x="313" y="30"/>
                </a:lnTo>
                <a:lnTo>
                  <a:pt x="322" y="28"/>
                </a:lnTo>
                <a:lnTo>
                  <a:pt x="325" y="38"/>
                </a:lnTo>
                <a:lnTo>
                  <a:pt x="315" y="39"/>
                </a:lnTo>
                <a:lnTo>
                  <a:pt x="315" y="39"/>
                </a:lnTo>
                <a:close/>
                <a:moveTo>
                  <a:pt x="354" y="33"/>
                </a:moveTo>
                <a:lnTo>
                  <a:pt x="352" y="22"/>
                </a:lnTo>
                <a:lnTo>
                  <a:pt x="362" y="21"/>
                </a:lnTo>
                <a:lnTo>
                  <a:pt x="364" y="30"/>
                </a:lnTo>
                <a:lnTo>
                  <a:pt x="354" y="33"/>
                </a:lnTo>
                <a:lnTo>
                  <a:pt x="354" y="33"/>
                </a:lnTo>
                <a:close/>
                <a:moveTo>
                  <a:pt x="393" y="26"/>
                </a:moveTo>
                <a:lnTo>
                  <a:pt x="392" y="16"/>
                </a:lnTo>
                <a:lnTo>
                  <a:pt x="401" y="15"/>
                </a:lnTo>
                <a:lnTo>
                  <a:pt x="403" y="24"/>
                </a:lnTo>
                <a:lnTo>
                  <a:pt x="393" y="26"/>
                </a:lnTo>
                <a:lnTo>
                  <a:pt x="393" y="26"/>
                </a:lnTo>
                <a:close/>
                <a:moveTo>
                  <a:pt x="432" y="18"/>
                </a:moveTo>
                <a:lnTo>
                  <a:pt x="431" y="9"/>
                </a:lnTo>
                <a:lnTo>
                  <a:pt x="441" y="7"/>
                </a:lnTo>
                <a:lnTo>
                  <a:pt x="443" y="17"/>
                </a:lnTo>
                <a:lnTo>
                  <a:pt x="432" y="1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300"/>
          <p:cNvSpPr>
            <a:spLocks noEditPoints="1"/>
          </p:cNvSpPr>
          <p:nvPr/>
        </p:nvSpPr>
        <p:spPr bwMode="auto">
          <a:xfrm>
            <a:off x="3566260" y="969358"/>
            <a:ext cx="955675" cy="155575"/>
          </a:xfrm>
          <a:custGeom>
            <a:avLst/>
            <a:gdLst>
              <a:gd name="T0" fmla="*/ 9 w 602"/>
              <a:gd name="T1" fmla="*/ 12 h 98"/>
              <a:gd name="T2" fmla="*/ 1 w 602"/>
              <a:gd name="T3" fmla="*/ 0 h 98"/>
              <a:gd name="T4" fmla="*/ 12 w 602"/>
              <a:gd name="T5" fmla="*/ 1 h 98"/>
              <a:gd name="T6" fmla="*/ 601 w 602"/>
              <a:gd name="T7" fmla="*/ 98 h 98"/>
              <a:gd name="T8" fmla="*/ 592 w 602"/>
              <a:gd name="T9" fmla="*/ 88 h 98"/>
              <a:gd name="T10" fmla="*/ 602 w 602"/>
              <a:gd name="T11" fmla="*/ 89 h 98"/>
              <a:gd name="T12" fmla="*/ 562 w 602"/>
              <a:gd name="T13" fmla="*/ 93 h 98"/>
              <a:gd name="T14" fmla="*/ 553 w 602"/>
              <a:gd name="T15" fmla="*/ 81 h 98"/>
              <a:gd name="T16" fmla="*/ 563 w 602"/>
              <a:gd name="T17" fmla="*/ 82 h 98"/>
              <a:gd name="T18" fmla="*/ 521 w 602"/>
              <a:gd name="T19" fmla="*/ 86 h 98"/>
              <a:gd name="T20" fmla="*/ 513 w 602"/>
              <a:gd name="T21" fmla="*/ 76 h 98"/>
              <a:gd name="T22" fmla="*/ 524 w 602"/>
              <a:gd name="T23" fmla="*/ 77 h 98"/>
              <a:gd name="T24" fmla="*/ 482 w 602"/>
              <a:gd name="T25" fmla="*/ 81 h 98"/>
              <a:gd name="T26" fmla="*/ 474 w 602"/>
              <a:gd name="T27" fmla="*/ 69 h 98"/>
              <a:gd name="T28" fmla="*/ 483 w 602"/>
              <a:gd name="T29" fmla="*/ 71 h 98"/>
              <a:gd name="T30" fmla="*/ 443 w 602"/>
              <a:gd name="T31" fmla="*/ 76 h 98"/>
              <a:gd name="T32" fmla="*/ 435 w 602"/>
              <a:gd name="T33" fmla="*/ 64 h 98"/>
              <a:gd name="T34" fmla="*/ 444 w 602"/>
              <a:gd name="T35" fmla="*/ 65 h 98"/>
              <a:gd name="T36" fmla="*/ 404 w 602"/>
              <a:gd name="T37" fmla="*/ 69 h 98"/>
              <a:gd name="T38" fmla="*/ 396 w 602"/>
              <a:gd name="T39" fmla="*/ 58 h 98"/>
              <a:gd name="T40" fmla="*/ 405 w 602"/>
              <a:gd name="T41" fmla="*/ 60 h 98"/>
              <a:gd name="T42" fmla="*/ 364 w 602"/>
              <a:gd name="T43" fmla="*/ 64 h 98"/>
              <a:gd name="T44" fmla="*/ 355 w 602"/>
              <a:gd name="T45" fmla="*/ 52 h 98"/>
              <a:gd name="T46" fmla="*/ 366 w 602"/>
              <a:gd name="T47" fmla="*/ 54 h 98"/>
              <a:gd name="T48" fmla="*/ 325 w 602"/>
              <a:gd name="T49" fmla="*/ 58 h 98"/>
              <a:gd name="T50" fmla="*/ 316 w 602"/>
              <a:gd name="T51" fmla="*/ 47 h 98"/>
              <a:gd name="T52" fmla="*/ 327 w 602"/>
              <a:gd name="T53" fmla="*/ 48 h 98"/>
              <a:gd name="T54" fmla="*/ 286 w 602"/>
              <a:gd name="T55" fmla="*/ 52 h 98"/>
              <a:gd name="T56" fmla="*/ 277 w 602"/>
              <a:gd name="T57" fmla="*/ 41 h 98"/>
              <a:gd name="T58" fmla="*/ 287 w 602"/>
              <a:gd name="T59" fmla="*/ 42 h 98"/>
              <a:gd name="T60" fmla="*/ 246 w 602"/>
              <a:gd name="T61" fmla="*/ 46 h 98"/>
              <a:gd name="T62" fmla="*/ 238 w 602"/>
              <a:gd name="T63" fmla="*/ 35 h 98"/>
              <a:gd name="T64" fmla="*/ 248 w 602"/>
              <a:gd name="T65" fmla="*/ 37 h 98"/>
              <a:gd name="T66" fmla="*/ 206 w 602"/>
              <a:gd name="T67" fmla="*/ 41 h 98"/>
              <a:gd name="T68" fmla="*/ 199 w 602"/>
              <a:gd name="T69" fmla="*/ 29 h 98"/>
              <a:gd name="T70" fmla="*/ 208 w 602"/>
              <a:gd name="T71" fmla="*/ 30 h 98"/>
              <a:gd name="T72" fmla="*/ 167 w 602"/>
              <a:gd name="T73" fmla="*/ 35 h 98"/>
              <a:gd name="T74" fmla="*/ 159 w 602"/>
              <a:gd name="T75" fmla="*/ 24 h 98"/>
              <a:gd name="T76" fmla="*/ 168 w 602"/>
              <a:gd name="T77" fmla="*/ 25 h 98"/>
              <a:gd name="T78" fmla="*/ 128 w 602"/>
              <a:gd name="T79" fmla="*/ 29 h 98"/>
              <a:gd name="T80" fmla="*/ 120 w 602"/>
              <a:gd name="T81" fmla="*/ 17 h 98"/>
              <a:gd name="T82" fmla="*/ 129 w 602"/>
              <a:gd name="T83" fmla="*/ 20 h 98"/>
              <a:gd name="T84" fmla="*/ 89 w 602"/>
              <a:gd name="T85" fmla="*/ 24 h 98"/>
              <a:gd name="T86" fmla="*/ 80 w 602"/>
              <a:gd name="T87" fmla="*/ 12 h 98"/>
              <a:gd name="T88" fmla="*/ 90 w 602"/>
              <a:gd name="T89" fmla="*/ 13 h 98"/>
              <a:gd name="T90" fmla="*/ 50 w 602"/>
              <a:gd name="T91" fmla="*/ 17 h 98"/>
              <a:gd name="T92" fmla="*/ 40 w 602"/>
              <a:gd name="T93" fmla="*/ 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02" h="98">
                <a:moveTo>
                  <a:pt x="12" y="1"/>
                </a:moveTo>
                <a:lnTo>
                  <a:pt x="9" y="12"/>
                </a:lnTo>
                <a:lnTo>
                  <a:pt x="0" y="11"/>
                </a:lnTo>
                <a:lnTo>
                  <a:pt x="1" y="0"/>
                </a:lnTo>
                <a:lnTo>
                  <a:pt x="12" y="1"/>
                </a:lnTo>
                <a:lnTo>
                  <a:pt x="12" y="1"/>
                </a:lnTo>
                <a:close/>
                <a:moveTo>
                  <a:pt x="602" y="89"/>
                </a:moveTo>
                <a:lnTo>
                  <a:pt x="601" y="98"/>
                </a:lnTo>
                <a:lnTo>
                  <a:pt x="591" y="97"/>
                </a:lnTo>
                <a:lnTo>
                  <a:pt x="592" y="88"/>
                </a:lnTo>
                <a:lnTo>
                  <a:pt x="602" y="89"/>
                </a:lnTo>
                <a:lnTo>
                  <a:pt x="602" y="89"/>
                </a:lnTo>
                <a:close/>
                <a:moveTo>
                  <a:pt x="563" y="82"/>
                </a:moveTo>
                <a:lnTo>
                  <a:pt x="562" y="93"/>
                </a:lnTo>
                <a:lnTo>
                  <a:pt x="551" y="92"/>
                </a:lnTo>
                <a:lnTo>
                  <a:pt x="553" y="81"/>
                </a:lnTo>
                <a:lnTo>
                  <a:pt x="563" y="82"/>
                </a:lnTo>
                <a:lnTo>
                  <a:pt x="563" y="82"/>
                </a:lnTo>
                <a:close/>
                <a:moveTo>
                  <a:pt x="524" y="77"/>
                </a:moveTo>
                <a:lnTo>
                  <a:pt x="521" y="86"/>
                </a:lnTo>
                <a:lnTo>
                  <a:pt x="512" y="85"/>
                </a:lnTo>
                <a:lnTo>
                  <a:pt x="513" y="76"/>
                </a:lnTo>
                <a:lnTo>
                  <a:pt x="524" y="77"/>
                </a:lnTo>
                <a:lnTo>
                  <a:pt x="524" y="77"/>
                </a:lnTo>
                <a:close/>
                <a:moveTo>
                  <a:pt x="483" y="71"/>
                </a:moveTo>
                <a:lnTo>
                  <a:pt x="482" y="81"/>
                </a:lnTo>
                <a:lnTo>
                  <a:pt x="473" y="80"/>
                </a:lnTo>
                <a:lnTo>
                  <a:pt x="474" y="69"/>
                </a:lnTo>
                <a:lnTo>
                  <a:pt x="483" y="71"/>
                </a:lnTo>
                <a:lnTo>
                  <a:pt x="483" y="71"/>
                </a:lnTo>
                <a:close/>
                <a:moveTo>
                  <a:pt x="444" y="65"/>
                </a:moveTo>
                <a:lnTo>
                  <a:pt x="443" y="76"/>
                </a:lnTo>
                <a:lnTo>
                  <a:pt x="434" y="73"/>
                </a:lnTo>
                <a:lnTo>
                  <a:pt x="435" y="64"/>
                </a:lnTo>
                <a:lnTo>
                  <a:pt x="444" y="65"/>
                </a:lnTo>
                <a:lnTo>
                  <a:pt x="444" y="65"/>
                </a:lnTo>
                <a:close/>
                <a:moveTo>
                  <a:pt x="405" y="60"/>
                </a:moveTo>
                <a:lnTo>
                  <a:pt x="404" y="69"/>
                </a:lnTo>
                <a:lnTo>
                  <a:pt x="393" y="68"/>
                </a:lnTo>
                <a:lnTo>
                  <a:pt x="396" y="58"/>
                </a:lnTo>
                <a:lnTo>
                  <a:pt x="405" y="60"/>
                </a:lnTo>
                <a:lnTo>
                  <a:pt x="405" y="60"/>
                </a:lnTo>
                <a:close/>
                <a:moveTo>
                  <a:pt x="366" y="54"/>
                </a:moveTo>
                <a:lnTo>
                  <a:pt x="364" y="64"/>
                </a:lnTo>
                <a:lnTo>
                  <a:pt x="354" y="63"/>
                </a:lnTo>
                <a:lnTo>
                  <a:pt x="355" y="52"/>
                </a:lnTo>
                <a:lnTo>
                  <a:pt x="366" y="54"/>
                </a:lnTo>
                <a:lnTo>
                  <a:pt x="366" y="54"/>
                </a:lnTo>
                <a:close/>
                <a:moveTo>
                  <a:pt x="327" y="48"/>
                </a:moveTo>
                <a:lnTo>
                  <a:pt x="325" y="58"/>
                </a:lnTo>
                <a:lnTo>
                  <a:pt x="315" y="56"/>
                </a:lnTo>
                <a:lnTo>
                  <a:pt x="316" y="47"/>
                </a:lnTo>
                <a:lnTo>
                  <a:pt x="327" y="48"/>
                </a:lnTo>
                <a:lnTo>
                  <a:pt x="327" y="48"/>
                </a:lnTo>
                <a:close/>
                <a:moveTo>
                  <a:pt x="287" y="42"/>
                </a:moveTo>
                <a:lnTo>
                  <a:pt x="286" y="52"/>
                </a:lnTo>
                <a:lnTo>
                  <a:pt x="276" y="51"/>
                </a:lnTo>
                <a:lnTo>
                  <a:pt x="277" y="41"/>
                </a:lnTo>
                <a:lnTo>
                  <a:pt x="287" y="42"/>
                </a:lnTo>
                <a:lnTo>
                  <a:pt x="287" y="42"/>
                </a:lnTo>
                <a:close/>
                <a:moveTo>
                  <a:pt x="248" y="37"/>
                </a:moveTo>
                <a:lnTo>
                  <a:pt x="246" y="46"/>
                </a:lnTo>
                <a:lnTo>
                  <a:pt x="236" y="45"/>
                </a:lnTo>
                <a:lnTo>
                  <a:pt x="238" y="35"/>
                </a:lnTo>
                <a:lnTo>
                  <a:pt x="248" y="37"/>
                </a:lnTo>
                <a:lnTo>
                  <a:pt x="248" y="37"/>
                </a:lnTo>
                <a:close/>
                <a:moveTo>
                  <a:pt x="208" y="30"/>
                </a:moveTo>
                <a:lnTo>
                  <a:pt x="206" y="41"/>
                </a:lnTo>
                <a:lnTo>
                  <a:pt x="197" y="39"/>
                </a:lnTo>
                <a:lnTo>
                  <a:pt x="199" y="29"/>
                </a:lnTo>
                <a:lnTo>
                  <a:pt x="208" y="30"/>
                </a:lnTo>
                <a:lnTo>
                  <a:pt x="208" y="30"/>
                </a:lnTo>
                <a:close/>
                <a:moveTo>
                  <a:pt x="168" y="25"/>
                </a:moveTo>
                <a:lnTo>
                  <a:pt x="167" y="35"/>
                </a:lnTo>
                <a:lnTo>
                  <a:pt x="158" y="33"/>
                </a:lnTo>
                <a:lnTo>
                  <a:pt x="159" y="24"/>
                </a:lnTo>
                <a:lnTo>
                  <a:pt x="168" y="25"/>
                </a:lnTo>
                <a:lnTo>
                  <a:pt x="168" y="25"/>
                </a:lnTo>
                <a:close/>
                <a:moveTo>
                  <a:pt x="129" y="20"/>
                </a:moveTo>
                <a:lnTo>
                  <a:pt x="128" y="29"/>
                </a:lnTo>
                <a:lnTo>
                  <a:pt x="117" y="28"/>
                </a:lnTo>
                <a:lnTo>
                  <a:pt x="120" y="17"/>
                </a:lnTo>
                <a:lnTo>
                  <a:pt x="129" y="20"/>
                </a:lnTo>
                <a:lnTo>
                  <a:pt x="129" y="20"/>
                </a:lnTo>
                <a:close/>
                <a:moveTo>
                  <a:pt x="90" y="13"/>
                </a:moveTo>
                <a:lnTo>
                  <a:pt x="89" y="24"/>
                </a:lnTo>
                <a:lnTo>
                  <a:pt x="78" y="22"/>
                </a:lnTo>
                <a:lnTo>
                  <a:pt x="80" y="12"/>
                </a:lnTo>
                <a:lnTo>
                  <a:pt x="90" y="13"/>
                </a:lnTo>
                <a:lnTo>
                  <a:pt x="90" y="13"/>
                </a:lnTo>
                <a:close/>
                <a:moveTo>
                  <a:pt x="51" y="8"/>
                </a:moveTo>
                <a:lnTo>
                  <a:pt x="50" y="17"/>
                </a:lnTo>
                <a:lnTo>
                  <a:pt x="39" y="16"/>
                </a:lnTo>
                <a:lnTo>
                  <a:pt x="40" y="7"/>
                </a:lnTo>
                <a:lnTo>
                  <a:pt x="51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301"/>
          <p:cNvSpPr>
            <a:spLocks noEditPoints="1"/>
          </p:cNvSpPr>
          <p:nvPr/>
        </p:nvSpPr>
        <p:spPr bwMode="auto">
          <a:xfrm>
            <a:off x="5329973" y="974121"/>
            <a:ext cx="407988" cy="674688"/>
          </a:xfrm>
          <a:custGeom>
            <a:avLst/>
            <a:gdLst>
              <a:gd name="T0" fmla="*/ 5 w 257"/>
              <a:gd name="T1" fmla="*/ 13 h 425"/>
              <a:gd name="T2" fmla="*/ 7 w 257"/>
              <a:gd name="T3" fmla="*/ 0 h 425"/>
              <a:gd name="T4" fmla="*/ 13 w 257"/>
              <a:gd name="T5" fmla="*/ 9 h 425"/>
              <a:gd name="T6" fmla="*/ 248 w 257"/>
              <a:gd name="T7" fmla="*/ 425 h 425"/>
              <a:gd name="T8" fmla="*/ 252 w 257"/>
              <a:gd name="T9" fmla="*/ 411 h 425"/>
              <a:gd name="T10" fmla="*/ 257 w 257"/>
              <a:gd name="T11" fmla="*/ 419 h 425"/>
              <a:gd name="T12" fmla="*/ 228 w 257"/>
              <a:gd name="T13" fmla="*/ 391 h 425"/>
              <a:gd name="T14" fmla="*/ 231 w 257"/>
              <a:gd name="T15" fmla="*/ 376 h 425"/>
              <a:gd name="T16" fmla="*/ 236 w 257"/>
              <a:gd name="T17" fmla="*/ 385 h 425"/>
              <a:gd name="T18" fmla="*/ 207 w 257"/>
              <a:gd name="T19" fmla="*/ 357 h 425"/>
              <a:gd name="T20" fmla="*/ 211 w 257"/>
              <a:gd name="T21" fmla="*/ 342 h 425"/>
              <a:gd name="T22" fmla="*/ 217 w 257"/>
              <a:gd name="T23" fmla="*/ 351 h 425"/>
              <a:gd name="T24" fmla="*/ 188 w 257"/>
              <a:gd name="T25" fmla="*/ 321 h 425"/>
              <a:gd name="T26" fmla="*/ 190 w 257"/>
              <a:gd name="T27" fmla="*/ 308 h 425"/>
              <a:gd name="T28" fmla="*/ 196 w 257"/>
              <a:gd name="T29" fmla="*/ 316 h 425"/>
              <a:gd name="T30" fmla="*/ 167 w 257"/>
              <a:gd name="T31" fmla="*/ 287 h 425"/>
              <a:gd name="T32" fmla="*/ 171 w 257"/>
              <a:gd name="T33" fmla="*/ 274 h 425"/>
              <a:gd name="T34" fmla="*/ 176 w 257"/>
              <a:gd name="T35" fmla="*/ 282 h 425"/>
              <a:gd name="T36" fmla="*/ 147 w 257"/>
              <a:gd name="T37" fmla="*/ 253 h 425"/>
              <a:gd name="T38" fmla="*/ 150 w 257"/>
              <a:gd name="T39" fmla="*/ 239 h 425"/>
              <a:gd name="T40" fmla="*/ 155 w 257"/>
              <a:gd name="T41" fmla="*/ 248 h 425"/>
              <a:gd name="T42" fmla="*/ 126 w 257"/>
              <a:gd name="T43" fmla="*/ 219 h 425"/>
              <a:gd name="T44" fmla="*/ 130 w 257"/>
              <a:gd name="T45" fmla="*/ 205 h 425"/>
              <a:gd name="T46" fmla="*/ 136 w 257"/>
              <a:gd name="T47" fmla="*/ 214 h 425"/>
              <a:gd name="T48" fmla="*/ 107 w 257"/>
              <a:gd name="T49" fmla="*/ 184 h 425"/>
              <a:gd name="T50" fmla="*/ 109 w 257"/>
              <a:gd name="T51" fmla="*/ 171 h 425"/>
              <a:gd name="T52" fmla="*/ 115 w 257"/>
              <a:gd name="T53" fmla="*/ 180 h 425"/>
              <a:gd name="T54" fmla="*/ 86 w 257"/>
              <a:gd name="T55" fmla="*/ 150 h 425"/>
              <a:gd name="T56" fmla="*/ 90 w 257"/>
              <a:gd name="T57" fmla="*/ 137 h 425"/>
              <a:gd name="T58" fmla="*/ 95 w 257"/>
              <a:gd name="T59" fmla="*/ 145 h 425"/>
              <a:gd name="T60" fmla="*/ 65 w 257"/>
              <a:gd name="T61" fmla="*/ 116 h 425"/>
              <a:gd name="T62" fmla="*/ 69 w 257"/>
              <a:gd name="T63" fmla="*/ 103 h 425"/>
              <a:gd name="T64" fmla="*/ 74 w 257"/>
              <a:gd name="T65" fmla="*/ 111 h 425"/>
              <a:gd name="T66" fmla="*/ 45 w 257"/>
              <a:gd name="T67" fmla="*/ 82 h 425"/>
              <a:gd name="T68" fmla="*/ 49 w 257"/>
              <a:gd name="T69" fmla="*/ 68 h 425"/>
              <a:gd name="T70" fmla="*/ 53 w 257"/>
              <a:gd name="T71" fmla="*/ 77 h 425"/>
              <a:gd name="T72" fmla="*/ 24 w 257"/>
              <a:gd name="T73" fmla="*/ 48 h 425"/>
              <a:gd name="T74" fmla="*/ 28 w 257"/>
              <a:gd name="T75" fmla="*/ 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7" h="425">
                <a:moveTo>
                  <a:pt x="13" y="9"/>
                </a:moveTo>
                <a:lnTo>
                  <a:pt x="5" y="13"/>
                </a:lnTo>
                <a:lnTo>
                  <a:pt x="0" y="5"/>
                </a:lnTo>
                <a:lnTo>
                  <a:pt x="7" y="0"/>
                </a:lnTo>
                <a:lnTo>
                  <a:pt x="13" y="9"/>
                </a:lnTo>
                <a:lnTo>
                  <a:pt x="13" y="9"/>
                </a:lnTo>
                <a:close/>
                <a:moveTo>
                  <a:pt x="257" y="419"/>
                </a:moveTo>
                <a:lnTo>
                  <a:pt x="248" y="425"/>
                </a:lnTo>
                <a:lnTo>
                  <a:pt x="243" y="415"/>
                </a:lnTo>
                <a:lnTo>
                  <a:pt x="252" y="411"/>
                </a:lnTo>
                <a:lnTo>
                  <a:pt x="257" y="419"/>
                </a:lnTo>
                <a:lnTo>
                  <a:pt x="257" y="419"/>
                </a:lnTo>
                <a:close/>
                <a:moveTo>
                  <a:pt x="236" y="385"/>
                </a:moveTo>
                <a:lnTo>
                  <a:pt x="228" y="391"/>
                </a:lnTo>
                <a:lnTo>
                  <a:pt x="223" y="381"/>
                </a:lnTo>
                <a:lnTo>
                  <a:pt x="231" y="376"/>
                </a:lnTo>
                <a:lnTo>
                  <a:pt x="236" y="385"/>
                </a:lnTo>
                <a:lnTo>
                  <a:pt x="236" y="385"/>
                </a:lnTo>
                <a:close/>
                <a:moveTo>
                  <a:pt x="217" y="351"/>
                </a:moveTo>
                <a:lnTo>
                  <a:pt x="207" y="357"/>
                </a:lnTo>
                <a:lnTo>
                  <a:pt x="202" y="347"/>
                </a:lnTo>
                <a:lnTo>
                  <a:pt x="211" y="342"/>
                </a:lnTo>
                <a:lnTo>
                  <a:pt x="217" y="351"/>
                </a:lnTo>
                <a:lnTo>
                  <a:pt x="217" y="351"/>
                </a:lnTo>
                <a:close/>
                <a:moveTo>
                  <a:pt x="196" y="316"/>
                </a:moveTo>
                <a:lnTo>
                  <a:pt x="188" y="321"/>
                </a:lnTo>
                <a:lnTo>
                  <a:pt x="183" y="313"/>
                </a:lnTo>
                <a:lnTo>
                  <a:pt x="190" y="308"/>
                </a:lnTo>
                <a:lnTo>
                  <a:pt x="196" y="316"/>
                </a:lnTo>
                <a:lnTo>
                  <a:pt x="196" y="316"/>
                </a:lnTo>
                <a:close/>
                <a:moveTo>
                  <a:pt x="176" y="282"/>
                </a:moveTo>
                <a:lnTo>
                  <a:pt x="167" y="287"/>
                </a:lnTo>
                <a:lnTo>
                  <a:pt x="162" y="279"/>
                </a:lnTo>
                <a:lnTo>
                  <a:pt x="171" y="274"/>
                </a:lnTo>
                <a:lnTo>
                  <a:pt x="176" y="282"/>
                </a:lnTo>
                <a:lnTo>
                  <a:pt x="176" y="282"/>
                </a:lnTo>
                <a:close/>
                <a:moveTo>
                  <a:pt x="155" y="248"/>
                </a:moveTo>
                <a:lnTo>
                  <a:pt x="147" y="253"/>
                </a:lnTo>
                <a:lnTo>
                  <a:pt x="142" y="244"/>
                </a:lnTo>
                <a:lnTo>
                  <a:pt x="150" y="239"/>
                </a:lnTo>
                <a:lnTo>
                  <a:pt x="155" y="248"/>
                </a:lnTo>
                <a:lnTo>
                  <a:pt x="155" y="248"/>
                </a:lnTo>
                <a:close/>
                <a:moveTo>
                  <a:pt x="136" y="214"/>
                </a:moveTo>
                <a:lnTo>
                  <a:pt x="126" y="219"/>
                </a:lnTo>
                <a:lnTo>
                  <a:pt x="121" y="210"/>
                </a:lnTo>
                <a:lnTo>
                  <a:pt x="130" y="205"/>
                </a:lnTo>
                <a:lnTo>
                  <a:pt x="136" y="214"/>
                </a:lnTo>
                <a:lnTo>
                  <a:pt x="136" y="214"/>
                </a:lnTo>
                <a:close/>
                <a:moveTo>
                  <a:pt x="115" y="180"/>
                </a:moveTo>
                <a:lnTo>
                  <a:pt x="107" y="184"/>
                </a:lnTo>
                <a:lnTo>
                  <a:pt x="102" y="176"/>
                </a:lnTo>
                <a:lnTo>
                  <a:pt x="109" y="171"/>
                </a:lnTo>
                <a:lnTo>
                  <a:pt x="115" y="180"/>
                </a:lnTo>
                <a:lnTo>
                  <a:pt x="115" y="180"/>
                </a:lnTo>
                <a:close/>
                <a:moveTo>
                  <a:pt x="95" y="145"/>
                </a:moveTo>
                <a:lnTo>
                  <a:pt x="86" y="150"/>
                </a:lnTo>
                <a:lnTo>
                  <a:pt x="81" y="142"/>
                </a:lnTo>
                <a:lnTo>
                  <a:pt x="90" y="137"/>
                </a:lnTo>
                <a:lnTo>
                  <a:pt x="95" y="145"/>
                </a:lnTo>
                <a:lnTo>
                  <a:pt x="95" y="145"/>
                </a:lnTo>
                <a:close/>
                <a:moveTo>
                  <a:pt x="74" y="111"/>
                </a:moveTo>
                <a:lnTo>
                  <a:pt x="65" y="116"/>
                </a:lnTo>
                <a:lnTo>
                  <a:pt x="61" y="107"/>
                </a:lnTo>
                <a:lnTo>
                  <a:pt x="69" y="103"/>
                </a:lnTo>
                <a:lnTo>
                  <a:pt x="74" y="111"/>
                </a:lnTo>
                <a:lnTo>
                  <a:pt x="74" y="111"/>
                </a:lnTo>
                <a:close/>
                <a:moveTo>
                  <a:pt x="53" y="77"/>
                </a:moveTo>
                <a:lnTo>
                  <a:pt x="45" y="82"/>
                </a:lnTo>
                <a:lnTo>
                  <a:pt x="40" y="73"/>
                </a:lnTo>
                <a:lnTo>
                  <a:pt x="49" y="68"/>
                </a:lnTo>
                <a:lnTo>
                  <a:pt x="53" y="77"/>
                </a:lnTo>
                <a:lnTo>
                  <a:pt x="53" y="77"/>
                </a:lnTo>
                <a:close/>
                <a:moveTo>
                  <a:pt x="34" y="43"/>
                </a:moveTo>
                <a:lnTo>
                  <a:pt x="24" y="48"/>
                </a:lnTo>
                <a:lnTo>
                  <a:pt x="19" y="39"/>
                </a:lnTo>
                <a:lnTo>
                  <a:pt x="28" y="34"/>
                </a:lnTo>
                <a:lnTo>
                  <a:pt x="34" y="4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302"/>
          <p:cNvSpPr>
            <a:spLocks noEditPoints="1"/>
          </p:cNvSpPr>
          <p:nvPr/>
        </p:nvSpPr>
        <p:spPr bwMode="auto">
          <a:xfrm>
            <a:off x="6101498" y="1421796"/>
            <a:ext cx="98425" cy="576263"/>
          </a:xfrm>
          <a:custGeom>
            <a:avLst/>
            <a:gdLst>
              <a:gd name="T0" fmla="*/ 52 w 62"/>
              <a:gd name="T1" fmla="*/ 353 h 363"/>
              <a:gd name="T2" fmla="*/ 61 w 62"/>
              <a:gd name="T3" fmla="*/ 352 h 363"/>
              <a:gd name="T4" fmla="*/ 62 w 62"/>
              <a:gd name="T5" fmla="*/ 362 h 363"/>
              <a:gd name="T6" fmla="*/ 53 w 62"/>
              <a:gd name="T7" fmla="*/ 363 h 363"/>
              <a:gd name="T8" fmla="*/ 52 w 62"/>
              <a:gd name="T9" fmla="*/ 353 h 363"/>
              <a:gd name="T10" fmla="*/ 52 w 62"/>
              <a:gd name="T11" fmla="*/ 353 h 363"/>
              <a:gd name="T12" fmla="*/ 0 w 62"/>
              <a:gd name="T13" fmla="*/ 1 h 363"/>
              <a:gd name="T14" fmla="*/ 0 w 62"/>
              <a:gd name="T15" fmla="*/ 8 h 363"/>
              <a:gd name="T16" fmla="*/ 10 w 62"/>
              <a:gd name="T17" fmla="*/ 7 h 363"/>
              <a:gd name="T18" fmla="*/ 9 w 62"/>
              <a:gd name="T19" fmla="*/ 0 h 363"/>
              <a:gd name="T20" fmla="*/ 0 w 62"/>
              <a:gd name="T21" fmla="*/ 1 h 363"/>
              <a:gd name="T22" fmla="*/ 0 w 62"/>
              <a:gd name="T23" fmla="*/ 1 h 363"/>
              <a:gd name="T24" fmla="*/ 5 w 62"/>
              <a:gd name="T25" fmla="*/ 38 h 363"/>
              <a:gd name="T26" fmla="*/ 14 w 62"/>
              <a:gd name="T27" fmla="*/ 37 h 363"/>
              <a:gd name="T28" fmla="*/ 15 w 62"/>
              <a:gd name="T29" fmla="*/ 46 h 363"/>
              <a:gd name="T30" fmla="*/ 6 w 62"/>
              <a:gd name="T31" fmla="*/ 48 h 363"/>
              <a:gd name="T32" fmla="*/ 5 w 62"/>
              <a:gd name="T33" fmla="*/ 38 h 363"/>
              <a:gd name="T34" fmla="*/ 5 w 62"/>
              <a:gd name="T35" fmla="*/ 38 h 363"/>
              <a:gd name="T36" fmla="*/ 10 w 62"/>
              <a:gd name="T37" fmla="*/ 77 h 363"/>
              <a:gd name="T38" fmla="*/ 21 w 62"/>
              <a:gd name="T39" fmla="*/ 76 h 363"/>
              <a:gd name="T40" fmla="*/ 22 w 62"/>
              <a:gd name="T41" fmla="*/ 86 h 363"/>
              <a:gd name="T42" fmla="*/ 12 w 62"/>
              <a:gd name="T43" fmla="*/ 88 h 363"/>
              <a:gd name="T44" fmla="*/ 10 w 62"/>
              <a:gd name="T45" fmla="*/ 77 h 363"/>
              <a:gd name="T46" fmla="*/ 10 w 62"/>
              <a:gd name="T47" fmla="*/ 77 h 363"/>
              <a:gd name="T48" fmla="*/ 17 w 62"/>
              <a:gd name="T49" fmla="*/ 116 h 363"/>
              <a:gd name="T50" fmla="*/ 26 w 62"/>
              <a:gd name="T51" fmla="*/ 115 h 363"/>
              <a:gd name="T52" fmla="*/ 27 w 62"/>
              <a:gd name="T53" fmla="*/ 126 h 363"/>
              <a:gd name="T54" fmla="*/ 18 w 62"/>
              <a:gd name="T55" fmla="*/ 127 h 363"/>
              <a:gd name="T56" fmla="*/ 17 w 62"/>
              <a:gd name="T57" fmla="*/ 116 h 363"/>
              <a:gd name="T58" fmla="*/ 17 w 62"/>
              <a:gd name="T59" fmla="*/ 116 h 363"/>
              <a:gd name="T60" fmla="*/ 22 w 62"/>
              <a:gd name="T61" fmla="*/ 156 h 363"/>
              <a:gd name="T62" fmla="*/ 32 w 62"/>
              <a:gd name="T63" fmla="*/ 154 h 363"/>
              <a:gd name="T64" fmla="*/ 34 w 62"/>
              <a:gd name="T65" fmla="*/ 165 h 363"/>
              <a:gd name="T66" fmla="*/ 23 w 62"/>
              <a:gd name="T67" fmla="*/ 166 h 363"/>
              <a:gd name="T68" fmla="*/ 22 w 62"/>
              <a:gd name="T69" fmla="*/ 156 h 363"/>
              <a:gd name="T70" fmla="*/ 22 w 62"/>
              <a:gd name="T71" fmla="*/ 156 h 363"/>
              <a:gd name="T72" fmla="*/ 28 w 62"/>
              <a:gd name="T73" fmla="*/ 196 h 363"/>
              <a:gd name="T74" fmla="*/ 38 w 62"/>
              <a:gd name="T75" fmla="*/ 194 h 363"/>
              <a:gd name="T76" fmla="*/ 39 w 62"/>
              <a:gd name="T77" fmla="*/ 204 h 363"/>
              <a:gd name="T78" fmla="*/ 30 w 62"/>
              <a:gd name="T79" fmla="*/ 205 h 363"/>
              <a:gd name="T80" fmla="*/ 28 w 62"/>
              <a:gd name="T81" fmla="*/ 196 h 363"/>
              <a:gd name="T82" fmla="*/ 28 w 62"/>
              <a:gd name="T83" fmla="*/ 196 h 363"/>
              <a:gd name="T84" fmla="*/ 34 w 62"/>
              <a:gd name="T85" fmla="*/ 235 h 363"/>
              <a:gd name="T86" fmla="*/ 44 w 62"/>
              <a:gd name="T87" fmla="*/ 234 h 363"/>
              <a:gd name="T88" fmla="*/ 45 w 62"/>
              <a:gd name="T89" fmla="*/ 243 h 363"/>
              <a:gd name="T90" fmla="*/ 35 w 62"/>
              <a:gd name="T91" fmla="*/ 244 h 363"/>
              <a:gd name="T92" fmla="*/ 34 w 62"/>
              <a:gd name="T93" fmla="*/ 235 h 363"/>
              <a:gd name="T94" fmla="*/ 34 w 62"/>
              <a:gd name="T95" fmla="*/ 235 h 363"/>
              <a:gd name="T96" fmla="*/ 40 w 62"/>
              <a:gd name="T97" fmla="*/ 275 h 363"/>
              <a:gd name="T98" fmla="*/ 49 w 62"/>
              <a:gd name="T99" fmla="*/ 273 h 363"/>
              <a:gd name="T100" fmla="*/ 51 w 62"/>
              <a:gd name="T101" fmla="*/ 282 h 363"/>
              <a:gd name="T102" fmla="*/ 42 w 62"/>
              <a:gd name="T103" fmla="*/ 284 h 363"/>
              <a:gd name="T104" fmla="*/ 40 w 62"/>
              <a:gd name="T105" fmla="*/ 275 h 363"/>
              <a:gd name="T106" fmla="*/ 40 w 62"/>
              <a:gd name="T107" fmla="*/ 275 h 363"/>
              <a:gd name="T108" fmla="*/ 45 w 62"/>
              <a:gd name="T109" fmla="*/ 314 h 363"/>
              <a:gd name="T110" fmla="*/ 56 w 62"/>
              <a:gd name="T111" fmla="*/ 312 h 363"/>
              <a:gd name="T112" fmla="*/ 57 w 62"/>
              <a:gd name="T113" fmla="*/ 322 h 363"/>
              <a:gd name="T114" fmla="*/ 47 w 62"/>
              <a:gd name="T115" fmla="*/ 324 h 363"/>
              <a:gd name="T116" fmla="*/ 45 w 62"/>
              <a:gd name="T117" fmla="*/ 314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2" h="363">
                <a:moveTo>
                  <a:pt x="52" y="353"/>
                </a:moveTo>
                <a:lnTo>
                  <a:pt x="61" y="352"/>
                </a:lnTo>
                <a:lnTo>
                  <a:pt x="62" y="362"/>
                </a:lnTo>
                <a:lnTo>
                  <a:pt x="53" y="363"/>
                </a:lnTo>
                <a:lnTo>
                  <a:pt x="52" y="353"/>
                </a:lnTo>
                <a:lnTo>
                  <a:pt x="52" y="353"/>
                </a:lnTo>
                <a:close/>
                <a:moveTo>
                  <a:pt x="0" y="1"/>
                </a:moveTo>
                <a:lnTo>
                  <a:pt x="0" y="8"/>
                </a:lnTo>
                <a:lnTo>
                  <a:pt x="10" y="7"/>
                </a:lnTo>
                <a:lnTo>
                  <a:pt x="9" y="0"/>
                </a:lnTo>
                <a:lnTo>
                  <a:pt x="0" y="1"/>
                </a:lnTo>
                <a:lnTo>
                  <a:pt x="0" y="1"/>
                </a:lnTo>
                <a:close/>
                <a:moveTo>
                  <a:pt x="5" y="38"/>
                </a:moveTo>
                <a:lnTo>
                  <a:pt x="14" y="37"/>
                </a:lnTo>
                <a:lnTo>
                  <a:pt x="15" y="46"/>
                </a:lnTo>
                <a:lnTo>
                  <a:pt x="6" y="48"/>
                </a:lnTo>
                <a:lnTo>
                  <a:pt x="5" y="38"/>
                </a:lnTo>
                <a:lnTo>
                  <a:pt x="5" y="38"/>
                </a:lnTo>
                <a:close/>
                <a:moveTo>
                  <a:pt x="10" y="77"/>
                </a:moveTo>
                <a:lnTo>
                  <a:pt x="21" y="76"/>
                </a:lnTo>
                <a:lnTo>
                  <a:pt x="22" y="86"/>
                </a:lnTo>
                <a:lnTo>
                  <a:pt x="12" y="88"/>
                </a:lnTo>
                <a:lnTo>
                  <a:pt x="10" y="77"/>
                </a:lnTo>
                <a:lnTo>
                  <a:pt x="10" y="77"/>
                </a:lnTo>
                <a:close/>
                <a:moveTo>
                  <a:pt x="17" y="116"/>
                </a:moveTo>
                <a:lnTo>
                  <a:pt x="26" y="115"/>
                </a:lnTo>
                <a:lnTo>
                  <a:pt x="27" y="126"/>
                </a:lnTo>
                <a:lnTo>
                  <a:pt x="18" y="127"/>
                </a:lnTo>
                <a:lnTo>
                  <a:pt x="17" y="116"/>
                </a:lnTo>
                <a:lnTo>
                  <a:pt x="17" y="116"/>
                </a:lnTo>
                <a:close/>
                <a:moveTo>
                  <a:pt x="22" y="156"/>
                </a:moveTo>
                <a:lnTo>
                  <a:pt x="32" y="154"/>
                </a:lnTo>
                <a:lnTo>
                  <a:pt x="34" y="165"/>
                </a:lnTo>
                <a:lnTo>
                  <a:pt x="23" y="166"/>
                </a:lnTo>
                <a:lnTo>
                  <a:pt x="22" y="156"/>
                </a:lnTo>
                <a:lnTo>
                  <a:pt x="22" y="156"/>
                </a:lnTo>
                <a:close/>
                <a:moveTo>
                  <a:pt x="28" y="196"/>
                </a:moveTo>
                <a:lnTo>
                  <a:pt x="38" y="194"/>
                </a:lnTo>
                <a:lnTo>
                  <a:pt x="39" y="204"/>
                </a:lnTo>
                <a:lnTo>
                  <a:pt x="30" y="205"/>
                </a:lnTo>
                <a:lnTo>
                  <a:pt x="28" y="196"/>
                </a:lnTo>
                <a:lnTo>
                  <a:pt x="28" y="196"/>
                </a:lnTo>
                <a:close/>
                <a:moveTo>
                  <a:pt x="34" y="235"/>
                </a:moveTo>
                <a:lnTo>
                  <a:pt x="44" y="234"/>
                </a:lnTo>
                <a:lnTo>
                  <a:pt x="45" y="243"/>
                </a:lnTo>
                <a:lnTo>
                  <a:pt x="35" y="244"/>
                </a:lnTo>
                <a:lnTo>
                  <a:pt x="34" y="235"/>
                </a:lnTo>
                <a:lnTo>
                  <a:pt x="34" y="235"/>
                </a:lnTo>
                <a:close/>
                <a:moveTo>
                  <a:pt x="40" y="275"/>
                </a:moveTo>
                <a:lnTo>
                  <a:pt x="49" y="273"/>
                </a:lnTo>
                <a:lnTo>
                  <a:pt x="51" y="282"/>
                </a:lnTo>
                <a:lnTo>
                  <a:pt x="42" y="284"/>
                </a:lnTo>
                <a:lnTo>
                  <a:pt x="40" y="275"/>
                </a:lnTo>
                <a:lnTo>
                  <a:pt x="40" y="275"/>
                </a:lnTo>
                <a:close/>
                <a:moveTo>
                  <a:pt x="45" y="314"/>
                </a:moveTo>
                <a:lnTo>
                  <a:pt x="56" y="312"/>
                </a:lnTo>
                <a:lnTo>
                  <a:pt x="57" y="322"/>
                </a:lnTo>
                <a:lnTo>
                  <a:pt x="47" y="324"/>
                </a:lnTo>
                <a:lnTo>
                  <a:pt x="45" y="3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303"/>
          <p:cNvSpPr>
            <a:spLocks noEditPoints="1"/>
          </p:cNvSpPr>
          <p:nvPr/>
        </p:nvSpPr>
        <p:spPr bwMode="auto">
          <a:xfrm>
            <a:off x="5941160" y="2207608"/>
            <a:ext cx="539750" cy="254000"/>
          </a:xfrm>
          <a:custGeom>
            <a:avLst/>
            <a:gdLst>
              <a:gd name="T0" fmla="*/ 331 w 340"/>
              <a:gd name="T1" fmla="*/ 14 h 160"/>
              <a:gd name="T2" fmla="*/ 327 w 340"/>
              <a:gd name="T3" fmla="*/ 4 h 160"/>
              <a:gd name="T4" fmla="*/ 336 w 340"/>
              <a:gd name="T5" fmla="*/ 0 h 160"/>
              <a:gd name="T6" fmla="*/ 340 w 340"/>
              <a:gd name="T7" fmla="*/ 10 h 160"/>
              <a:gd name="T8" fmla="*/ 331 w 340"/>
              <a:gd name="T9" fmla="*/ 14 h 160"/>
              <a:gd name="T10" fmla="*/ 331 w 340"/>
              <a:gd name="T11" fmla="*/ 14 h 160"/>
              <a:gd name="T12" fmla="*/ 4 w 340"/>
              <a:gd name="T13" fmla="*/ 160 h 160"/>
              <a:gd name="T14" fmla="*/ 0 w 340"/>
              <a:gd name="T15" fmla="*/ 152 h 160"/>
              <a:gd name="T16" fmla="*/ 9 w 340"/>
              <a:gd name="T17" fmla="*/ 147 h 160"/>
              <a:gd name="T18" fmla="*/ 13 w 340"/>
              <a:gd name="T19" fmla="*/ 156 h 160"/>
              <a:gd name="T20" fmla="*/ 4 w 340"/>
              <a:gd name="T21" fmla="*/ 160 h 160"/>
              <a:gd name="T22" fmla="*/ 4 w 340"/>
              <a:gd name="T23" fmla="*/ 160 h 160"/>
              <a:gd name="T24" fmla="*/ 41 w 340"/>
              <a:gd name="T25" fmla="*/ 144 h 160"/>
              <a:gd name="T26" fmla="*/ 37 w 340"/>
              <a:gd name="T27" fmla="*/ 135 h 160"/>
              <a:gd name="T28" fmla="*/ 46 w 340"/>
              <a:gd name="T29" fmla="*/ 131 h 160"/>
              <a:gd name="T30" fmla="*/ 50 w 340"/>
              <a:gd name="T31" fmla="*/ 140 h 160"/>
              <a:gd name="T32" fmla="*/ 41 w 340"/>
              <a:gd name="T33" fmla="*/ 144 h 160"/>
              <a:gd name="T34" fmla="*/ 41 w 340"/>
              <a:gd name="T35" fmla="*/ 144 h 160"/>
              <a:gd name="T36" fmla="*/ 77 w 340"/>
              <a:gd name="T37" fmla="*/ 129 h 160"/>
              <a:gd name="T38" fmla="*/ 73 w 340"/>
              <a:gd name="T39" fmla="*/ 119 h 160"/>
              <a:gd name="T40" fmla="*/ 82 w 340"/>
              <a:gd name="T41" fmla="*/ 114 h 160"/>
              <a:gd name="T42" fmla="*/ 86 w 340"/>
              <a:gd name="T43" fmla="*/ 123 h 160"/>
              <a:gd name="T44" fmla="*/ 77 w 340"/>
              <a:gd name="T45" fmla="*/ 129 h 160"/>
              <a:gd name="T46" fmla="*/ 77 w 340"/>
              <a:gd name="T47" fmla="*/ 129 h 160"/>
              <a:gd name="T48" fmla="*/ 114 w 340"/>
              <a:gd name="T49" fmla="*/ 112 h 160"/>
              <a:gd name="T50" fmla="*/ 109 w 340"/>
              <a:gd name="T51" fmla="*/ 102 h 160"/>
              <a:gd name="T52" fmla="*/ 118 w 340"/>
              <a:gd name="T53" fmla="*/ 98 h 160"/>
              <a:gd name="T54" fmla="*/ 123 w 340"/>
              <a:gd name="T55" fmla="*/ 108 h 160"/>
              <a:gd name="T56" fmla="*/ 114 w 340"/>
              <a:gd name="T57" fmla="*/ 112 h 160"/>
              <a:gd name="T58" fmla="*/ 114 w 340"/>
              <a:gd name="T59" fmla="*/ 112 h 160"/>
              <a:gd name="T60" fmla="*/ 149 w 340"/>
              <a:gd name="T61" fmla="*/ 96 h 160"/>
              <a:gd name="T62" fmla="*/ 145 w 340"/>
              <a:gd name="T63" fmla="*/ 87 h 160"/>
              <a:gd name="T64" fmla="*/ 154 w 340"/>
              <a:gd name="T65" fmla="*/ 81 h 160"/>
              <a:gd name="T66" fmla="*/ 158 w 340"/>
              <a:gd name="T67" fmla="*/ 91 h 160"/>
              <a:gd name="T68" fmla="*/ 149 w 340"/>
              <a:gd name="T69" fmla="*/ 96 h 160"/>
              <a:gd name="T70" fmla="*/ 149 w 340"/>
              <a:gd name="T71" fmla="*/ 96 h 160"/>
              <a:gd name="T72" fmla="*/ 186 w 340"/>
              <a:gd name="T73" fmla="*/ 79 h 160"/>
              <a:gd name="T74" fmla="*/ 182 w 340"/>
              <a:gd name="T75" fmla="*/ 70 h 160"/>
              <a:gd name="T76" fmla="*/ 191 w 340"/>
              <a:gd name="T77" fmla="*/ 66 h 160"/>
              <a:gd name="T78" fmla="*/ 195 w 340"/>
              <a:gd name="T79" fmla="*/ 75 h 160"/>
              <a:gd name="T80" fmla="*/ 186 w 340"/>
              <a:gd name="T81" fmla="*/ 79 h 160"/>
              <a:gd name="T82" fmla="*/ 186 w 340"/>
              <a:gd name="T83" fmla="*/ 79 h 160"/>
              <a:gd name="T84" fmla="*/ 222 w 340"/>
              <a:gd name="T85" fmla="*/ 63 h 160"/>
              <a:gd name="T86" fmla="*/ 218 w 340"/>
              <a:gd name="T87" fmla="*/ 54 h 160"/>
              <a:gd name="T88" fmla="*/ 228 w 340"/>
              <a:gd name="T89" fmla="*/ 49 h 160"/>
              <a:gd name="T90" fmla="*/ 231 w 340"/>
              <a:gd name="T91" fmla="*/ 58 h 160"/>
              <a:gd name="T92" fmla="*/ 222 w 340"/>
              <a:gd name="T93" fmla="*/ 63 h 160"/>
              <a:gd name="T94" fmla="*/ 222 w 340"/>
              <a:gd name="T95" fmla="*/ 63 h 160"/>
              <a:gd name="T96" fmla="*/ 259 w 340"/>
              <a:gd name="T97" fmla="*/ 46 h 160"/>
              <a:gd name="T98" fmla="*/ 255 w 340"/>
              <a:gd name="T99" fmla="*/ 37 h 160"/>
              <a:gd name="T100" fmla="*/ 264 w 340"/>
              <a:gd name="T101" fmla="*/ 33 h 160"/>
              <a:gd name="T102" fmla="*/ 268 w 340"/>
              <a:gd name="T103" fmla="*/ 42 h 160"/>
              <a:gd name="T104" fmla="*/ 259 w 340"/>
              <a:gd name="T105" fmla="*/ 46 h 160"/>
              <a:gd name="T106" fmla="*/ 259 w 340"/>
              <a:gd name="T107" fmla="*/ 46 h 160"/>
              <a:gd name="T108" fmla="*/ 295 w 340"/>
              <a:gd name="T109" fmla="*/ 31 h 160"/>
              <a:gd name="T110" fmla="*/ 290 w 340"/>
              <a:gd name="T111" fmla="*/ 21 h 160"/>
              <a:gd name="T112" fmla="*/ 299 w 340"/>
              <a:gd name="T113" fmla="*/ 16 h 160"/>
              <a:gd name="T114" fmla="*/ 305 w 340"/>
              <a:gd name="T115" fmla="*/ 25 h 160"/>
              <a:gd name="T116" fmla="*/ 295 w 340"/>
              <a:gd name="T117" fmla="*/ 31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0" h="160">
                <a:moveTo>
                  <a:pt x="331" y="14"/>
                </a:moveTo>
                <a:lnTo>
                  <a:pt x="327" y="4"/>
                </a:lnTo>
                <a:lnTo>
                  <a:pt x="336" y="0"/>
                </a:lnTo>
                <a:lnTo>
                  <a:pt x="340" y="10"/>
                </a:lnTo>
                <a:lnTo>
                  <a:pt x="331" y="14"/>
                </a:lnTo>
                <a:lnTo>
                  <a:pt x="331" y="14"/>
                </a:lnTo>
                <a:close/>
                <a:moveTo>
                  <a:pt x="4" y="160"/>
                </a:moveTo>
                <a:lnTo>
                  <a:pt x="0" y="152"/>
                </a:lnTo>
                <a:lnTo>
                  <a:pt x="9" y="147"/>
                </a:lnTo>
                <a:lnTo>
                  <a:pt x="13" y="156"/>
                </a:lnTo>
                <a:lnTo>
                  <a:pt x="4" y="160"/>
                </a:lnTo>
                <a:lnTo>
                  <a:pt x="4" y="160"/>
                </a:lnTo>
                <a:close/>
                <a:moveTo>
                  <a:pt x="41" y="144"/>
                </a:moveTo>
                <a:lnTo>
                  <a:pt x="37" y="135"/>
                </a:lnTo>
                <a:lnTo>
                  <a:pt x="46" y="131"/>
                </a:lnTo>
                <a:lnTo>
                  <a:pt x="50" y="140"/>
                </a:lnTo>
                <a:lnTo>
                  <a:pt x="41" y="144"/>
                </a:lnTo>
                <a:lnTo>
                  <a:pt x="41" y="144"/>
                </a:lnTo>
                <a:close/>
                <a:moveTo>
                  <a:pt x="77" y="129"/>
                </a:moveTo>
                <a:lnTo>
                  <a:pt x="73" y="119"/>
                </a:lnTo>
                <a:lnTo>
                  <a:pt x="82" y="114"/>
                </a:lnTo>
                <a:lnTo>
                  <a:pt x="86" y="123"/>
                </a:lnTo>
                <a:lnTo>
                  <a:pt x="77" y="129"/>
                </a:lnTo>
                <a:lnTo>
                  <a:pt x="77" y="129"/>
                </a:lnTo>
                <a:close/>
                <a:moveTo>
                  <a:pt x="114" y="112"/>
                </a:moveTo>
                <a:lnTo>
                  <a:pt x="109" y="102"/>
                </a:lnTo>
                <a:lnTo>
                  <a:pt x="118" y="98"/>
                </a:lnTo>
                <a:lnTo>
                  <a:pt x="123" y="108"/>
                </a:lnTo>
                <a:lnTo>
                  <a:pt x="114" y="112"/>
                </a:lnTo>
                <a:lnTo>
                  <a:pt x="114" y="112"/>
                </a:lnTo>
                <a:close/>
                <a:moveTo>
                  <a:pt x="149" y="96"/>
                </a:moveTo>
                <a:lnTo>
                  <a:pt x="145" y="87"/>
                </a:lnTo>
                <a:lnTo>
                  <a:pt x="154" y="81"/>
                </a:lnTo>
                <a:lnTo>
                  <a:pt x="158" y="91"/>
                </a:lnTo>
                <a:lnTo>
                  <a:pt x="149" y="96"/>
                </a:lnTo>
                <a:lnTo>
                  <a:pt x="149" y="96"/>
                </a:lnTo>
                <a:close/>
                <a:moveTo>
                  <a:pt x="186" y="79"/>
                </a:moveTo>
                <a:lnTo>
                  <a:pt x="182" y="70"/>
                </a:lnTo>
                <a:lnTo>
                  <a:pt x="191" y="66"/>
                </a:lnTo>
                <a:lnTo>
                  <a:pt x="195" y="75"/>
                </a:lnTo>
                <a:lnTo>
                  <a:pt x="186" y="79"/>
                </a:lnTo>
                <a:lnTo>
                  <a:pt x="186" y="79"/>
                </a:lnTo>
                <a:close/>
                <a:moveTo>
                  <a:pt x="222" y="63"/>
                </a:moveTo>
                <a:lnTo>
                  <a:pt x="218" y="54"/>
                </a:lnTo>
                <a:lnTo>
                  <a:pt x="228" y="49"/>
                </a:lnTo>
                <a:lnTo>
                  <a:pt x="231" y="58"/>
                </a:lnTo>
                <a:lnTo>
                  <a:pt x="222" y="63"/>
                </a:lnTo>
                <a:lnTo>
                  <a:pt x="222" y="63"/>
                </a:lnTo>
                <a:close/>
                <a:moveTo>
                  <a:pt x="259" y="46"/>
                </a:moveTo>
                <a:lnTo>
                  <a:pt x="255" y="37"/>
                </a:lnTo>
                <a:lnTo>
                  <a:pt x="264" y="33"/>
                </a:lnTo>
                <a:lnTo>
                  <a:pt x="268" y="42"/>
                </a:lnTo>
                <a:lnTo>
                  <a:pt x="259" y="46"/>
                </a:lnTo>
                <a:lnTo>
                  <a:pt x="259" y="46"/>
                </a:lnTo>
                <a:close/>
                <a:moveTo>
                  <a:pt x="295" y="31"/>
                </a:moveTo>
                <a:lnTo>
                  <a:pt x="290" y="21"/>
                </a:lnTo>
                <a:lnTo>
                  <a:pt x="299" y="16"/>
                </a:lnTo>
                <a:lnTo>
                  <a:pt x="305" y="25"/>
                </a:lnTo>
                <a:lnTo>
                  <a:pt x="295" y="3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304"/>
          <p:cNvSpPr>
            <a:spLocks noEditPoints="1"/>
          </p:cNvSpPr>
          <p:nvPr/>
        </p:nvSpPr>
        <p:spPr bwMode="auto">
          <a:xfrm>
            <a:off x="4968023" y="1502758"/>
            <a:ext cx="328613" cy="715963"/>
          </a:xfrm>
          <a:custGeom>
            <a:avLst/>
            <a:gdLst>
              <a:gd name="T0" fmla="*/ 4 w 207"/>
              <a:gd name="T1" fmla="*/ 13 h 451"/>
              <a:gd name="T2" fmla="*/ 9 w 207"/>
              <a:gd name="T3" fmla="*/ 0 h 451"/>
              <a:gd name="T4" fmla="*/ 13 w 207"/>
              <a:gd name="T5" fmla="*/ 9 h 451"/>
              <a:gd name="T6" fmla="*/ 198 w 207"/>
              <a:gd name="T7" fmla="*/ 451 h 451"/>
              <a:gd name="T8" fmla="*/ 203 w 207"/>
              <a:gd name="T9" fmla="*/ 437 h 451"/>
              <a:gd name="T10" fmla="*/ 207 w 207"/>
              <a:gd name="T11" fmla="*/ 446 h 451"/>
              <a:gd name="T12" fmla="*/ 181 w 207"/>
              <a:gd name="T13" fmla="*/ 414 h 451"/>
              <a:gd name="T14" fmla="*/ 186 w 207"/>
              <a:gd name="T15" fmla="*/ 401 h 451"/>
              <a:gd name="T16" fmla="*/ 190 w 207"/>
              <a:gd name="T17" fmla="*/ 410 h 451"/>
              <a:gd name="T18" fmla="*/ 165 w 207"/>
              <a:gd name="T19" fmla="*/ 378 h 451"/>
              <a:gd name="T20" fmla="*/ 170 w 207"/>
              <a:gd name="T21" fmla="*/ 365 h 451"/>
              <a:gd name="T22" fmla="*/ 174 w 207"/>
              <a:gd name="T23" fmla="*/ 374 h 451"/>
              <a:gd name="T24" fmla="*/ 149 w 207"/>
              <a:gd name="T25" fmla="*/ 341 h 451"/>
              <a:gd name="T26" fmla="*/ 154 w 207"/>
              <a:gd name="T27" fmla="*/ 328 h 451"/>
              <a:gd name="T28" fmla="*/ 158 w 207"/>
              <a:gd name="T29" fmla="*/ 337 h 451"/>
              <a:gd name="T30" fmla="*/ 132 w 207"/>
              <a:gd name="T31" fmla="*/ 305 h 451"/>
              <a:gd name="T32" fmla="*/ 137 w 207"/>
              <a:gd name="T33" fmla="*/ 292 h 451"/>
              <a:gd name="T34" fmla="*/ 141 w 207"/>
              <a:gd name="T35" fmla="*/ 301 h 451"/>
              <a:gd name="T36" fmla="*/ 117 w 207"/>
              <a:gd name="T37" fmla="*/ 268 h 451"/>
              <a:gd name="T38" fmla="*/ 122 w 207"/>
              <a:gd name="T39" fmla="*/ 255 h 451"/>
              <a:gd name="T40" fmla="*/ 126 w 207"/>
              <a:gd name="T41" fmla="*/ 264 h 451"/>
              <a:gd name="T42" fmla="*/ 101 w 207"/>
              <a:gd name="T43" fmla="*/ 231 h 451"/>
              <a:gd name="T44" fmla="*/ 106 w 207"/>
              <a:gd name="T45" fmla="*/ 218 h 451"/>
              <a:gd name="T46" fmla="*/ 110 w 207"/>
              <a:gd name="T47" fmla="*/ 227 h 451"/>
              <a:gd name="T48" fmla="*/ 84 w 207"/>
              <a:gd name="T49" fmla="*/ 195 h 451"/>
              <a:gd name="T50" fmla="*/ 89 w 207"/>
              <a:gd name="T51" fmla="*/ 182 h 451"/>
              <a:gd name="T52" fmla="*/ 93 w 207"/>
              <a:gd name="T53" fmla="*/ 191 h 451"/>
              <a:gd name="T54" fmla="*/ 68 w 207"/>
              <a:gd name="T55" fmla="*/ 160 h 451"/>
              <a:gd name="T56" fmla="*/ 73 w 207"/>
              <a:gd name="T57" fmla="*/ 146 h 451"/>
              <a:gd name="T58" fmla="*/ 77 w 207"/>
              <a:gd name="T59" fmla="*/ 156 h 451"/>
              <a:gd name="T60" fmla="*/ 53 w 207"/>
              <a:gd name="T61" fmla="*/ 123 h 451"/>
              <a:gd name="T62" fmla="*/ 58 w 207"/>
              <a:gd name="T63" fmla="*/ 110 h 451"/>
              <a:gd name="T64" fmla="*/ 62 w 207"/>
              <a:gd name="T65" fmla="*/ 119 h 451"/>
              <a:gd name="T66" fmla="*/ 36 w 207"/>
              <a:gd name="T67" fmla="*/ 86 h 451"/>
              <a:gd name="T68" fmla="*/ 41 w 207"/>
              <a:gd name="T69" fmla="*/ 73 h 451"/>
              <a:gd name="T70" fmla="*/ 45 w 207"/>
              <a:gd name="T71" fmla="*/ 82 h 451"/>
              <a:gd name="T72" fmla="*/ 20 w 207"/>
              <a:gd name="T73" fmla="*/ 50 h 451"/>
              <a:gd name="T74" fmla="*/ 25 w 207"/>
              <a:gd name="T75" fmla="*/ 37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7" h="451">
                <a:moveTo>
                  <a:pt x="13" y="9"/>
                </a:moveTo>
                <a:lnTo>
                  <a:pt x="4" y="13"/>
                </a:lnTo>
                <a:lnTo>
                  <a:pt x="0" y="4"/>
                </a:lnTo>
                <a:lnTo>
                  <a:pt x="9" y="0"/>
                </a:lnTo>
                <a:lnTo>
                  <a:pt x="13" y="9"/>
                </a:lnTo>
                <a:lnTo>
                  <a:pt x="13" y="9"/>
                </a:lnTo>
                <a:close/>
                <a:moveTo>
                  <a:pt x="207" y="446"/>
                </a:moveTo>
                <a:lnTo>
                  <a:pt x="198" y="451"/>
                </a:lnTo>
                <a:lnTo>
                  <a:pt x="194" y="442"/>
                </a:lnTo>
                <a:lnTo>
                  <a:pt x="203" y="437"/>
                </a:lnTo>
                <a:lnTo>
                  <a:pt x="207" y="446"/>
                </a:lnTo>
                <a:lnTo>
                  <a:pt x="207" y="446"/>
                </a:lnTo>
                <a:close/>
                <a:moveTo>
                  <a:pt x="190" y="410"/>
                </a:moveTo>
                <a:lnTo>
                  <a:pt x="181" y="414"/>
                </a:lnTo>
                <a:lnTo>
                  <a:pt x="177" y="405"/>
                </a:lnTo>
                <a:lnTo>
                  <a:pt x="186" y="401"/>
                </a:lnTo>
                <a:lnTo>
                  <a:pt x="190" y="410"/>
                </a:lnTo>
                <a:lnTo>
                  <a:pt x="190" y="410"/>
                </a:lnTo>
                <a:close/>
                <a:moveTo>
                  <a:pt x="174" y="374"/>
                </a:moveTo>
                <a:lnTo>
                  <a:pt x="165" y="378"/>
                </a:lnTo>
                <a:lnTo>
                  <a:pt x="161" y="369"/>
                </a:lnTo>
                <a:lnTo>
                  <a:pt x="170" y="365"/>
                </a:lnTo>
                <a:lnTo>
                  <a:pt x="174" y="374"/>
                </a:lnTo>
                <a:lnTo>
                  <a:pt x="174" y="374"/>
                </a:lnTo>
                <a:close/>
                <a:moveTo>
                  <a:pt x="158" y="337"/>
                </a:moveTo>
                <a:lnTo>
                  <a:pt x="149" y="341"/>
                </a:lnTo>
                <a:lnTo>
                  <a:pt x="145" y="332"/>
                </a:lnTo>
                <a:lnTo>
                  <a:pt x="154" y="328"/>
                </a:lnTo>
                <a:lnTo>
                  <a:pt x="158" y="337"/>
                </a:lnTo>
                <a:lnTo>
                  <a:pt x="158" y="337"/>
                </a:lnTo>
                <a:close/>
                <a:moveTo>
                  <a:pt x="141" y="301"/>
                </a:moveTo>
                <a:lnTo>
                  <a:pt x="132" y="305"/>
                </a:lnTo>
                <a:lnTo>
                  <a:pt x="128" y="295"/>
                </a:lnTo>
                <a:lnTo>
                  <a:pt x="137" y="292"/>
                </a:lnTo>
                <a:lnTo>
                  <a:pt x="141" y="301"/>
                </a:lnTo>
                <a:lnTo>
                  <a:pt x="141" y="301"/>
                </a:lnTo>
                <a:close/>
                <a:moveTo>
                  <a:pt x="126" y="264"/>
                </a:moveTo>
                <a:lnTo>
                  <a:pt x="117" y="268"/>
                </a:lnTo>
                <a:lnTo>
                  <a:pt x="113" y="259"/>
                </a:lnTo>
                <a:lnTo>
                  <a:pt x="122" y="255"/>
                </a:lnTo>
                <a:lnTo>
                  <a:pt x="126" y="264"/>
                </a:lnTo>
                <a:lnTo>
                  <a:pt x="126" y="264"/>
                </a:lnTo>
                <a:close/>
                <a:moveTo>
                  <a:pt x="110" y="227"/>
                </a:moveTo>
                <a:lnTo>
                  <a:pt x="101" y="231"/>
                </a:lnTo>
                <a:lnTo>
                  <a:pt x="97" y="222"/>
                </a:lnTo>
                <a:lnTo>
                  <a:pt x="106" y="218"/>
                </a:lnTo>
                <a:lnTo>
                  <a:pt x="110" y="227"/>
                </a:lnTo>
                <a:lnTo>
                  <a:pt x="110" y="227"/>
                </a:lnTo>
                <a:close/>
                <a:moveTo>
                  <a:pt x="93" y="191"/>
                </a:moveTo>
                <a:lnTo>
                  <a:pt x="84" y="195"/>
                </a:lnTo>
                <a:lnTo>
                  <a:pt x="80" y="186"/>
                </a:lnTo>
                <a:lnTo>
                  <a:pt x="89" y="182"/>
                </a:lnTo>
                <a:lnTo>
                  <a:pt x="93" y="191"/>
                </a:lnTo>
                <a:lnTo>
                  <a:pt x="93" y="191"/>
                </a:lnTo>
                <a:close/>
                <a:moveTo>
                  <a:pt x="77" y="156"/>
                </a:moveTo>
                <a:lnTo>
                  <a:pt x="68" y="160"/>
                </a:lnTo>
                <a:lnTo>
                  <a:pt x="64" y="150"/>
                </a:lnTo>
                <a:lnTo>
                  <a:pt x="73" y="146"/>
                </a:lnTo>
                <a:lnTo>
                  <a:pt x="77" y="156"/>
                </a:lnTo>
                <a:lnTo>
                  <a:pt x="77" y="156"/>
                </a:lnTo>
                <a:close/>
                <a:moveTo>
                  <a:pt x="62" y="119"/>
                </a:moveTo>
                <a:lnTo>
                  <a:pt x="53" y="123"/>
                </a:lnTo>
                <a:lnTo>
                  <a:pt x="49" y="114"/>
                </a:lnTo>
                <a:lnTo>
                  <a:pt x="58" y="110"/>
                </a:lnTo>
                <a:lnTo>
                  <a:pt x="62" y="119"/>
                </a:lnTo>
                <a:lnTo>
                  <a:pt x="62" y="119"/>
                </a:lnTo>
                <a:close/>
                <a:moveTo>
                  <a:pt x="45" y="82"/>
                </a:moveTo>
                <a:lnTo>
                  <a:pt x="36" y="86"/>
                </a:lnTo>
                <a:lnTo>
                  <a:pt x="32" y="77"/>
                </a:lnTo>
                <a:lnTo>
                  <a:pt x="41" y="73"/>
                </a:lnTo>
                <a:lnTo>
                  <a:pt x="45" y="82"/>
                </a:lnTo>
                <a:lnTo>
                  <a:pt x="45" y="82"/>
                </a:lnTo>
                <a:close/>
                <a:moveTo>
                  <a:pt x="29" y="46"/>
                </a:moveTo>
                <a:lnTo>
                  <a:pt x="20" y="50"/>
                </a:lnTo>
                <a:lnTo>
                  <a:pt x="16" y="41"/>
                </a:lnTo>
                <a:lnTo>
                  <a:pt x="25" y="37"/>
                </a:lnTo>
                <a:lnTo>
                  <a:pt x="29" y="4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305"/>
          <p:cNvSpPr>
            <a:spLocks noEditPoints="1"/>
          </p:cNvSpPr>
          <p:nvPr/>
        </p:nvSpPr>
        <p:spPr bwMode="auto">
          <a:xfrm>
            <a:off x="4085373" y="2894996"/>
            <a:ext cx="579438" cy="33338"/>
          </a:xfrm>
          <a:custGeom>
            <a:avLst/>
            <a:gdLst>
              <a:gd name="T0" fmla="*/ 10 w 365"/>
              <a:gd name="T1" fmla="*/ 0 h 21"/>
              <a:gd name="T2" fmla="*/ 9 w 365"/>
              <a:gd name="T3" fmla="*/ 9 h 21"/>
              <a:gd name="T4" fmla="*/ 0 w 365"/>
              <a:gd name="T5" fmla="*/ 9 h 21"/>
              <a:gd name="T6" fmla="*/ 0 w 365"/>
              <a:gd name="T7" fmla="*/ 0 h 21"/>
              <a:gd name="T8" fmla="*/ 10 w 365"/>
              <a:gd name="T9" fmla="*/ 0 h 21"/>
              <a:gd name="T10" fmla="*/ 10 w 365"/>
              <a:gd name="T11" fmla="*/ 0 h 21"/>
              <a:gd name="T12" fmla="*/ 365 w 365"/>
              <a:gd name="T13" fmla="*/ 12 h 21"/>
              <a:gd name="T14" fmla="*/ 358 w 365"/>
              <a:gd name="T15" fmla="*/ 12 h 21"/>
              <a:gd name="T16" fmla="*/ 358 w 365"/>
              <a:gd name="T17" fmla="*/ 21 h 21"/>
              <a:gd name="T18" fmla="*/ 364 w 365"/>
              <a:gd name="T19" fmla="*/ 21 h 21"/>
              <a:gd name="T20" fmla="*/ 365 w 365"/>
              <a:gd name="T21" fmla="*/ 12 h 21"/>
              <a:gd name="T22" fmla="*/ 365 w 365"/>
              <a:gd name="T23" fmla="*/ 12 h 21"/>
              <a:gd name="T24" fmla="*/ 328 w 365"/>
              <a:gd name="T25" fmla="*/ 11 h 21"/>
              <a:gd name="T26" fmla="*/ 328 w 365"/>
              <a:gd name="T27" fmla="*/ 20 h 21"/>
              <a:gd name="T28" fmla="*/ 318 w 365"/>
              <a:gd name="T29" fmla="*/ 20 h 21"/>
              <a:gd name="T30" fmla="*/ 318 w 365"/>
              <a:gd name="T31" fmla="*/ 11 h 21"/>
              <a:gd name="T32" fmla="*/ 328 w 365"/>
              <a:gd name="T33" fmla="*/ 11 h 21"/>
              <a:gd name="T34" fmla="*/ 328 w 365"/>
              <a:gd name="T35" fmla="*/ 11 h 21"/>
              <a:gd name="T36" fmla="*/ 288 w 365"/>
              <a:gd name="T37" fmla="*/ 9 h 21"/>
              <a:gd name="T38" fmla="*/ 288 w 365"/>
              <a:gd name="T39" fmla="*/ 18 h 21"/>
              <a:gd name="T40" fmla="*/ 278 w 365"/>
              <a:gd name="T41" fmla="*/ 18 h 21"/>
              <a:gd name="T42" fmla="*/ 278 w 365"/>
              <a:gd name="T43" fmla="*/ 9 h 21"/>
              <a:gd name="T44" fmla="*/ 288 w 365"/>
              <a:gd name="T45" fmla="*/ 9 h 21"/>
              <a:gd name="T46" fmla="*/ 288 w 365"/>
              <a:gd name="T47" fmla="*/ 9 h 21"/>
              <a:gd name="T48" fmla="*/ 248 w 365"/>
              <a:gd name="T49" fmla="*/ 8 h 21"/>
              <a:gd name="T50" fmla="*/ 248 w 365"/>
              <a:gd name="T51" fmla="*/ 17 h 21"/>
              <a:gd name="T52" fmla="*/ 239 w 365"/>
              <a:gd name="T53" fmla="*/ 17 h 21"/>
              <a:gd name="T54" fmla="*/ 239 w 365"/>
              <a:gd name="T55" fmla="*/ 8 h 21"/>
              <a:gd name="T56" fmla="*/ 248 w 365"/>
              <a:gd name="T57" fmla="*/ 8 h 21"/>
              <a:gd name="T58" fmla="*/ 248 w 365"/>
              <a:gd name="T59" fmla="*/ 8 h 21"/>
              <a:gd name="T60" fmla="*/ 209 w 365"/>
              <a:gd name="T61" fmla="*/ 7 h 21"/>
              <a:gd name="T62" fmla="*/ 209 w 365"/>
              <a:gd name="T63" fmla="*/ 16 h 21"/>
              <a:gd name="T64" fmla="*/ 198 w 365"/>
              <a:gd name="T65" fmla="*/ 16 h 21"/>
              <a:gd name="T66" fmla="*/ 198 w 365"/>
              <a:gd name="T67" fmla="*/ 7 h 21"/>
              <a:gd name="T68" fmla="*/ 209 w 365"/>
              <a:gd name="T69" fmla="*/ 7 h 21"/>
              <a:gd name="T70" fmla="*/ 209 w 365"/>
              <a:gd name="T71" fmla="*/ 7 h 21"/>
              <a:gd name="T72" fmla="*/ 169 w 365"/>
              <a:gd name="T73" fmla="*/ 5 h 21"/>
              <a:gd name="T74" fmla="*/ 168 w 365"/>
              <a:gd name="T75" fmla="*/ 14 h 21"/>
              <a:gd name="T76" fmla="*/ 159 w 365"/>
              <a:gd name="T77" fmla="*/ 14 h 21"/>
              <a:gd name="T78" fmla="*/ 159 w 365"/>
              <a:gd name="T79" fmla="*/ 5 h 21"/>
              <a:gd name="T80" fmla="*/ 169 w 365"/>
              <a:gd name="T81" fmla="*/ 5 h 21"/>
              <a:gd name="T82" fmla="*/ 169 w 365"/>
              <a:gd name="T83" fmla="*/ 5 h 21"/>
              <a:gd name="T84" fmla="*/ 129 w 365"/>
              <a:gd name="T85" fmla="*/ 4 h 21"/>
              <a:gd name="T86" fmla="*/ 129 w 365"/>
              <a:gd name="T87" fmla="*/ 13 h 21"/>
              <a:gd name="T88" fmla="*/ 118 w 365"/>
              <a:gd name="T89" fmla="*/ 13 h 21"/>
              <a:gd name="T90" fmla="*/ 118 w 365"/>
              <a:gd name="T91" fmla="*/ 4 h 21"/>
              <a:gd name="T92" fmla="*/ 129 w 365"/>
              <a:gd name="T93" fmla="*/ 4 h 21"/>
              <a:gd name="T94" fmla="*/ 129 w 365"/>
              <a:gd name="T95" fmla="*/ 4 h 21"/>
              <a:gd name="T96" fmla="*/ 90 w 365"/>
              <a:gd name="T97" fmla="*/ 3 h 21"/>
              <a:gd name="T98" fmla="*/ 88 w 365"/>
              <a:gd name="T99" fmla="*/ 12 h 21"/>
              <a:gd name="T100" fmla="*/ 79 w 365"/>
              <a:gd name="T101" fmla="*/ 12 h 21"/>
              <a:gd name="T102" fmla="*/ 79 w 365"/>
              <a:gd name="T103" fmla="*/ 3 h 21"/>
              <a:gd name="T104" fmla="*/ 90 w 365"/>
              <a:gd name="T105" fmla="*/ 3 h 21"/>
              <a:gd name="T106" fmla="*/ 90 w 365"/>
              <a:gd name="T107" fmla="*/ 3 h 21"/>
              <a:gd name="T108" fmla="*/ 49 w 365"/>
              <a:gd name="T109" fmla="*/ 1 h 21"/>
              <a:gd name="T110" fmla="*/ 49 w 365"/>
              <a:gd name="T111" fmla="*/ 11 h 21"/>
              <a:gd name="T112" fmla="*/ 39 w 365"/>
              <a:gd name="T113" fmla="*/ 11 h 21"/>
              <a:gd name="T114" fmla="*/ 40 w 365"/>
              <a:gd name="T115" fmla="*/ 1 h 21"/>
              <a:gd name="T116" fmla="*/ 49 w 365"/>
              <a:gd name="T1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" h="21">
                <a:moveTo>
                  <a:pt x="10" y="0"/>
                </a:moveTo>
                <a:lnTo>
                  <a:pt x="9" y="9"/>
                </a:lnTo>
                <a:lnTo>
                  <a:pt x="0" y="9"/>
                </a:lnTo>
                <a:lnTo>
                  <a:pt x="0" y="0"/>
                </a:lnTo>
                <a:lnTo>
                  <a:pt x="10" y="0"/>
                </a:lnTo>
                <a:lnTo>
                  <a:pt x="10" y="0"/>
                </a:lnTo>
                <a:close/>
                <a:moveTo>
                  <a:pt x="365" y="12"/>
                </a:moveTo>
                <a:lnTo>
                  <a:pt x="358" y="12"/>
                </a:lnTo>
                <a:lnTo>
                  <a:pt x="358" y="21"/>
                </a:lnTo>
                <a:lnTo>
                  <a:pt x="364" y="21"/>
                </a:lnTo>
                <a:lnTo>
                  <a:pt x="365" y="12"/>
                </a:lnTo>
                <a:lnTo>
                  <a:pt x="365" y="12"/>
                </a:lnTo>
                <a:close/>
                <a:moveTo>
                  <a:pt x="328" y="11"/>
                </a:moveTo>
                <a:lnTo>
                  <a:pt x="328" y="20"/>
                </a:lnTo>
                <a:lnTo>
                  <a:pt x="318" y="20"/>
                </a:lnTo>
                <a:lnTo>
                  <a:pt x="318" y="11"/>
                </a:lnTo>
                <a:lnTo>
                  <a:pt x="328" y="11"/>
                </a:lnTo>
                <a:lnTo>
                  <a:pt x="328" y="11"/>
                </a:lnTo>
                <a:close/>
                <a:moveTo>
                  <a:pt x="288" y="9"/>
                </a:moveTo>
                <a:lnTo>
                  <a:pt x="288" y="18"/>
                </a:lnTo>
                <a:lnTo>
                  <a:pt x="278" y="18"/>
                </a:lnTo>
                <a:lnTo>
                  <a:pt x="278" y="9"/>
                </a:lnTo>
                <a:lnTo>
                  <a:pt x="288" y="9"/>
                </a:lnTo>
                <a:lnTo>
                  <a:pt x="288" y="9"/>
                </a:lnTo>
                <a:close/>
                <a:moveTo>
                  <a:pt x="248" y="8"/>
                </a:moveTo>
                <a:lnTo>
                  <a:pt x="248" y="17"/>
                </a:lnTo>
                <a:lnTo>
                  <a:pt x="239" y="17"/>
                </a:lnTo>
                <a:lnTo>
                  <a:pt x="239" y="8"/>
                </a:lnTo>
                <a:lnTo>
                  <a:pt x="248" y="8"/>
                </a:lnTo>
                <a:lnTo>
                  <a:pt x="248" y="8"/>
                </a:lnTo>
                <a:close/>
                <a:moveTo>
                  <a:pt x="209" y="7"/>
                </a:moveTo>
                <a:lnTo>
                  <a:pt x="209" y="16"/>
                </a:lnTo>
                <a:lnTo>
                  <a:pt x="198" y="16"/>
                </a:lnTo>
                <a:lnTo>
                  <a:pt x="198" y="7"/>
                </a:lnTo>
                <a:lnTo>
                  <a:pt x="209" y="7"/>
                </a:lnTo>
                <a:lnTo>
                  <a:pt x="209" y="7"/>
                </a:lnTo>
                <a:close/>
                <a:moveTo>
                  <a:pt x="169" y="5"/>
                </a:moveTo>
                <a:lnTo>
                  <a:pt x="168" y="14"/>
                </a:lnTo>
                <a:lnTo>
                  <a:pt x="159" y="14"/>
                </a:lnTo>
                <a:lnTo>
                  <a:pt x="159" y="5"/>
                </a:lnTo>
                <a:lnTo>
                  <a:pt x="169" y="5"/>
                </a:lnTo>
                <a:lnTo>
                  <a:pt x="169" y="5"/>
                </a:lnTo>
                <a:close/>
                <a:moveTo>
                  <a:pt x="129" y="4"/>
                </a:moveTo>
                <a:lnTo>
                  <a:pt x="129" y="13"/>
                </a:lnTo>
                <a:lnTo>
                  <a:pt x="118" y="13"/>
                </a:lnTo>
                <a:lnTo>
                  <a:pt x="118" y="4"/>
                </a:lnTo>
                <a:lnTo>
                  <a:pt x="129" y="4"/>
                </a:lnTo>
                <a:lnTo>
                  <a:pt x="129" y="4"/>
                </a:lnTo>
                <a:close/>
                <a:moveTo>
                  <a:pt x="90" y="3"/>
                </a:moveTo>
                <a:lnTo>
                  <a:pt x="88" y="12"/>
                </a:lnTo>
                <a:lnTo>
                  <a:pt x="79" y="12"/>
                </a:lnTo>
                <a:lnTo>
                  <a:pt x="79" y="3"/>
                </a:lnTo>
                <a:lnTo>
                  <a:pt x="90" y="3"/>
                </a:lnTo>
                <a:lnTo>
                  <a:pt x="90" y="3"/>
                </a:lnTo>
                <a:close/>
                <a:moveTo>
                  <a:pt x="49" y="1"/>
                </a:moveTo>
                <a:lnTo>
                  <a:pt x="49" y="11"/>
                </a:lnTo>
                <a:lnTo>
                  <a:pt x="39" y="11"/>
                </a:lnTo>
                <a:lnTo>
                  <a:pt x="40" y="1"/>
                </a:lnTo>
                <a:lnTo>
                  <a:pt x="49" y="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306"/>
          <p:cNvSpPr>
            <a:spLocks noEditPoints="1"/>
          </p:cNvSpPr>
          <p:nvPr/>
        </p:nvSpPr>
        <p:spPr bwMode="auto">
          <a:xfrm>
            <a:off x="4590198" y="2912458"/>
            <a:ext cx="581025" cy="31750"/>
          </a:xfrm>
          <a:custGeom>
            <a:avLst/>
            <a:gdLst>
              <a:gd name="T0" fmla="*/ 11 w 366"/>
              <a:gd name="T1" fmla="*/ 0 h 20"/>
              <a:gd name="T2" fmla="*/ 11 w 366"/>
              <a:gd name="T3" fmla="*/ 9 h 20"/>
              <a:gd name="T4" fmla="*/ 0 w 366"/>
              <a:gd name="T5" fmla="*/ 9 h 20"/>
              <a:gd name="T6" fmla="*/ 0 w 366"/>
              <a:gd name="T7" fmla="*/ 0 h 20"/>
              <a:gd name="T8" fmla="*/ 11 w 366"/>
              <a:gd name="T9" fmla="*/ 0 h 20"/>
              <a:gd name="T10" fmla="*/ 11 w 366"/>
              <a:gd name="T11" fmla="*/ 0 h 20"/>
              <a:gd name="T12" fmla="*/ 366 w 366"/>
              <a:gd name="T13" fmla="*/ 11 h 20"/>
              <a:gd name="T14" fmla="*/ 358 w 366"/>
              <a:gd name="T15" fmla="*/ 11 h 20"/>
              <a:gd name="T16" fmla="*/ 358 w 366"/>
              <a:gd name="T17" fmla="*/ 20 h 20"/>
              <a:gd name="T18" fmla="*/ 366 w 366"/>
              <a:gd name="T19" fmla="*/ 20 h 20"/>
              <a:gd name="T20" fmla="*/ 366 w 366"/>
              <a:gd name="T21" fmla="*/ 11 h 20"/>
              <a:gd name="T22" fmla="*/ 366 w 366"/>
              <a:gd name="T23" fmla="*/ 11 h 20"/>
              <a:gd name="T24" fmla="*/ 330 w 366"/>
              <a:gd name="T25" fmla="*/ 10 h 20"/>
              <a:gd name="T26" fmla="*/ 328 w 366"/>
              <a:gd name="T27" fmla="*/ 19 h 20"/>
              <a:gd name="T28" fmla="*/ 319 w 366"/>
              <a:gd name="T29" fmla="*/ 19 h 20"/>
              <a:gd name="T30" fmla="*/ 319 w 366"/>
              <a:gd name="T31" fmla="*/ 10 h 20"/>
              <a:gd name="T32" fmla="*/ 330 w 366"/>
              <a:gd name="T33" fmla="*/ 10 h 20"/>
              <a:gd name="T34" fmla="*/ 330 w 366"/>
              <a:gd name="T35" fmla="*/ 10 h 20"/>
              <a:gd name="T36" fmla="*/ 289 w 366"/>
              <a:gd name="T37" fmla="*/ 9 h 20"/>
              <a:gd name="T38" fmla="*/ 289 w 366"/>
              <a:gd name="T39" fmla="*/ 18 h 20"/>
              <a:gd name="T40" fmla="*/ 279 w 366"/>
              <a:gd name="T41" fmla="*/ 18 h 20"/>
              <a:gd name="T42" fmla="*/ 280 w 366"/>
              <a:gd name="T43" fmla="*/ 9 h 20"/>
              <a:gd name="T44" fmla="*/ 289 w 366"/>
              <a:gd name="T45" fmla="*/ 9 h 20"/>
              <a:gd name="T46" fmla="*/ 289 w 366"/>
              <a:gd name="T47" fmla="*/ 9 h 20"/>
              <a:gd name="T48" fmla="*/ 250 w 366"/>
              <a:gd name="T49" fmla="*/ 7 h 20"/>
              <a:gd name="T50" fmla="*/ 249 w 366"/>
              <a:gd name="T51" fmla="*/ 17 h 20"/>
              <a:gd name="T52" fmla="*/ 240 w 366"/>
              <a:gd name="T53" fmla="*/ 17 h 20"/>
              <a:gd name="T54" fmla="*/ 240 w 366"/>
              <a:gd name="T55" fmla="*/ 7 h 20"/>
              <a:gd name="T56" fmla="*/ 250 w 366"/>
              <a:gd name="T57" fmla="*/ 7 h 20"/>
              <a:gd name="T58" fmla="*/ 250 w 366"/>
              <a:gd name="T59" fmla="*/ 7 h 20"/>
              <a:gd name="T60" fmla="*/ 209 w 366"/>
              <a:gd name="T61" fmla="*/ 6 h 20"/>
              <a:gd name="T62" fmla="*/ 209 w 366"/>
              <a:gd name="T63" fmla="*/ 15 h 20"/>
              <a:gd name="T64" fmla="*/ 199 w 366"/>
              <a:gd name="T65" fmla="*/ 15 h 20"/>
              <a:gd name="T66" fmla="*/ 200 w 366"/>
              <a:gd name="T67" fmla="*/ 6 h 20"/>
              <a:gd name="T68" fmla="*/ 209 w 366"/>
              <a:gd name="T69" fmla="*/ 6 h 20"/>
              <a:gd name="T70" fmla="*/ 209 w 366"/>
              <a:gd name="T71" fmla="*/ 6 h 20"/>
              <a:gd name="T72" fmla="*/ 170 w 366"/>
              <a:gd name="T73" fmla="*/ 5 h 20"/>
              <a:gd name="T74" fmla="*/ 170 w 366"/>
              <a:gd name="T75" fmla="*/ 14 h 20"/>
              <a:gd name="T76" fmla="*/ 160 w 366"/>
              <a:gd name="T77" fmla="*/ 14 h 20"/>
              <a:gd name="T78" fmla="*/ 160 w 366"/>
              <a:gd name="T79" fmla="*/ 5 h 20"/>
              <a:gd name="T80" fmla="*/ 170 w 366"/>
              <a:gd name="T81" fmla="*/ 5 h 20"/>
              <a:gd name="T82" fmla="*/ 170 w 366"/>
              <a:gd name="T83" fmla="*/ 5 h 20"/>
              <a:gd name="T84" fmla="*/ 130 w 366"/>
              <a:gd name="T85" fmla="*/ 3 h 20"/>
              <a:gd name="T86" fmla="*/ 130 w 366"/>
              <a:gd name="T87" fmla="*/ 13 h 20"/>
              <a:gd name="T88" fmla="*/ 119 w 366"/>
              <a:gd name="T89" fmla="*/ 13 h 20"/>
              <a:gd name="T90" fmla="*/ 121 w 366"/>
              <a:gd name="T91" fmla="*/ 3 h 20"/>
              <a:gd name="T92" fmla="*/ 130 w 366"/>
              <a:gd name="T93" fmla="*/ 3 h 20"/>
              <a:gd name="T94" fmla="*/ 130 w 366"/>
              <a:gd name="T95" fmla="*/ 3 h 20"/>
              <a:gd name="T96" fmla="*/ 91 w 366"/>
              <a:gd name="T97" fmla="*/ 2 h 20"/>
              <a:gd name="T98" fmla="*/ 91 w 366"/>
              <a:gd name="T99" fmla="*/ 11 h 20"/>
              <a:gd name="T100" fmla="*/ 80 w 366"/>
              <a:gd name="T101" fmla="*/ 11 h 20"/>
              <a:gd name="T102" fmla="*/ 80 w 366"/>
              <a:gd name="T103" fmla="*/ 2 h 20"/>
              <a:gd name="T104" fmla="*/ 91 w 366"/>
              <a:gd name="T105" fmla="*/ 2 h 20"/>
              <a:gd name="T106" fmla="*/ 91 w 366"/>
              <a:gd name="T107" fmla="*/ 2 h 20"/>
              <a:gd name="T108" fmla="*/ 50 w 366"/>
              <a:gd name="T109" fmla="*/ 1 h 20"/>
              <a:gd name="T110" fmla="*/ 50 w 366"/>
              <a:gd name="T111" fmla="*/ 10 h 20"/>
              <a:gd name="T112" fmla="*/ 41 w 366"/>
              <a:gd name="T113" fmla="*/ 10 h 20"/>
              <a:gd name="T114" fmla="*/ 41 w 366"/>
              <a:gd name="T115" fmla="*/ 1 h 20"/>
              <a:gd name="T116" fmla="*/ 50 w 366"/>
              <a:gd name="T117" fmla="*/ 1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6" h="20">
                <a:moveTo>
                  <a:pt x="11" y="0"/>
                </a:moveTo>
                <a:lnTo>
                  <a:pt x="11" y="9"/>
                </a:lnTo>
                <a:lnTo>
                  <a:pt x="0" y="9"/>
                </a:lnTo>
                <a:lnTo>
                  <a:pt x="0" y="0"/>
                </a:lnTo>
                <a:lnTo>
                  <a:pt x="11" y="0"/>
                </a:lnTo>
                <a:lnTo>
                  <a:pt x="11" y="0"/>
                </a:lnTo>
                <a:close/>
                <a:moveTo>
                  <a:pt x="366" y="11"/>
                </a:moveTo>
                <a:lnTo>
                  <a:pt x="358" y="11"/>
                </a:lnTo>
                <a:lnTo>
                  <a:pt x="358" y="20"/>
                </a:lnTo>
                <a:lnTo>
                  <a:pt x="366" y="20"/>
                </a:lnTo>
                <a:lnTo>
                  <a:pt x="366" y="11"/>
                </a:lnTo>
                <a:lnTo>
                  <a:pt x="366" y="11"/>
                </a:lnTo>
                <a:close/>
                <a:moveTo>
                  <a:pt x="330" y="10"/>
                </a:moveTo>
                <a:lnTo>
                  <a:pt x="328" y="19"/>
                </a:lnTo>
                <a:lnTo>
                  <a:pt x="319" y="19"/>
                </a:lnTo>
                <a:lnTo>
                  <a:pt x="319" y="10"/>
                </a:lnTo>
                <a:lnTo>
                  <a:pt x="330" y="10"/>
                </a:lnTo>
                <a:lnTo>
                  <a:pt x="330" y="10"/>
                </a:lnTo>
                <a:close/>
                <a:moveTo>
                  <a:pt x="289" y="9"/>
                </a:moveTo>
                <a:lnTo>
                  <a:pt x="289" y="18"/>
                </a:lnTo>
                <a:lnTo>
                  <a:pt x="279" y="18"/>
                </a:lnTo>
                <a:lnTo>
                  <a:pt x="280" y="9"/>
                </a:lnTo>
                <a:lnTo>
                  <a:pt x="289" y="9"/>
                </a:lnTo>
                <a:lnTo>
                  <a:pt x="289" y="9"/>
                </a:lnTo>
                <a:close/>
                <a:moveTo>
                  <a:pt x="250" y="7"/>
                </a:moveTo>
                <a:lnTo>
                  <a:pt x="249" y="17"/>
                </a:lnTo>
                <a:lnTo>
                  <a:pt x="240" y="17"/>
                </a:lnTo>
                <a:lnTo>
                  <a:pt x="240" y="7"/>
                </a:lnTo>
                <a:lnTo>
                  <a:pt x="250" y="7"/>
                </a:lnTo>
                <a:lnTo>
                  <a:pt x="250" y="7"/>
                </a:lnTo>
                <a:close/>
                <a:moveTo>
                  <a:pt x="209" y="6"/>
                </a:moveTo>
                <a:lnTo>
                  <a:pt x="209" y="15"/>
                </a:lnTo>
                <a:lnTo>
                  <a:pt x="199" y="15"/>
                </a:lnTo>
                <a:lnTo>
                  <a:pt x="200" y="6"/>
                </a:lnTo>
                <a:lnTo>
                  <a:pt x="209" y="6"/>
                </a:lnTo>
                <a:lnTo>
                  <a:pt x="209" y="6"/>
                </a:lnTo>
                <a:close/>
                <a:moveTo>
                  <a:pt x="170" y="5"/>
                </a:moveTo>
                <a:lnTo>
                  <a:pt x="170" y="14"/>
                </a:lnTo>
                <a:lnTo>
                  <a:pt x="160" y="14"/>
                </a:lnTo>
                <a:lnTo>
                  <a:pt x="160" y="5"/>
                </a:lnTo>
                <a:lnTo>
                  <a:pt x="170" y="5"/>
                </a:lnTo>
                <a:lnTo>
                  <a:pt x="170" y="5"/>
                </a:lnTo>
                <a:close/>
                <a:moveTo>
                  <a:pt x="130" y="3"/>
                </a:moveTo>
                <a:lnTo>
                  <a:pt x="130" y="13"/>
                </a:lnTo>
                <a:lnTo>
                  <a:pt x="119" y="13"/>
                </a:lnTo>
                <a:lnTo>
                  <a:pt x="121" y="3"/>
                </a:lnTo>
                <a:lnTo>
                  <a:pt x="130" y="3"/>
                </a:lnTo>
                <a:lnTo>
                  <a:pt x="130" y="3"/>
                </a:lnTo>
                <a:close/>
                <a:moveTo>
                  <a:pt x="91" y="2"/>
                </a:moveTo>
                <a:lnTo>
                  <a:pt x="91" y="11"/>
                </a:lnTo>
                <a:lnTo>
                  <a:pt x="80" y="11"/>
                </a:lnTo>
                <a:lnTo>
                  <a:pt x="80" y="2"/>
                </a:lnTo>
                <a:lnTo>
                  <a:pt x="91" y="2"/>
                </a:lnTo>
                <a:lnTo>
                  <a:pt x="91" y="2"/>
                </a:lnTo>
                <a:close/>
                <a:moveTo>
                  <a:pt x="50" y="1"/>
                </a:moveTo>
                <a:lnTo>
                  <a:pt x="50" y="10"/>
                </a:lnTo>
                <a:lnTo>
                  <a:pt x="41" y="10"/>
                </a:lnTo>
                <a:lnTo>
                  <a:pt x="41" y="1"/>
                </a:lnTo>
                <a:lnTo>
                  <a:pt x="50" y="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307"/>
          <p:cNvSpPr>
            <a:spLocks noEditPoints="1"/>
          </p:cNvSpPr>
          <p:nvPr/>
        </p:nvSpPr>
        <p:spPr bwMode="auto">
          <a:xfrm>
            <a:off x="2421673" y="2169508"/>
            <a:ext cx="773113" cy="53975"/>
          </a:xfrm>
          <a:custGeom>
            <a:avLst/>
            <a:gdLst>
              <a:gd name="T0" fmla="*/ 10 w 487"/>
              <a:gd name="T1" fmla="*/ 32 h 34"/>
              <a:gd name="T2" fmla="*/ 0 w 487"/>
              <a:gd name="T3" fmla="*/ 23 h 34"/>
              <a:gd name="T4" fmla="*/ 9 w 487"/>
              <a:gd name="T5" fmla="*/ 23 h 34"/>
              <a:gd name="T6" fmla="*/ 487 w 487"/>
              <a:gd name="T7" fmla="*/ 10 h 34"/>
              <a:gd name="T8" fmla="*/ 477 w 487"/>
              <a:gd name="T9" fmla="*/ 1 h 34"/>
              <a:gd name="T10" fmla="*/ 487 w 487"/>
              <a:gd name="T11" fmla="*/ 0 h 34"/>
              <a:gd name="T12" fmla="*/ 448 w 487"/>
              <a:gd name="T13" fmla="*/ 11 h 34"/>
              <a:gd name="T14" fmla="*/ 437 w 487"/>
              <a:gd name="T15" fmla="*/ 2 h 34"/>
              <a:gd name="T16" fmla="*/ 446 w 487"/>
              <a:gd name="T17" fmla="*/ 2 h 34"/>
              <a:gd name="T18" fmla="*/ 407 w 487"/>
              <a:gd name="T19" fmla="*/ 14 h 34"/>
              <a:gd name="T20" fmla="*/ 397 w 487"/>
              <a:gd name="T21" fmla="*/ 5 h 34"/>
              <a:gd name="T22" fmla="*/ 407 w 487"/>
              <a:gd name="T23" fmla="*/ 4 h 34"/>
              <a:gd name="T24" fmla="*/ 368 w 487"/>
              <a:gd name="T25" fmla="*/ 15 h 34"/>
              <a:gd name="T26" fmla="*/ 358 w 487"/>
              <a:gd name="T27" fmla="*/ 6 h 34"/>
              <a:gd name="T28" fmla="*/ 367 w 487"/>
              <a:gd name="T29" fmla="*/ 6 h 34"/>
              <a:gd name="T30" fmla="*/ 328 w 487"/>
              <a:gd name="T31" fmla="*/ 18 h 34"/>
              <a:gd name="T32" fmla="*/ 317 w 487"/>
              <a:gd name="T33" fmla="*/ 9 h 34"/>
              <a:gd name="T34" fmla="*/ 328 w 487"/>
              <a:gd name="T35" fmla="*/ 7 h 34"/>
              <a:gd name="T36" fmla="*/ 288 w 487"/>
              <a:gd name="T37" fmla="*/ 19 h 34"/>
              <a:gd name="T38" fmla="*/ 278 w 487"/>
              <a:gd name="T39" fmla="*/ 10 h 34"/>
              <a:gd name="T40" fmla="*/ 288 w 487"/>
              <a:gd name="T41" fmla="*/ 10 h 34"/>
              <a:gd name="T42" fmla="*/ 248 w 487"/>
              <a:gd name="T43" fmla="*/ 22 h 34"/>
              <a:gd name="T44" fmla="*/ 237 w 487"/>
              <a:gd name="T45" fmla="*/ 13 h 34"/>
              <a:gd name="T46" fmla="*/ 248 w 487"/>
              <a:gd name="T47" fmla="*/ 11 h 34"/>
              <a:gd name="T48" fmla="*/ 209 w 487"/>
              <a:gd name="T49" fmla="*/ 23 h 34"/>
              <a:gd name="T50" fmla="*/ 198 w 487"/>
              <a:gd name="T51" fmla="*/ 14 h 34"/>
              <a:gd name="T52" fmla="*/ 209 w 487"/>
              <a:gd name="T53" fmla="*/ 14 h 34"/>
              <a:gd name="T54" fmla="*/ 169 w 487"/>
              <a:gd name="T55" fmla="*/ 26 h 34"/>
              <a:gd name="T56" fmla="*/ 159 w 487"/>
              <a:gd name="T57" fmla="*/ 15 h 34"/>
              <a:gd name="T58" fmla="*/ 168 w 487"/>
              <a:gd name="T59" fmla="*/ 15 h 34"/>
              <a:gd name="T60" fmla="*/ 129 w 487"/>
              <a:gd name="T61" fmla="*/ 27 h 34"/>
              <a:gd name="T62" fmla="*/ 118 w 487"/>
              <a:gd name="T63" fmla="*/ 18 h 34"/>
              <a:gd name="T64" fmla="*/ 129 w 487"/>
              <a:gd name="T65" fmla="*/ 18 h 34"/>
              <a:gd name="T66" fmla="*/ 90 w 487"/>
              <a:gd name="T67" fmla="*/ 30 h 34"/>
              <a:gd name="T68" fmla="*/ 79 w 487"/>
              <a:gd name="T69" fmla="*/ 19 h 34"/>
              <a:gd name="T70" fmla="*/ 88 w 487"/>
              <a:gd name="T71" fmla="*/ 19 h 34"/>
              <a:gd name="T72" fmla="*/ 49 w 487"/>
              <a:gd name="T73" fmla="*/ 31 h 34"/>
              <a:gd name="T74" fmla="*/ 39 w 487"/>
              <a:gd name="T7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7" h="34">
                <a:moveTo>
                  <a:pt x="9" y="23"/>
                </a:moveTo>
                <a:lnTo>
                  <a:pt x="10" y="32"/>
                </a:lnTo>
                <a:lnTo>
                  <a:pt x="0" y="34"/>
                </a:lnTo>
                <a:lnTo>
                  <a:pt x="0" y="23"/>
                </a:lnTo>
                <a:lnTo>
                  <a:pt x="9" y="23"/>
                </a:lnTo>
                <a:lnTo>
                  <a:pt x="9" y="23"/>
                </a:lnTo>
                <a:close/>
                <a:moveTo>
                  <a:pt x="487" y="0"/>
                </a:moveTo>
                <a:lnTo>
                  <a:pt x="487" y="10"/>
                </a:lnTo>
                <a:lnTo>
                  <a:pt x="477" y="10"/>
                </a:lnTo>
                <a:lnTo>
                  <a:pt x="477" y="1"/>
                </a:lnTo>
                <a:lnTo>
                  <a:pt x="487" y="0"/>
                </a:lnTo>
                <a:lnTo>
                  <a:pt x="487" y="0"/>
                </a:lnTo>
                <a:close/>
                <a:moveTo>
                  <a:pt x="446" y="2"/>
                </a:moveTo>
                <a:lnTo>
                  <a:pt x="448" y="11"/>
                </a:lnTo>
                <a:lnTo>
                  <a:pt x="437" y="13"/>
                </a:lnTo>
                <a:lnTo>
                  <a:pt x="437" y="2"/>
                </a:lnTo>
                <a:lnTo>
                  <a:pt x="446" y="2"/>
                </a:lnTo>
                <a:lnTo>
                  <a:pt x="446" y="2"/>
                </a:lnTo>
                <a:close/>
                <a:moveTo>
                  <a:pt x="407" y="4"/>
                </a:moveTo>
                <a:lnTo>
                  <a:pt x="407" y="14"/>
                </a:lnTo>
                <a:lnTo>
                  <a:pt x="398" y="14"/>
                </a:lnTo>
                <a:lnTo>
                  <a:pt x="397" y="5"/>
                </a:lnTo>
                <a:lnTo>
                  <a:pt x="407" y="4"/>
                </a:lnTo>
                <a:lnTo>
                  <a:pt x="407" y="4"/>
                </a:lnTo>
                <a:close/>
                <a:moveTo>
                  <a:pt x="367" y="6"/>
                </a:moveTo>
                <a:lnTo>
                  <a:pt x="368" y="15"/>
                </a:lnTo>
                <a:lnTo>
                  <a:pt x="358" y="17"/>
                </a:lnTo>
                <a:lnTo>
                  <a:pt x="358" y="6"/>
                </a:lnTo>
                <a:lnTo>
                  <a:pt x="367" y="6"/>
                </a:lnTo>
                <a:lnTo>
                  <a:pt x="367" y="6"/>
                </a:lnTo>
                <a:close/>
                <a:moveTo>
                  <a:pt x="328" y="7"/>
                </a:moveTo>
                <a:lnTo>
                  <a:pt x="328" y="18"/>
                </a:lnTo>
                <a:lnTo>
                  <a:pt x="318" y="18"/>
                </a:lnTo>
                <a:lnTo>
                  <a:pt x="317" y="9"/>
                </a:lnTo>
                <a:lnTo>
                  <a:pt x="328" y="7"/>
                </a:lnTo>
                <a:lnTo>
                  <a:pt x="328" y="7"/>
                </a:lnTo>
                <a:close/>
                <a:moveTo>
                  <a:pt x="288" y="10"/>
                </a:moveTo>
                <a:lnTo>
                  <a:pt x="288" y="19"/>
                </a:lnTo>
                <a:lnTo>
                  <a:pt x="278" y="21"/>
                </a:lnTo>
                <a:lnTo>
                  <a:pt x="278" y="10"/>
                </a:lnTo>
                <a:lnTo>
                  <a:pt x="288" y="10"/>
                </a:lnTo>
                <a:lnTo>
                  <a:pt x="288" y="10"/>
                </a:lnTo>
                <a:close/>
                <a:moveTo>
                  <a:pt x="248" y="11"/>
                </a:moveTo>
                <a:lnTo>
                  <a:pt x="248" y="22"/>
                </a:lnTo>
                <a:lnTo>
                  <a:pt x="239" y="22"/>
                </a:lnTo>
                <a:lnTo>
                  <a:pt x="237" y="13"/>
                </a:lnTo>
                <a:lnTo>
                  <a:pt x="248" y="11"/>
                </a:lnTo>
                <a:lnTo>
                  <a:pt x="248" y="11"/>
                </a:lnTo>
                <a:close/>
                <a:moveTo>
                  <a:pt x="209" y="14"/>
                </a:moveTo>
                <a:lnTo>
                  <a:pt x="209" y="23"/>
                </a:lnTo>
                <a:lnTo>
                  <a:pt x="198" y="24"/>
                </a:lnTo>
                <a:lnTo>
                  <a:pt x="198" y="14"/>
                </a:lnTo>
                <a:lnTo>
                  <a:pt x="209" y="14"/>
                </a:lnTo>
                <a:lnTo>
                  <a:pt x="209" y="14"/>
                </a:lnTo>
                <a:close/>
                <a:moveTo>
                  <a:pt x="168" y="15"/>
                </a:moveTo>
                <a:lnTo>
                  <a:pt x="169" y="26"/>
                </a:lnTo>
                <a:lnTo>
                  <a:pt x="159" y="26"/>
                </a:lnTo>
                <a:lnTo>
                  <a:pt x="159" y="15"/>
                </a:lnTo>
                <a:lnTo>
                  <a:pt x="168" y="15"/>
                </a:lnTo>
                <a:lnTo>
                  <a:pt x="168" y="15"/>
                </a:lnTo>
                <a:close/>
                <a:moveTo>
                  <a:pt x="129" y="18"/>
                </a:moveTo>
                <a:lnTo>
                  <a:pt x="129" y="27"/>
                </a:lnTo>
                <a:lnTo>
                  <a:pt x="118" y="27"/>
                </a:lnTo>
                <a:lnTo>
                  <a:pt x="118" y="18"/>
                </a:lnTo>
                <a:lnTo>
                  <a:pt x="129" y="18"/>
                </a:lnTo>
                <a:lnTo>
                  <a:pt x="129" y="18"/>
                </a:lnTo>
                <a:close/>
                <a:moveTo>
                  <a:pt x="88" y="19"/>
                </a:moveTo>
                <a:lnTo>
                  <a:pt x="90" y="30"/>
                </a:lnTo>
                <a:lnTo>
                  <a:pt x="79" y="30"/>
                </a:lnTo>
                <a:lnTo>
                  <a:pt x="79" y="19"/>
                </a:lnTo>
                <a:lnTo>
                  <a:pt x="88" y="19"/>
                </a:lnTo>
                <a:lnTo>
                  <a:pt x="88" y="19"/>
                </a:lnTo>
                <a:close/>
                <a:moveTo>
                  <a:pt x="49" y="21"/>
                </a:moveTo>
                <a:lnTo>
                  <a:pt x="49" y="31"/>
                </a:lnTo>
                <a:lnTo>
                  <a:pt x="40" y="31"/>
                </a:lnTo>
                <a:lnTo>
                  <a:pt x="39" y="22"/>
                </a:lnTo>
                <a:lnTo>
                  <a:pt x="49" y="2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308"/>
          <p:cNvSpPr>
            <a:spLocks noEditPoints="1"/>
          </p:cNvSpPr>
          <p:nvPr/>
        </p:nvSpPr>
        <p:spPr bwMode="auto">
          <a:xfrm>
            <a:off x="2862998" y="2148871"/>
            <a:ext cx="773113" cy="53975"/>
          </a:xfrm>
          <a:custGeom>
            <a:avLst/>
            <a:gdLst>
              <a:gd name="T0" fmla="*/ 10 w 487"/>
              <a:gd name="T1" fmla="*/ 32 h 34"/>
              <a:gd name="T2" fmla="*/ 0 w 487"/>
              <a:gd name="T3" fmla="*/ 23 h 34"/>
              <a:gd name="T4" fmla="*/ 10 w 487"/>
              <a:gd name="T5" fmla="*/ 23 h 34"/>
              <a:gd name="T6" fmla="*/ 487 w 487"/>
              <a:gd name="T7" fmla="*/ 10 h 34"/>
              <a:gd name="T8" fmla="*/ 477 w 487"/>
              <a:gd name="T9" fmla="*/ 1 h 34"/>
              <a:gd name="T10" fmla="*/ 487 w 487"/>
              <a:gd name="T11" fmla="*/ 0 h 34"/>
              <a:gd name="T12" fmla="*/ 448 w 487"/>
              <a:gd name="T13" fmla="*/ 11 h 34"/>
              <a:gd name="T14" fmla="*/ 438 w 487"/>
              <a:gd name="T15" fmla="*/ 2 h 34"/>
              <a:gd name="T16" fmla="*/ 447 w 487"/>
              <a:gd name="T17" fmla="*/ 2 h 34"/>
              <a:gd name="T18" fmla="*/ 408 w 487"/>
              <a:gd name="T19" fmla="*/ 14 h 34"/>
              <a:gd name="T20" fmla="*/ 397 w 487"/>
              <a:gd name="T21" fmla="*/ 5 h 34"/>
              <a:gd name="T22" fmla="*/ 408 w 487"/>
              <a:gd name="T23" fmla="*/ 3 h 34"/>
              <a:gd name="T24" fmla="*/ 368 w 487"/>
              <a:gd name="T25" fmla="*/ 15 h 34"/>
              <a:gd name="T26" fmla="*/ 358 w 487"/>
              <a:gd name="T27" fmla="*/ 6 h 34"/>
              <a:gd name="T28" fmla="*/ 367 w 487"/>
              <a:gd name="T29" fmla="*/ 6 h 34"/>
              <a:gd name="T30" fmla="*/ 328 w 487"/>
              <a:gd name="T31" fmla="*/ 18 h 34"/>
              <a:gd name="T32" fmla="*/ 317 w 487"/>
              <a:gd name="T33" fmla="*/ 7 h 34"/>
              <a:gd name="T34" fmla="*/ 328 w 487"/>
              <a:gd name="T35" fmla="*/ 7 h 34"/>
              <a:gd name="T36" fmla="*/ 289 w 487"/>
              <a:gd name="T37" fmla="*/ 19 h 34"/>
              <a:gd name="T38" fmla="*/ 278 w 487"/>
              <a:gd name="T39" fmla="*/ 10 h 34"/>
              <a:gd name="T40" fmla="*/ 289 w 487"/>
              <a:gd name="T41" fmla="*/ 10 h 34"/>
              <a:gd name="T42" fmla="*/ 249 w 487"/>
              <a:gd name="T43" fmla="*/ 22 h 34"/>
              <a:gd name="T44" fmla="*/ 239 w 487"/>
              <a:gd name="T45" fmla="*/ 11 h 34"/>
              <a:gd name="T46" fmla="*/ 248 w 487"/>
              <a:gd name="T47" fmla="*/ 11 h 34"/>
              <a:gd name="T48" fmla="*/ 209 w 487"/>
              <a:gd name="T49" fmla="*/ 23 h 34"/>
              <a:gd name="T50" fmla="*/ 199 w 487"/>
              <a:gd name="T51" fmla="*/ 14 h 34"/>
              <a:gd name="T52" fmla="*/ 209 w 487"/>
              <a:gd name="T53" fmla="*/ 13 h 34"/>
              <a:gd name="T54" fmla="*/ 170 w 487"/>
              <a:gd name="T55" fmla="*/ 24 h 34"/>
              <a:gd name="T56" fmla="*/ 159 w 487"/>
              <a:gd name="T57" fmla="*/ 15 h 34"/>
              <a:gd name="T58" fmla="*/ 168 w 487"/>
              <a:gd name="T59" fmla="*/ 15 h 34"/>
              <a:gd name="T60" fmla="*/ 129 w 487"/>
              <a:gd name="T61" fmla="*/ 27 h 34"/>
              <a:gd name="T62" fmla="*/ 119 w 487"/>
              <a:gd name="T63" fmla="*/ 18 h 34"/>
              <a:gd name="T64" fmla="*/ 129 w 487"/>
              <a:gd name="T65" fmla="*/ 17 h 34"/>
              <a:gd name="T66" fmla="*/ 90 w 487"/>
              <a:gd name="T67" fmla="*/ 28 h 34"/>
              <a:gd name="T68" fmla="*/ 80 w 487"/>
              <a:gd name="T69" fmla="*/ 19 h 34"/>
              <a:gd name="T70" fmla="*/ 89 w 487"/>
              <a:gd name="T71" fmla="*/ 19 h 34"/>
              <a:gd name="T72" fmla="*/ 50 w 487"/>
              <a:gd name="T73" fmla="*/ 31 h 34"/>
              <a:gd name="T74" fmla="*/ 39 w 487"/>
              <a:gd name="T7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7" h="34">
                <a:moveTo>
                  <a:pt x="10" y="23"/>
                </a:moveTo>
                <a:lnTo>
                  <a:pt x="10" y="32"/>
                </a:lnTo>
                <a:lnTo>
                  <a:pt x="0" y="34"/>
                </a:lnTo>
                <a:lnTo>
                  <a:pt x="0" y="23"/>
                </a:lnTo>
                <a:lnTo>
                  <a:pt x="10" y="23"/>
                </a:lnTo>
                <a:lnTo>
                  <a:pt x="10" y="23"/>
                </a:lnTo>
                <a:close/>
                <a:moveTo>
                  <a:pt x="487" y="0"/>
                </a:moveTo>
                <a:lnTo>
                  <a:pt x="487" y="10"/>
                </a:lnTo>
                <a:lnTo>
                  <a:pt x="478" y="10"/>
                </a:lnTo>
                <a:lnTo>
                  <a:pt x="477" y="1"/>
                </a:lnTo>
                <a:lnTo>
                  <a:pt x="487" y="0"/>
                </a:lnTo>
                <a:lnTo>
                  <a:pt x="487" y="0"/>
                </a:lnTo>
                <a:close/>
                <a:moveTo>
                  <a:pt x="447" y="2"/>
                </a:moveTo>
                <a:lnTo>
                  <a:pt x="448" y="11"/>
                </a:lnTo>
                <a:lnTo>
                  <a:pt x="438" y="13"/>
                </a:lnTo>
                <a:lnTo>
                  <a:pt x="438" y="2"/>
                </a:lnTo>
                <a:lnTo>
                  <a:pt x="447" y="2"/>
                </a:lnTo>
                <a:lnTo>
                  <a:pt x="447" y="2"/>
                </a:lnTo>
                <a:close/>
                <a:moveTo>
                  <a:pt x="408" y="3"/>
                </a:moveTo>
                <a:lnTo>
                  <a:pt x="408" y="14"/>
                </a:lnTo>
                <a:lnTo>
                  <a:pt x="398" y="14"/>
                </a:lnTo>
                <a:lnTo>
                  <a:pt x="397" y="5"/>
                </a:lnTo>
                <a:lnTo>
                  <a:pt x="408" y="3"/>
                </a:lnTo>
                <a:lnTo>
                  <a:pt x="408" y="3"/>
                </a:lnTo>
                <a:close/>
                <a:moveTo>
                  <a:pt x="367" y="6"/>
                </a:moveTo>
                <a:lnTo>
                  <a:pt x="368" y="15"/>
                </a:lnTo>
                <a:lnTo>
                  <a:pt x="358" y="17"/>
                </a:lnTo>
                <a:lnTo>
                  <a:pt x="358" y="6"/>
                </a:lnTo>
                <a:lnTo>
                  <a:pt x="367" y="6"/>
                </a:lnTo>
                <a:lnTo>
                  <a:pt x="367" y="6"/>
                </a:lnTo>
                <a:close/>
                <a:moveTo>
                  <a:pt x="328" y="7"/>
                </a:moveTo>
                <a:lnTo>
                  <a:pt x="328" y="18"/>
                </a:lnTo>
                <a:lnTo>
                  <a:pt x="319" y="18"/>
                </a:lnTo>
                <a:lnTo>
                  <a:pt x="317" y="7"/>
                </a:lnTo>
                <a:lnTo>
                  <a:pt x="328" y="7"/>
                </a:lnTo>
                <a:lnTo>
                  <a:pt x="328" y="7"/>
                </a:lnTo>
                <a:close/>
                <a:moveTo>
                  <a:pt x="289" y="10"/>
                </a:moveTo>
                <a:lnTo>
                  <a:pt x="289" y="19"/>
                </a:lnTo>
                <a:lnTo>
                  <a:pt x="278" y="19"/>
                </a:lnTo>
                <a:lnTo>
                  <a:pt x="278" y="10"/>
                </a:lnTo>
                <a:lnTo>
                  <a:pt x="289" y="10"/>
                </a:lnTo>
                <a:lnTo>
                  <a:pt x="289" y="10"/>
                </a:lnTo>
                <a:close/>
                <a:moveTo>
                  <a:pt x="248" y="11"/>
                </a:moveTo>
                <a:lnTo>
                  <a:pt x="249" y="22"/>
                </a:lnTo>
                <a:lnTo>
                  <a:pt x="239" y="22"/>
                </a:lnTo>
                <a:lnTo>
                  <a:pt x="239" y="11"/>
                </a:lnTo>
                <a:lnTo>
                  <a:pt x="248" y="11"/>
                </a:lnTo>
                <a:lnTo>
                  <a:pt x="248" y="11"/>
                </a:lnTo>
                <a:close/>
                <a:moveTo>
                  <a:pt x="209" y="13"/>
                </a:moveTo>
                <a:lnTo>
                  <a:pt x="209" y="23"/>
                </a:lnTo>
                <a:lnTo>
                  <a:pt x="199" y="23"/>
                </a:lnTo>
                <a:lnTo>
                  <a:pt x="199" y="14"/>
                </a:lnTo>
                <a:lnTo>
                  <a:pt x="209" y="13"/>
                </a:lnTo>
                <a:lnTo>
                  <a:pt x="209" y="13"/>
                </a:lnTo>
                <a:close/>
                <a:moveTo>
                  <a:pt x="168" y="15"/>
                </a:moveTo>
                <a:lnTo>
                  <a:pt x="170" y="24"/>
                </a:lnTo>
                <a:lnTo>
                  <a:pt x="159" y="26"/>
                </a:lnTo>
                <a:lnTo>
                  <a:pt x="159" y="15"/>
                </a:lnTo>
                <a:lnTo>
                  <a:pt x="168" y="15"/>
                </a:lnTo>
                <a:lnTo>
                  <a:pt x="168" y="15"/>
                </a:lnTo>
                <a:close/>
                <a:moveTo>
                  <a:pt x="129" y="17"/>
                </a:moveTo>
                <a:lnTo>
                  <a:pt x="129" y="27"/>
                </a:lnTo>
                <a:lnTo>
                  <a:pt x="120" y="27"/>
                </a:lnTo>
                <a:lnTo>
                  <a:pt x="119" y="18"/>
                </a:lnTo>
                <a:lnTo>
                  <a:pt x="129" y="17"/>
                </a:lnTo>
                <a:lnTo>
                  <a:pt x="129" y="17"/>
                </a:lnTo>
                <a:close/>
                <a:moveTo>
                  <a:pt x="89" y="19"/>
                </a:moveTo>
                <a:lnTo>
                  <a:pt x="90" y="28"/>
                </a:lnTo>
                <a:lnTo>
                  <a:pt x="80" y="30"/>
                </a:lnTo>
                <a:lnTo>
                  <a:pt x="80" y="19"/>
                </a:lnTo>
                <a:lnTo>
                  <a:pt x="89" y="19"/>
                </a:lnTo>
                <a:lnTo>
                  <a:pt x="89" y="19"/>
                </a:lnTo>
                <a:close/>
                <a:moveTo>
                  <a:pt x="50" y="20"/>
                </a:moveTo>
                <a:lnTo>
                  <a:pt x="50" y="31"/>
                </a:lnTo>
                <a:lnTo>
                  <a:pt x="40" y="31"/>
                </a:lnTo>
                <a:lnTo>
                  <a:pt x="39" y="22"/>
                </a:lnTo>
                <a:lnTo>
                  <a:pt x="50" y="2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309"/>
          <p:cNvSpPr>
            <a:spLocks/>
          </p:cNvSpPr>
          <p:nvPr/>
        </p:nvSpPr>
        <p:spPr bwMode="auto">
          <a:xfrm>
            <a:off x="4513998" y="832833"/>
            <a:ext cx="17463" cy="15875"/>
          </a:xfrm>
          <a:custGeom>
            <a:avLst/>
            <a:gdLst>
              <a:gd name="T0" fmla="*/ 11 w 11"/>
              <a:gd name="T1" fmla="*/ 0 h 10"/>
              <a:gd name="T2" fmla="*/ 11 w 11"/>
              <a:gd name="T3" fmla="*/ 0 h 10"/>
              <a:gd name="T4" fmla="*/ 1 w 11"/>
              <a:gd name="T5" fmla="*/ 0 h 10"/>
              <a:gd name="T6" fmla="*/ 0 w 11"/>
              <a:gd name="T7" fmla="*/ 0 h 10"/>
              <a:gd name="T8" fmla="*/ 0 w 11"/>
              <a:gd name="T9" fmla="*/ 10 h 10"/>
              <a:gd name="T10" fmla="*/ 1 w 11"/>
              <a:gd name="T11" fmla="*/ 10 h 10"/>
              <a:gd name="T12" fmla="*/ 11 w 11"/>
              <a:gd name="T13" fmla="*/ 10 h 10"/>
              <a:gd name="T14" fmla="*/ 11 w 11"/>
              <a:gd name="T15" fmla="*/ 10 h 10"/>
              <a:gd name="T16" fmla="*/ 11 w 11"/>
              <a:gd name="T1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0">
                <a:moveTo>
                  <a:pt x="11" y="0"/>
                </a:moveTo>
                <a:lnTo>
                  <a:pt x="11" y="0"/>
                </a:lnTo>
                <a:lnTo>
                  <a:pt x="1" y="0"/>
                </a:lnTo>
                <a:lnTo>
                  <a:pt x="0" y="0"/>
                </a:lnTo>
                <a:lnTo>
                  <a:pt x="0" y="10"/>
                </a:lnTo>
                <a:lnTo>
                  <a:pt x="1" y="10"/>
                </a:lnTo>
                <a:lnTo>
                  <a:pt x="11" y="10"/>
                </a:lnTo>
                <a:lnTo>
                  <a:pt x="11" y="10"/>
                </a:lnTo>
                <a:lnTo>
                  <a:pt x="11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310"/>
          <p:cNvSpPr>
            <a:spLocks/>
          </p:cNvSpPr>
          <p:nvPr/>
        </p:nvSpPr>
        <p:spPr bwMode="auto">
          <a:xfrm>
            <a:off x="4579085" y="834421"/>
            <a:ext cx="15875" cy="17463"/>
          </a:xfrm>
          <a:custGeom>
            <a:avLst/>
            <a:gdLst>
              <a:gd name="T0" fmla="*/ 10 w 10"/>
              <a:gd name="T1" fmla="*/ 0 h 11"/>
              <a:gd name="T2" fmla="*/ 2 w 10"/>
              <a:gd name="T3" fmla="*/ 0 h 11"/>
              <a:gd name="T4" fmla="*/ 0 w 10"/>
              <a:gd name="T5" fmla="*/ 0 h 11"/>
              <a:gd name="T6" fmla="*/ 0 w 10"/>
              <a:gd name="T7" fmla="*/ 11 h 11"/>
              <a:gd name="T8" fmla="*/ 1 w 10"/>
              <a:gd name="T9" fmla="*/ 11 h 11"/>
              <a:gd name="T10" fmla="*/ 9 w 10"/>
              <a:gd name="T11" fmla="*/ 11 h 11"/>
              <a:gd name="T12" fmla="*/ 10 w 10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1">
                <a:moveTo>
                  <a:pt x="10" y="0"/>
                </a:moveTo>
                <a:lnTo>
                  <a:pt x="2" y="0"/>
                </a:lnTo>
                <a:lnTo>
                  <a:pt x="0" y="0"/>
                </a:lnTo>
                <a:lnTo>
                  <a:pt x="0" y="11"/>
                </a:lnTo>
                <a:lnTo>
                  <a:pt x="1" y="11"/>
                </a:lnTo>
                <a:lnTo>
                  <a:pt x="9" y="11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311"/>
          <p:cNvSpPr>
            <a:spLocks/>
          </p:cNvSpPr>
          <p:nvPr/>
        </p:nvSpPr>
        <p:spPr bwMode="auto">
          <a:xfrm>
            <a:off x="4640998" y="839183"/>
            <a:ext cx="15875" cy="15875"/>
          </a:xfrm>
          <a:custGeom>
            <a:avLst/>
            <a:gdLst>
              <a:gd name="T0" fmla="*/ 10 w 10"/>
              <a:gd name="T1" fmla="*/ 0 h 10"/>
              <a:gd name="T2" fmla="*/ 4 w 10"/>
              <a:gd name="T3" fmla="*/ 0 h 10"/>
              <a:gd name="T4" fmla="*/ 0 w 10"/>
              <a:gd name="T5" fmla="*/ 0 h 10"/>
              <a:gd name="T6" fmla="*/ 0 w 10"/>
              <a:gd name="T7" fmla="*/ 9 h 10"/>
              <a:gd name="T8" fmla="*/ 2 w 10"/>
              <a:gd name="T9" fmla="*/ 9 h 10"/>
              <a:gd name="T10" fmla="*/ 10 w 10"/>
              <a:gd name="T11" fmla="*/ 10 h 10"/>
              <a:gd name="T12" fmla="*/ 10 w 10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10" y="0"/>
                </a:moveTo>
                <a:lnTo>
                  <a:pt x="4" y="0"/>
                </a:lnTo>
                <a:lnTo>
                  <a:pt x="0" y="0"/>
                </a:lnTo>
                <a:lnTo>
                  <a:pt x="0" y="9"/>
                </a:lnTo>
                <a:lnTo>
                  <a:pt x="2" y="9"/>
                </a:lnTo>
                <a:lnTo>
                  <a:pt x="10" y="10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312"/>
          <p:cNvSpPr>
            <a:spLocks/>
          </p:cNvSpPr>
          <p:nvPr/>
        </p:nvSpPr>
        <p:spPr bwMode="auto">
          <a:xfrm>
            <a:off x="4702910" y="842358"/>
            <a:ext cx="19050" cy="17463"/>
          </a:xfrm>
          <a:custGeom>
            <a:avLst/>
            <a:gdLst>
              <a:gd name="T0" fmla="*/ 12 w 12"/>
              <a:gd name="T1" fmla="*/ 2 h 11"/>
              <a:gd name="T2" fmla="*/ 5 w 12"/>
              <a:gd name="T3" fmla="*/ 0 h 11"/>
              <a:gd name="T4" fmla="*/ 1 w 12"/>
              <a:gd name="T5" fmla="*/ 0 h 11"/>
              <a:gd name="T6" fmla="*/ 0 w 12"/>
              <a:gd name="T7" fmla="*/ 10 h 11"/>
              <a:gd name="T8" fmla="*/ 4 w 12"/>
              <a:gd name="T9" fmla="*/ 11 h 11"/>
              <a:gd name="T10" fmla="*/ 10 w 12"/>
              <a:gd name="T11" fmla="*/ 11 h 11"/>
              <a:gd name="T12" fmla="*/ 12 w 12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1">
                <a:moveTo>
                  <a:pt x="12" y="2"/>
                </a:moveTo>
                <a:lnTo>
                  <a:pt x="5" y="0"/>
                </a:lnTo>
                <a:lnTo>
                  <a:pt x="1" y="0"/>
                </a:lnTo>
                <a:lnTo>
                  <a:pt x="0" y="10"/>
                </a:lnTo>
                <a:lnTo>
                  <a:pt x="4" y="11"/>
                </a:lnTo>
                <a:lnTo>
                  <a:pt x="10" y="11"/>
                </a:lnTo>
                <a:lnTo>
                  <a:pt x="12" y="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313"/>
          <p:cNvSpPr>
            <a:spLocks/>
          </p:cNvSpPr>
          <p:nvPr/>
        </p:nvSpPr>
        <p:spPr bwMode="auto">
          <a:xfrm>
            <a:off x="4766410" y="848708"/>
            <a:ext cx="17463" cy="17463"/>
          </a:xfrm>
          <a:custGeom>
            <a:avLst/>
            <a:gdLst>
              <a:gd name="T0" fmla="*/ 11 w 11"/>
              <a:gd name="T1" fmla="*/ 2 h 11"/>
              <a:gd name="T2" fmla="*/ 4 w 11"/>
              <a:gd name="T3" fmla="*/ 0 h 11"/>
              <a:gd name="T4" fmla="*/ 0 w 11"/>
              <a:gd name="T5" fmla="*/ 0 h 11"/>
              <a:gd name="T6" fmla="*/ 0 w 11"/>
              <a:gd name="T7" fmla="*/ 9 h 11"/>
              <a:gd name="T8" fmla="*/ 3 w 11"/>
              <a:gd name="T9" fmla="*/ 11 h 11"/>
              <a:gd name="T10" fmla="*/ 10 w 11"/>
              <a:gd name="T11" fmla="*/ 11 h 11"/>
              <a:gd name="T12" fmla="*/ 11 w 11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11" y="2"/>
                </a:moveTo>
                <a:lnTo>
                  <a:pt x="4" y="0"/>
                </a:lnTo>
                <a:lnTo>
                  <a:pt x="0" y="0"/>
                </a:lnTo>
                <a:lnTo>
                  <a:pt x="0" y="9"/>
                </a:lnTo>
                <a:lnTo>
                  <a:pt x="3" y="11"/>
                </a:lnTo>
                <a:lnTo>
                  <a:pt x="10" y="11"/>
                </a:lnTo>
                <a:lnTo>
                  <a:pt x="11" y="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314"/>
          <p:cNvSpPr>
            <a:spLocks/>
          </p:cNvSpPr>
          <p:nvPr/>
        </p:nvSpPr>
        <p:spPr bwMode="auto">
          <a:xfrm>
            <a:off x="4829910" y="855058"/>
            <a:ext cx="15875" cy="19050"/>
          </a:xfrm>
          <a:custGeom>
            <a:avLst/>
            <a:gdLst>
              <a:gd name="T0" fmla="*/ 10 w 10"/>
              <a:gd name="T1" fmla="*/ 2 h 12"/>
              <a:gd name="T2" fmla="*/ 4 w 10"/>
              <a:gd name="T3" fmla="*/ 2 h 12"/>
              <a:gd name="T4" fmla="*/ 1 w 10"/>
              <a:gd name="T5" fmla="*/ 0 h 12"/>
              <a:gd name="T6" fmla="*/ 0 w 10"/>
              <a:gd name="T7" fmla="*/ 11 h 12"/>
              <a:gd name="T8" fmla="*/ 2 w 10"/>
              <a:gd name="T9" fmla="*/ 11 h 12"/>
              <a:gd name="T10" fmla="*/ 9 w 10"/>
              <a:gd name="T11" fmla="*/ 12 h 12"/>
              <a:gd name="T12" fmla="*/ 10 w 10"/>
              <a:gd name="T13" fmla="*/ 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2">
                <a:moveTo>
                  <a:pt x="10" y="2"/>
                </a:moveTo>
                <a:lnTo>
                  <a:pt x="4" y="2"/>
                </a:lnTo>
                <a:lnTo>
                  <a:pt x="1" y="0"/>
                </a:lnTo>
                <a:lnTo>
                  <a:pt x="0" y="11"/>
                </a:lnTo>
                <a:lnTo>
                  <a:pt x="2" y="11"/>
                </a:lnTo>
                <a:lnTo>
                  <a:pt x="9" y="12"/>
                </a:lnTo>
                <a:lnTo>
                  <a:pt x="10" y="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315"/>
          <p:cNvSpPr>
            <a:spLocks/>
          </p:cNvSpPr>
          <p:nvPr/>
        </p:nvSpPr>
        <p:spPr bwMode="auto">
          <a:xfrm>
            <a:off x="4891823" y="866171"/>
            <a:ext cx="19050" cy="15875"/>
          </a:xfrm>
          <a:custGeom>
            <a:avLst/>
            <a:gdLst>
              <a:gd name="T0" fmla="*/ 12 w 12"/>
              <a:gd name="T1" fmla="*/ 1 h 10"/>
              <a:gd name="T2" fmla="*/ 4 w 12"/>
              <a:gd name="T3" fmla="*/ 0 h 10"/>
              <a:gd name="T4" fmla="*/ 1 w 12"/>
              <a:gd name="T5" fmla="*/ 0 h 10"/>
              <a:gd name="T6" fmla="*/ 0 w 12"/>
              <a:gd name="T7" fmla="*/ 9 h 10"/>
              <a:gd name="T8" fmla="*/ 3 w 12"/>
              <a:gd name="T9" fmla="*/ 9 h 10"/>
              <a:gd name="T10" fmla="*/ 9 w 12"/>
              <a:gd name="T11" fmla="*/ 10 h 10"/>
              <a:gd name="T12" fmla="*/ 12 w 12"/>
              <a:gd name="T13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0">
                <a:moveTo>
                  <a:pt x="12" y="1"/>
                </a:moveTo>
                <a:lnTo>
                  <a:pt x="4" y="0"/>
                </a:lnTo>
                <a:lnTo>
                  <a:pt x="1" y="0"/>
                </a:lnTo>
                <a:lnTo>
                  <a:pt x="0" y="9"/>
                </a:lnTo>
                <a:lnTo>
                  <a:pt x="3" y="9"/>
                </a:lnTo>
                <a:lnTo>
                  <a:pt x="9" y="10"/>
                </a:lnTo>
                <a:lnTo>
                  <a:pt x="12" y="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316"/>
          <p:cNvSpPr>
            <a:spLocks/>
          </p:cNvSpPr>
          <p:nvPr/>
        </p:nvSpPr>
        <p:spPr bwMode="auto">
          <a:xfrm>
            <a:off x="4953735" y="874108"/>
            <a:ext cx="19050" cy="19050"/>
          </a:xfrm>
          <a:custGeom>
            <a:avLst/>
            <a:gdLst>
              <a:gd name="T0" fmla="*/ 12 w 12"/>
              <a:gd name="T1" fmla="*/ 3 h 12"/>
              <a:gd name="T2" fmla="*/ 12 w 12"/>
              <a:gd name="T3" fmla="*/ 3 h 12"/>
              <a:gd name="T4" fmla="*/ 4 w 12"/>
              <a:gd name="T5" fmla="*/ 1 h 12"/>
              <a:gd name="T6" fmla="*/ 1 w 12"/>
              <a:gd name="T7" fmla="*/ 0 h 12"/>
              <a:gd name="T8" fmla="*/ 0 w 12"/>
              <a:gd name="T9" fmla="*/ 10 h 12"/>
              <a:gd name="T10" fmla="*/ 1 w 12"/>
              <a:gd name="T11" fmla="*/ 10 h 12"/>
              <a:gd name="T12" fmla="*/ 9 w 12"/>
              <a:gd name="T13" fmla="*/ 12 h 12"/>
              <a:gd name="T14" fmla="*/ 9 w 12"/>
              <a:gd name="T15" fmla="*/ 12 h 12"/>
              <a:gd name="T16" fmla="*/ 12 w 12"/>
              <a:gd name="T17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2" y="3"/>
                </a:moveTo>
                <a:lnTo>
                  <a:pt x="12" y="3"/>
                </a:lnTo>
                <a:lnTo>
                  <a:pt x="4" y="1"/>
                </a:lnTo>
                <a:lnTo>
                  <a:pt x="1" y="0"/>
                </a:lnTo>
                <a:lnTo>
                  <a:pt x="0" y="10"/>
                </a:lnTo>
                <a:lnTo>
                  <a:pt x="1" y="10"/>
                </a:lnTo>
                <a:lnTo>
                  <a:pt x="9" y="12"/>
                </a:lnTo>
                <a:lnTo>
                  <a:pt x="9" y="12"/>
                </a:lnTo>
                <a:lnTo>
                  <a:pt x="12" y="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317"/>
          <p:cNvSpPr>
            <a:spLocks/>
          </p:cNvSpPr>
          <p:nvPr/>
        </p:nvSpPr>
        <p:spPr bwMode="auto">
          <a:xfrm>
            <a:off x="5015648" y="886808"/>
            <a:ext cx="19050" cy="19050"/>
          </a:xfrm>
          <a:custGeom>
            <a:avLst/>
            <a:gdLst>
              <a:gd name="T0" fmla="*/ 12 w 12"/>
              <a:gd name="T1" fmla="*/ 1 h 12"/>
              <a:gd name="T2" fmla="*/ 11 w 12"/>
              <a:gd name="T3" fmla="*/ 1 h 12"/>
              <a:gd name="T4" fmla="*/ 3 w 12"/>
              <a:gd name="T5" fmla="*/ 0 h 12"/>
              <a:gd name="T6" fmla="*/ 2 w 12"/>
              <a:gd name="T7" fmla="*/ 0 h 12"/>
              <a:gd name="T8" fmla="*/ 0 w 12"/>
              <a:gd name="T9" fmla="*/ 9 h 12"/>
              <a:gd name="T10" fmla="*/ 0 w 12"/>
              <a:gd name="T11" fmla="*/ 10 h 12"/>
              <a:gd name="T12" fmla="*/ 8 w 12"/>
              <a:gd name="T13" fmla="*/ 12 h 12"/>
              <a:gd name="T14" fmla="*/ 9 w 12"/>
              <a:gd name="T15" fmla="*/ 12 h 12"/>
              <a:gd name="T16" fmla="*/ 12 w 12"/>
              <a:gd name="T17" fmla="*/ 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2" y="1"/>
                </a:moveTo>
                <a:lnTo>
                  <a:pt x="11" y="1"/>
                </a:lnTo>
                <a:lnTo>
                  <a:pt x="3" y="0"/>
                </a:lnTo>
                <a:lnTo>
                  <a:pt x="2" y="0"/>
                </a:lnTo>
                <a:lnTo>
                  <a:pt x="0" y="9"/>
                </a:lnTo>
                <a:lnTo>
                  <a:pt x="0" y="10"/>
                </a:lnTo>
                <a:lnTo>
                  <a:pt x="8" y="12"/>
                </a:lnTo>
                <a:lnTo>
                  <a:pt x="9" y="12"/>
                </a:lnTo>
                <a:lnTo>
                  <a:pt x="12" y="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318"/>
          <p:cNvSpPr>
            <a:spLocks/>
          </p:cNvSpPr>
          <p:nvPr/>
        </p:nvSpPr>
        <p:spPr bwMode="auto">
          <a:xfrm>
            <a:off x="5075973" y="899508"/>
            <a:ext cx="20638" cy="17463"/>
          </a:xfrm>
          <a:custGeom>
            <a:avLst/>
            <a:gdLst>
              <a:gd name="T0" fmla="*/ 13 w 13"/>
              <a:gd name="T1" fmla="*/ 2 h 11"/>
              <a:gd name="T2" fmla="*/ 9 w 13"/>
              <a:gd name="T3" fmla="*/ 1 h 11"/>
              <a:gd name="T4" fmla="*/ 3 w 13"/>
              <a:gd name="T5" fmla="*/ 0 h 11"/>
              <a:gd name="T6" fmla="*/ 0 w 13"/>
              <a:gd name="T7" fmla="*/ 10 h 11"/>
              <a:gd name="T8" fmla="*/ 8 w 13"/>
              <a:gd name="T9" fmla="*/ 11 h 11"/>
              <a:gd name="T10" fmla="*/ 11 w 13"/>
              <a:gd name="T11" fmla="*/ 11 h 11"/>
              <a:gd name="T12" fmla="*/ 13 w 13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1">
                <a:moveTo>
                  <a:pt x="13" y="2"/>
                </a:moveTo>
                <a:lnTo>
                  <a:pt x="9" y="1"/>
                </a:lnTo>
                <a:lnTo>
                  <a:pt x="3" y="0"/>
                </a:lnTo>
                <a:lnTo>
                  <a:pt x="0" y="10"/>
                </a:lnTo>
                <a:lnTo>
                  <a:pt x="8" y="11"/>
                </a:lnTo>
                <a:lnTo>
                  <a:pt x="11" y="11"/>
                </a:lnTo>
                <a:lnTo>
                  <a:pt x="13" y="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319"/>
          <p:cNvSpPr>
            <a:spLocks/>
          </p:cNvSpPr>
          <p:nvPr/>
        </p:nvSpPr>
        <p:spPr bwMode="auto">
          <a:xfrm>
            <a:off x="5137885" y="913796"/>
            <a:ext cx="19050" cy="19050"/>
          </a:xfrm>
          <a:custGeom>
            <a:avLst/>
            <a:gdLst>
              <a:gd name="T0" fmla="*/ 12 w 12"/>
              <a:gd name="T1" fmla="*/ 2 h 12"/>
              <a:gd name="T2" fmla="*/ 8 w 12"/>
              <a:gd name="T3" fmla="*/ 1 h 12"/>
              <a:gd name="T4" fmla="*/ 3 w 12"/>
              <a:gd name="T5" fmla="*/ 0 h 12"/>
              <a:gd name="T6" fmla="*/ 0 w 12"/>
              <a:gd name="T7" fmla="*/ 10 h 12"/>
              <a:gd name="T8" fmla="*/ 6 w 12"/>
              <a:gd name="T9" fmla="*/ 10 h 12"/>
              <a:gd name="T10" fmla="*/ 10 w 12"/>
              <a:gd name="T11" fmla="*/ 12 h 12"/>
              <a:gd name="T12" fmla="*/ 12 w 12"/>
              <a:gd name="T13" fmla="*/ 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12" y="2"/>
                </a:moveTo>
                <a:lnTo>
                  <a:pt x="8" y="1"/>
                </a:lnTo>
                <a:lnTo>
                  <a:pt x="3" y="0"/>
                </a:lnTo>
                <a:lnTo>
                  <a:pt x="0" y="10"/>
                </a:lnTo>
                <a:lnTo>
                  <a:pt x="6" y="10"/>
                </a:lnTo>
                <a:lnTo>
                  <a:pt x="10" y="12"/>
                </a:lnTo>
                <a:lnTo>
                  <a:pt x="12" y="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320"/>
          <p:cNvSpPr>
            <a:spLocks/>
          </p:cNvSpPr>
          <p:nvPr/>
        </p:nvSpPr>
        <p:spPr bwMode="auto">
          <a:xfrm>
            <a:off x="5198210" y="929671"/>
            <a:ext cx="20638" cy="19050"/>
          </a:xfrm>
          <a:custGeom>
            <a:avLst/>
            <a:gdLst>
              <a:gd name="T0" fmla="*/ 13 w 13"/>
              <a:gd name="T1" fmla="*/ 3 h 12"/>
              <a:gd name="T2" fmla="*/ 7 w 13"/>
              <a:gd name="T3" fmla="*/ 0 h 12"/>
              <a:gd name="T4" fmla="*/ 3 w 13"/>
              <a:gd name="T5" fmla="*/ 0 h 12"/>
              <a:gd name="T6" fmla="*/ 0 w 13"/>
              <a:gd name="T7" fmla="*/ 9 h 12"/>
              <a:gd name="T8" fmla="*/ 4 w 13"/>
              <a:gd name="T9" fmla="*/ 11 h 12"/>
              <a:gd name="T10" fmla="*/ 11 w 13"/>
              <a:gd name="T11" fmla="*/ 12 h 12"/>
              <a:gd name="T12" fmla="*/ 13 w 13"/>
              <a:gd name="T13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13" y="3"/>
                </a:moveTo>
                <a:lnTo>
                  <a:pt x="7" y="0"/>
                </a:lnTo>
                <a:lnTo>
                  <a:pt x="3" y="0"/>
                </a:lnTo>
                <a:lnTo>
                  <a:pt x="0" y="9"/>
                </a:lnTo>
                <a:lnTo>
                  <a:pt x="4" y="11"/>
                </a:lnTo>
                <a:lnTo>
                  <a:pt x="11" y="12"/>
                </a:lnTo>
                <a:lnTo>
                  <a:pt x="13" y="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321"/>
          <p:cNvSpPr>
            <a:spLocks/>
          </p:cNvSpPr>
          <p:nvPr/>
        </p:nvSpPr>
        <p:spPr bwMode="auto">
          <a:xfrm>
            <a:off x="5261710" y="947133"/>
            <a:ext cx="17463" cy="20638"/>
          </a:xfrm>
          <a:custGeom>
            <a:avLst/>
            <a:gdLst>
              <a:gd name="T0" fmla="*/ 11 w 11"/>
              <a:gd name="T1" fmla="*/ 2 h 13"/>
              <a:gd name="T2" fmla="*/ 10 w 11"/>
              <a:gd name="T3" fmla="*/ 2 h 13"/>
              <a:gd name="T4" fmla="*/ 2 w 11"/>
              <a:gd name="T5" fmla="*/ 0 h 13"/>
              <a:gd name="T6" fmla="*/ 2 w 11"/>
              <a:gd name="T7" fmla="*/ 0 h 13"/>
              <a:gd name="T8" fmla="*/ 0 w 11"/>
              <a:gd name="T9" fmla="*/ 9 h 13"/>
              <a:gd name="T10" fmla="*/ 0 w 11"/>
              <a:gd name="T11" fmla="*/ 10 h 13"/>
              <a:gd name="T12" fmla="*/ 6 w 11"/>
              <a:gd name="T13" fmla="*/ 12 h 13"/>
              <a:gd name="T14" fmla="*/ 9 w 11"/>
              <a:gd name="T15" fmla="*/ 13 h 13"/>
              <a:gd name="T16" fmla="*/ 11 w 11"/>
              <a:gd name="T17" fmla="*/ 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2"/>
                </a:moveTo>
                <a:lnTo>
                  <a:pt x="10" y="2"/>
                </a:lnTo>
                <a:lnTo>
                  <a:pt x="2" y="0"/>
                </a:lnTo>
                <a:lnTo>
                  <a:pt x="2" y="0"/>
                </a:lnTo>
                <a:lnTo>
                  <a:pt x="0" y="9"/>
                </a:lnTo>
                <a:lnTo>
                  <a:pt x="0" y="10"/>
                </a:lnTo>
                <a:lnTo>
                  <a:pt x="6" y="12"/>
                </a:lnTo>
                <a:lnTo>
                  <a:pt x="9" y="13"/>
                </a:lnTo>
                <a:lnTo>
                  <a:pt x="11" y="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322"/>
          <p:cNvSpPr>
            <a:spLocks/>
          </p:cNvSpPr>
          <p:nvPr/>
        </p:nvSpPr>
        <p:spPr bwMode="auto">
          <a:xfrm>
            <a:off x="5320448" y="966183"/>
            <a:ext cx="19050" cy="20638"/>
          </a:xfrm>
          <a:custGeom>
            <a:avLst/>
            <a:gdLst>
              <a:gd name="T0" fmla="*/ 12 w 12"/>
              <a:gd name="T1" fmla="*/ 3 h 13"/>
              <a:gd name="T2" fmla="*/ 8 w 12"/>
              <a:gd name="T3" fmla="*/ 1 h 13"/>
              <a:gd name="T4" fmla="*/ 3 w 12"/>
              <a:gd name="T5" fmla="*/ 0 h 13"/>
              <a:gd name="T6" fmla="*/ 0 w 12"/>
              <a:gd name="T7" fmla="*/ 9 h 13"/>
              <a:gd name="T8" fmla="*/ 4 w 12"/>
              <a:gd name="T9" fmla="*/ 11 h 13"/>
              <a:gd name="T10" fmla="*/ 10 w 12"/>
              <a:gd name="T11" fmla="*/ 13 h 13"/>
              <a:gd name="T12" fmla="*/ 12 w 12"/>
              <a:gd name="T13" fmla="*/ 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3">
                <a:moveTo>
                  <a:pt x="12" y="3"/>
                </a:moveTo>
                <a:lnTo>
                  <a:pt x="8" y="1"/>
                </a:lnTo>
                <a:lnTo>
                  <a:pt x="3" y="0"/>
                </a:lnTo>
                <a:lnTo>
                  <a:pt x="0" y="9"/>
                </a:lnTo>
                <a:lnTo>
                  <a:pt x="4" y="11"/>
                </a:lnTo>
                <a:lnTo>
                  <a:pt x="10" y="13"/>
                </a:lnTo>
                <a:lnTo>
                  <a:pt x="12" y="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323"/>
          <p:cNvSpPr>
            <a:spLocks/>
          </p:cNvSpPr>
          <p:nvPr/>
        </p:nvSpPr>
        <p:spPr bwMode="auto">
          <a:xfrm>
            <a:off x="5380773" y="986821"/>
            <a:ext cx="19050" cy="20638"/>
          </a:xfrm>
          <a:custGeom>
            <a:avLst/>
            <a:gdLst>
              <a:gd name="T0" fmla="*/ 12 w 12"/>
              <a:gd name="T1" fmla="*/ 4 h 13"/>
              <a:gd name="T2" fmla="*/ 11 w 12"/>
              <a:gd name="T3" fmla="*/ 2 h 13"/>
              <a:gd name="T4" fmla="*/ 4 w 12"/>
              <a:gd name="T5" fmla="*/ 0 h 13"/>
              <a:gd name="T6" fmla="*/ 3 w 12"/>
              <a:gd name="T7" fmla="*/ 0 h 13"/>
              <a:gd name="T8" fmla="*/ 0 w 12"/>
              <a:gd name="T9" fmla="*/ 9 h 13"/>
              <a:gd name="T10" fmla="*/ 2 w 12"/>
              <a:gd name="T11" fmla="*/ 10 h 13"/>
              <a:gd name="T12" fmla="*/ 8 w 12"/>
              <a:gd name="T13" fmla="*/ 11 h 13"/>
              <a:gd name="T14" fmla="*/ 9 w 12"/>
              <a:gd name="T15" fmla="*/ 13 h 13"/>
              <a:gd name="T16" fmla="*/ 12 w 12"/>
              <a:gd name="T17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12" y="4"/>
                </a:moveTo>
                <a:lnTo>
                  <a:pt x="11" y="2"/>
                </a:lnTo>
                <a:lnTo>
                  <a:pt x="4" y="0"/>
                </a:lnTo>
                <a:lnTo>
                  <a:pt x="3" y="0"/>
                </a:lnTo>
                <a:lnTo>
                  <a:pt x="0" y="9"/>
                </a:lnTo>
                <a:lnTo>
                  <a:pt x="2" y="10"/>
                </a:lnTo>
                <a:lnTo>
                  <a:pt x="8" y="11"/>
                </a:lnTo>
                <a:lnTo>
                  <a:pt x="9" y="13"/>
                </a:lnTo>
                <a:lnTo>
                  <a:pt x="12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324"/>
          <p:cNvSpPr>
            <a:spLocks/>
          </p:cNvSpPr>
          <p:nvPr/>
        </p:nvSpPr>
        <p:spPr bwMode="auto">
          <a:xfrm>
            <a:off x="5439510" y="1007458"/>
            <a:ext cx="20638" cy="20638"/>
          </a:xfrm>
          <a:custGeom>
            <a:avLst/>
            <a:gdLst>
              <a:gd name="T0" fmla="*/ 13 w 13"/>
              <a:gd name="T1" fmla="*/ 4 h 13"/>
              <a:gd name="T2" fmla="*/ 8 w 13"/>
              <a:gd name="T3" fmla="*/ 2 h 13"/>
              <a:gd name="T4" fmla="*/ 4 w 13"/>
              <a:gd name="T5" fmla="*/ 0 h 13"/>
              <a:gd name="T6" fmla="*/ 0 w 13"/>
              <a:gd name="T7" fmla="*/ 10 h 13"/>
              <a:gd name="T8" fmla="*/ 5 w 13"/>
              <a:gd name="T9" fmla="*/ 11 h 13"/>
              <a:gd name="T10" fmla="*/ 9 w 13"/>
              <a:gd name="T11" fmla="*/ 13 h 13"/>
              <a:gd name="T12" fmla="*/ 13 w 13"/>
              <a:gd name="T13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13" y="4"/>
                </a:moveTo>
                <a:lnTo>
                  <a:pt x="8" y="2"/>
                </a:lnTo>
                <a:lnTo>
                  <a:pt x="4" y="0"/>
                </a:lnTo>
                <a:lnTo>
                  <a:pt x="0" y="10"/>
                </a:lnTo>
                <a:lnTo>
                  <a:pt x="5" y="11"/>
                </a:lnTo>
                <a:lnTo>
                  <a:pt x="9" y="13"/>
                </a:lnTo>
                <a:lnTo>
                  <a:pt x="13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325"/>
          <p:cNvSpPr>
            <a:spLocks/>
          </p:cNvSpPr>
          <p:nvPr/>
        </p:nvSpPr>
        <p:spPr bwMode="auto">
          <a:xfrm>
            <a:off x="5496660" y="1031271"/>
            <a:ext cx="22225" cy="20638"/>
          </a:xfrm>
          <a:custGeom>
            <a:avLst/>
            <a:gdLst>
              <a:gd name="T0" fmla="*/ 14 w 14"/>
              <a:gd name="T1" fmla="*/ 4 h 13"/>
              <a:gd name="T2" fmla="*/ 12 w 14"/>
              <a:gd name="T3" fmla="*/ 3 h 13"/>
              <a:gd name="T4" fmla="*/ 6 w 14"/>
              <a:gd name="T5" fmla="*/ 0 h 13"/>
              <a:gd name="T6" fmla="*/ 4 w 14"/>
              <a:gd name="T7" fmla="*/ 0 h 13"/>
              <a:gd name="T8" fmla="*/ 0 w 14"/>
              <a:gd name="T9" fmla="*/ 9 h 13"/>
              <a:gd name="T10" fmla="*/ 2 w 14"/>
              <a:gd name="T11" fmla="*/ 9 h 13"/>
              <a:gd name="T12" fmla="*/ 8 w 14"/>
              <a:gd name="T13" fmla="*/ 12 h 13"/>
              <a:gd name="T14" fmla="*/ 10 w 14"/>
              <a:gd name="T15" fmla="*/ 13 h 13"/>
              <a:gd name="T16" fmla="*/ 14 w 14"/>
              <a:gd name="T17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14" y="4"/>
                </a:moveTo>
                <a:lnTo>
                  <a:pt x="12" y="3"/>
                </a:lnTo>
                <a:lnTo>
                  <a:pt x="6" y="0"/>
                </a:lnTo>
                <a:lnTo>
                  <a:pt x="4" y="0"/>
                </a:lnTo>
                <a:lnTo>
                  <a:pt x="0" y="9"/>
                </a:lnTo>
                <a:lnTo>
                  <a:pt x="2" y="9"/>
                </a:lnTo>
                <a:lnTo>
                  <a:pt x="8" y="12"/>
                </a:lnTo>
                <a:lnTo>
                  <a:pt x="10" y="13"/>
                </a:lnTo>
                <a:lnTo>
                  <a:pt x="14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326"/>
          <p:cNvSpPr>
            <a:spLocks/>
          </p:cNvSpPr>
          <p:nvPr/>
        </p:nvSpPr>
        <p:spPr bwMode="auto">
          <a:xfrm>
            <a:off x="5555398" y="1056671"/>
            <a:ext cx="20638" cy="20638"/>
          </a:xfrm>
          <a:custGeom>
            <a:avLst/>
            <a:gdLst>
              <a:gd name="T0" fmla="*/ 13 w 13"/>
              <a:gd name="T1" fmla="*/ 4 h 13"/>
              <a:gd name="T2" fmla="*/ 8 w 13"/>
              <a:gd name="T3" fmla="*/ 1 h 13"/>
              <a:gd name="T4" fmla="*/ 4 w 13"/>
              <a:gd name="T5" fmla="*/ 0 h 13"/>
              <a:gd name="T6" fmla="*/ 0 w 13"/>
              <a:gd name="T7" fmla="*/ 9 h 13"/>
              <a:gd name="T8" fmla="*/ 4 w 13"/>
              <a:gd name="T9" fmla="*/ 10 h 13"/>
              <a:gd name="T10" fmla="*/ 9 w 13"/>
              <a:gd name="T11" fmla="*/ 13 h 13"/>
              <a:gd name="T12" fmla="*/ 13 w 13"/>
              <a:gd name="T13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13" y="4"/>
                </a:moveTo>
                <a:lnTo>
                  <a:pt x="8" y="1"/>
                </a:lnTo>
                <a:lnTo>
                  <a:pt x="4" y="0"/>
                </a:lnTo>
                <a:lnTo>
                  <a:pt x="0" y="9"/>
                </a:lnTo>
                <a:lnTo>
                  <a:pt x="4" y="10"/>
                </a:lnTo>
                <a:lnTo>
                  <a:pt x="9" y="13"/>
                </a:lnTo>
                <a:lnTo>
                  <a:pt x="13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327"/>
          <p:cNvSpPr>
            <a:spLocks/>
          </p:cNvSpPr>
          <p:nvPr/>
        </p:nvSpPr>
        <p:spPr bwMode="auto">
          <a:xfrm>
            <a:off x="5614135" y="1083658"/>
            <a:ext cx="20638" cy="20638"/>
          </a:xfrm>
          <a:custGeom>
            <a:avLst/>
            <a:gdLst>
              <a:gd name="T0" fmla="*/ 13 w 13"/>
              <a:gd name="T1" fmla="*/ 4 h 13"/>
              <a:gd name="T2" fmla="*/ 9 w 13"/>
              <a:gd name="T3" fmla="*/ 1 h 13"/>
              <a:gd name="T4" fmla="*/ 4 w 13"/>
              <a:gd name="T5" fmla="*/ 0 h 13"/>
              <a:gd name="T6" fmla="*/ 0 w 13"/>
              <a:gd name="T7" fmla="*/ 8 h 13"/>
              <a:gd name="T8" fmla="*/ 5 w 13"/>
              <a:gd name="T9" fmla="*/ 10 h 13"/>
              <a:gd name="T10" fmla="*/ 9 w 13"/>
              <a:gd name="T11" fmla="*/ 13 h 13"/>
              <a:gd name="T12" fmla="*/ 13 w 13"/>
              <a:gd name="T13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13" y="4"/>
                </a:moveTo>
                <a:lnTo>
                  <a:pt x="9" y="1"/>
                </a:lnTo>
                <a:lnTo>
                  <a:pt x="4" y="0"/>
                </a:lnTo>
                <a:lnTo>
                  <a:pt x="0" y="8"/>
                </a:lnTo>
                <a:lnTo>
                  <a:pt x="5" y="10"/>
                </a:lnTo>
                <a:lnTo>
                  <a:pt x="9" y="13"/>
                </a:lnTo>
                <a:lnTo>
                  <a:pt x="13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328"/>
          <p:cNvSpPr>
            <a:spLocks/>
          </p:cNvSpPr>
          <p:nvPr/>
        </p:nvSpPr>
        <p:spPr bwMode="auto">
          <a:xfrm>
            <a:off x="5669698" y="1110646"/>
            <a:ext cx="20638" cy="20638"/>
          </a:xfrm>
          <a:custGeom>
            <a:avLst/>
            <a:gdLst>
              <a:gd name="T0" fmla="*/ 13 w 13"/>
              <a:gd name="T1" fmla="*/ 5 h 13"/>
              <a:gd name="T2" fmla="*/ 10 w 13"/>
              <a:gd name="T3" fmla="*/ 4 h 13"/>
              <a:gd name="T4" fmla="*/ 5 w 13"/>
              <a:gd name="T5" fmla="*/ 0 h 13"/>
              <a:gd name="T6" fmla="*/ 4 w 13"/>
              <a:gd name="T7" fmla="*/ 0 h 13"/>
              <a:gd name="T8" fmla="*/ 0 w 13"/>
              <a:gd name="T9" fmla="*/ 9 h 13"/>
              <a:gd name="T10" fmla="*/ 0 w 13"/>
              <a:gd name="T11" fmla="*/ 9 h 13"/>
              <a:gd name="T12" fmla="*/ 6 w 13"/>
              <a:gd name="T13" fmla="*/ 12 h 13"/>
              <a:gd name="T14" fmla="*/ 9 w 13"/>
              <a:gd name="T15" fmla="*/ 13 h 13"/>
              <a:gd name="T16" fmla="*/ 13 w 13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13" y="5"/>
                </a:moveTo>
                <a:lnTo>
                  <a:pt x="10" y="4"/>
                </a:lnTo>
                <a:lnTo>
                  <a:pt x="5" y="0"/>
                </a:lnTo>
                <a:lnTo>
                  <a:pt x="4" y="0"/>
                </a:lnTo>
                <a:lnTo>
                  <a:pt x="0" y="9"/>
                </a:lnTo>
                <a:lnTo>
                  <a:pt x="0" y="9"/>
                </a:lnTo>
                <a:lnTo>
                  <a:pt x="6" y="12"/>
                </a:lnTo>
                <a:lnTo>
                  <a:pt x="9" y="13"/>
                </a:lnTo>
                <a:lnTo>
                  <a:pt x="13" y="5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329"/>
          <p:cNvSpPr>
            <a:spLocks/>
          </p:cNvSpPr>
          <p:nvPr/>
        </p:nvSpPr>
        <p:spPr bwMode="auto">
          <a:xfrm>
            <a:off x="5725260" y="1139221"/>
            <a:ext cx="20638" cy="23813"/>
          </a:xfrm>
          <a:custGeom>
            <a:avLst/>
            <a:gdLst>
              <a:gd name="T0" fmla="*/ 13 w 13"/>
              <a:gd name="T1" fmla="*/ 6 h 15"/>
              <a:gd name="T2" fmla="*/ 12 w 13"/>
              <a:gd name="T3" fmla="*/ 6 h 15"/>
              <a:gd name="T4" fmla="*/ 7 w 13"/>
              <a:gd name="T5" fmla="*/ 2 h 15"/>
              <a:gd name="T6" fmla="*/ 4 w 13"/>
              <a:gd name="T7" fmla="*/ 0 h 15"/>
              <a:gd name="T8" fmla="*/ 0 w 13"/>
              <a:gd name="T9" fmla="*/ 9 h 15"/>
              <a:gd name="T10" fmla="*/ 2 w 13"/>
              <a:gd name="T11" fmla="*/ 11 h 15"/>
              <a:gd name="T12" fmla="*/ 7 w 13"/>
              <a:gd name="T13" fmla="*/ 13 h 15"/>
              <a:gd name="T14" fmla="*/ 8 w 13"/>
              <a:gd name="T15" fmla="*/ 15 h 15"/>
              <a:gd name="T16" fmla="*/ 13 w 13"/>
              <a:gd name="T17" fmla="*/ 6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13" y="6"/>
                </a:moveTo>
                <a:lnTo>
                  <a:pt x="12" y="6"/>
                </a:lnTo>
                <a:lnTo>
                  <a:pt x="7" y="2"/>
                </a:lnTo>
                <a:lnTo>
                  <a:pt x="4" y="0"/>
                </a:lnTo>
                <a:lnTo>
                  <a:pt x="0" y="9"/>
                </a:lnTo>
                <a:lnTo>
                  <a:pt x="2" y="11"/>
                </a:lnTo>
                <a:lnTo>
                  <a:pt x="7" y="13"/>
                </a:lnTo>
                <a:lnTo>
                  <a:pt x="8" y="15"/>
                </a:lnTo>
                <a:lnTo>
                  <a:pt x="13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330"/>
          <p:cNvSpPr>
            <a:spLocks/>
          </p:cNvSpPr>
          <p:nvPr/>
        </p:nvSpPr>
        <p:spPr bwMode="auto">
          <a:xfrm>
            <a:off x="5779235" y="1172558"/>
            <a:ext cx="23813" cy="20638"/>
          </a:xfrm>
          <a:custGeom>
            <a:avLst/>
            <a:gdLst>
              <a:gd name="T0" fmla="*/ 15 w 15"/>
              <a:gd name="T1" fmla="*/ 5 h 13"/>
              <a:gd name="T2" fmla="*/ 13 w 15"/>
              <a:gd name="T3" fmla="*/ 4 h 13"/>
              <a:gd name="T4" fmla="*/ 8 w 15"/>
              <a:gd name="T5" fmla="*/ 2 h 13"/>
              <a:gd name="T6" fmla="*/ 5 w 15"/>
              <a:gd name="T7" fmla="*/ 0 h 13"/>
              <a:gd name="T8" fmla="*/ 0 w 15"/>
              <a:gd name="T9" fmla="*/ 8 h 13"/>
              <a:gd name="T10" fmla="*/ 3 w 15"/>
              <a:gd name="T11" fmla="*/ 9 h 13"/>
              <a:gd name="T12" fmla="*/ 8 w 15"/>
              <a:gd name="T13" fmla="*/ 13 h 13"/>
              <a:gd name="T14" fmla="*/ 9 w 15"/>
              <a:gd name="T15" fmla="*/ 13 h 13"/>
              <a:gd name="T16" fmla="*/ 15 w 15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3">
                <a:moveTo>
                  <a:pt x="15" y="5"/>
                </a:moveTo>
                <a:lnTo>
                  <a:pt x="13" y="4"/>
                </a:lnTo>
                <a:lnTo>
                  <a:pt x="8" y="2"/>
                </a:lnTo>
                <a:lnTo>
                  <a:pt x="5" y="0"/>
                </a:lnTo>
                <a:lnTo>
                  <a:pt x="0" y="8"/>
                </a:lnTo>
                <a:lnTo>
                  <a:pt x="3" y="9"/>
                </a:lnTo>
                <a:lnTo>
                  <a:pt x="8" y="13"/>
                </a:lnTo>
                <a:lnTo>
                  <a:pt x="9" y="13"/>
                </a:lnTo>
                <a:lnTo>
                  <a:pt x="15" y="5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331"/>
          <p:cNvSpPr>
            <a:spLocks/>
          </p:cNvSpPr>
          <p:nvPr/>
        </p:nvSpPr>
        <p:spPr bwMode="auto">
          <a:xfrm>
            <a:off x="5833210" y="1205896"/>
            <a:ext cx="23813" cy="20638"/>
          </a:xfrm>
          <a:custGeom>
            <a:avLst/>
            <a:gdLst>
              <a:gd name="T0" fmla="*/ 15 w 15"/>
              <a:gd name="T1" fmla="*/ 5 h 13"/>
              <a:gd name="T2" fmla="*/ 13 w 15"/>
              <a:gd name="T3" fmla="*/ 4 h 13"/>
              <a:gd name="T4" fmla="*/ 8 w 15"/>
              <a:gd name="T5" fmla="*/ 1 h 13"/>
              <a:gd name="T6" fmla="*/ 5 w 15"/>
              <a:gd name="T7" fmla="*/ 0 h 13"/>
              <a:gd name="T8" fmla="*/ 0 w 15"/>
              <a:gd name="T9" fmla="*/ 8 h 13"/>
              <a:gd name="T10" fmla="*/ 3 w 15"/>
              <a:gd name="T11" fmla="*/ 9 h 13"/>
              <a:gd name="T12" fmla="*/ 8 w 15"/>
              <a:gd name="T13" fmla="*/ 13 h 13"/>
              <a:gd name="T14" fmla="*/ 8 w 15"/>
              <a:gd name="T15" fmla="*/ 13 h 13"/>
              <a:gd name="T16" fmla="*/ 15 w 15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3">
                <a:moveTo>
                  <a:pt x="15" y="5"/>
                </a:moveTo>
                <a:lnTo>
                  <a:pt x="13" y="4"/>
                </a:lnTo>
                <a:lnTo>
                  <a:pt x="8" y="1"/>
                </a:lnTo>
                <a:lnTo>
                  <a:pt x="5" y="0"/>
                </a:lnTo>
                <a:lnTo>
                  <a:pt x="0" y="8"/>
                </a:lnTo>
                <a:lnTo>
                  <a:pt x="3" y="9"/>
                </a:lnTo>
                <a:lnTo>
                  <a:pt x="8" y="13"/>
                </a:lnTo>
                <a:lnTo>
                  <a:pt x="8" y="13"/>
                </a:lnTo>
                <a:lnTo>
                  <a:pt x="15" y="5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332"/>
          <p:cNvSpPr>
            <a:spLocks/>
          </p:cNvSpPr>
          <p:nvPr/>
        </p:nvSpPr>
        <p:spPr bwMode="auto">
          <a:xfrm>
            <a:off x="5885598" y="1240821"/>
            <a:ext cx="22225" cy="20638"/>
          </a:xfrm>
          <a:custGeom>
            <a:avLst/>
            <a:gdLst>
              <a:gd name="T0" fmla="*/ 14 w 14"/>
              <a:gd name="T1" fmla="*/ 6 h 13"/>
              <a:gd name="T2" fmla="*/ 13 w 14"/>
              <a:gd name="T3" fmla="*/ 4 h 13"/>
              <a:gd name="T4" fmla="*/ 8 w 14"/>
              <a:gd name="T5" fmla="*/ 0 h 13"/>
              <a:gd name="T6" fmla="*/ 6 w 14"/>
              <a:gd name="T7" fmla="*/ 0 h 13"/>
              <a:gd name="T8" fmla="*/ 0 w 14"/>
              <a:gd name="T9" fmla="*/ 8 h 13"/>
              <a:gd name="T10" fmla="*/ 2 w 14"/>
              <a:gd name="T11" fmla="*/ 10 h 13"/>
              <a:gd name="T12" fmla="*/ 8 w 14"/>
              <a:gd name="T13" fmla="*/ 13 h 13"/>
              <a:gd name="T14" fmla="*/ 9 w 14"/>
              <a:gd name="T15" fmla="*/ 13 h 13"/>
              <a:gd name="T16" fmla="*/ 14 w 14"/>
              <a:gd name="T17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14" y="6"/>
                </a:moveTo>
                <a:lnTo>
                  <a:pt x="13" y="4"/>
                </a:lnTo>
                <a:lnTo>
                  <a:pt x="8" y="0"/>
                </a:lnTo>
                <a:lnTo>
                  <a:pt x="6" y="0"/>
                </a:lnTo>
                <a:lnTo>
                  <a:pt x="0" y="8"/>
                </a:lnTo>
                <a:lnTo>
                  <a:pt x="2" y="10"/>
                </a:lnTo>
                <a:lnTo>
                  <a:pt x="8" y="13"/>
                </a:lnTo>
                <a:lnTo>
                  <a:pt x="9" y="13"/>
                </a:lnTo>
                <a:lnTo>
                  <a:pt x="14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333"/>
          <p:cNvSpPr>
            <a:spLocks/>
          </p:cNvSpPr>
          <p:nvPr/>
        </p:nvSpPr>
        <p:spPr bwMode="auto">
          <a:xfrm>
            <a:off x="5937985" y="1277333"/>
            <a:ext cx="22225" cy="22225"/>
          </a:xfrm>
          <a:custGeom>
            <a:avLst/>
            <a:gdLst>
              <a:gd name="T0" fmla="*/ 14 w 14"/>
              <a:gd name="T1" fmla="*/ 6 h 14"/>
              <a:gd name="T2" fmla="*/ 11 w 14"/>
              <a:gd name="T3" fmla="*/ 5 h 14"/>
              <a:gd name="T4" fmla="*/ 6 w 14"/>
              <a:gd name="T5" fmla="*/ 1 h 14"/>
              <a:gd name="T6" fmla="*/ 6 w 14"/>
              <a:gd name="T7" fmla="*/ 0 h 14"/>
              <a:gd name="T8" fmla="*/ 0 w 14"/>
              <a:gd name="T9" fmla="*/ 7 h 14"/>
              <a:gd name="T10" fmla="*/ 1 w 14"/>
              <a:gd name="T11" fmla="*/ 9 h 14"/>
              <a:gd name="T12" fmla="*/ 6 w 14"/>
              <a:gd name="T13" fmla="*/ 13 h 14"/>
              <a:gd name="T14" fmla="*/ 7 w 14"/>
              <a:gd name="T15" fmla="*/ 14 h 14"/>
              <a:gd name="T16" fmla="*/ 14 w 14"/>
              <a:gd name="T17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14" y="6"/>
                </a:moveTo>
                <a:lnTo>
                  <a:pt x="11" y="5"/>
                </a:lnTo>
                <a:lnTo>
                  <a:pt x="6" y="1"/>
                </a:lnTo>
                <a:lnTo>
                  <a:pt x="6" y="0"/>
                </a:lnTo>
                <a:lnTo>
                  <a:pt x="0" y="7"/>
                </a:lnTo>
                <a:lnTo>
                  <a:pt x="1" y="9"/>
                </a:lnTo>
                <a:lnTo>
                  <a:pt x="6" y="13"/>
                </a:lnTo>
                <a:lnTo>
                  <a:pt x="7" y="14"/>
                </a:lnTo>
                <a:lnTo>
                  <a:pt x="14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334"/>
          <p:cNvSpPr>
            <a:spLocks/>
          </p:cNvSpPr>
          <p:nvPr/>
        </p:nvSpPr>
        <p:spPr bwMode="auto">
          <a:xfrm>
            <a:off x="5987198" y="1315433"/>
            <a:ext cx="22225" cy="23813"/>
          </a:xfrm>
          <a:custGeom>
            <a:avLst/>
            <a:gdLst>
              <a:gd name="T0" fmla="*/ 14 w 14"/>
              <a:gd name="T1" fmla="*/ 7 h 15"/>
              <a:gd name="T2" fmla="*/ 12 w 14"/>
              <a:gd name="T3" fmla="*/ 4 h 15"/>
              <a:gd name="T4" fmla="*/ 6 w 14"/>
              <a:gd name="T5" fmla="*/ 0 h 15"/>
              <a:gd name="T6" fmla="*/ 0 w 14"/>
              <a:gd name="T7" fmla="*/ 8 h 15"/>
              <a:gd name="T8" fmla="*/ 5 w 14"/>
              <a:gd name="T9" fmla="*/ 12 h 15"/>
              <a:gd name="T10" fmla="*/ 8 w 14"/>
              <a:gd name="T11" fmla="*/ 15 h 15"/>
              <a:gd name="T12" fmla="*/ 14 w 14"/>
              <a:gd name="T13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5">
                <a:moveTo>
                  <a:pt x="14" y="7"/>
                </a:moveTo>
                <a:lnTo>
                  <a:pt x="12" y="4"/>
                </a:lnTo>
                <a:lnTo>
                  <a:pt x="6" y="0"/>
                </a:lnTo>
                <a:lnTo>
                  <a:pt x="0" y="8"/>
                </a:lnTo>
                <a:lnTo>
                  <a:pt x="5" y="12"/>
                </a:lnTo>
                <a:lnTo>
                  <a:pt x="8" y="15"/>
                </a:lnTo>
                <a:lnTo>
                  <a:pt x="14" y="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335"/>
          <p:cNvSpPr>
            <a:spLocks/>
          </p:cNvSpPr>
          <p:nvPr/>
        </p:nvSpPr>
        <p:spPr bwMode="auto">
          <a:xfrm>
            <a:off x="6036410" y="1355121"/>
            <a:ext cx="20638" cy="23813"/>
          </a:xfrm>
          <a:custGeom>
            <a:avLst/>
            <a:gdLst>
              <a:gd name="T0" fmla="*/ 13 w 13"/>
              <a:gd name="T1" fmla="*/ 7 h 15"/>
              <a:gd name="T2" fmla="*/ 9 w 13"/>
              <a:gd name="T3" fmla="*/ 3 h 15"/>
              <a:gd name="T4" fmla="*/ 7 w 13"/>
              <a:gd name="T5" fmla="*/ 0 h 15"/>
              <a:gd name="T6" fmla="*/ 0 w 13"/>
              <a:gd name="T7" fmla="*/ 8 h 15"/>
              <a:gd name="T8" fmla="*/ 3 w 13"/>
              <a:gd name="T9" fmla="*/ 11 h 15"/>
              <a:gd name="T10" fmla="*/ 7 w 13"/>
              <a:gd name="T11" fmla="*/ 15 h 15"/>
              <a:gd name="T12" fmla="*/ 13 w 13"/>
              <a:gd name="T13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5">
                <a:moveTo>
                  <a:pt x="13" y="7"/>
                </a:moveTo>
                <a:lnTo>
                  <a:pt x="9" y="3"/>
                </a:lnTo>
                <a:lnTo>
                  <a:pt x="7" y="0"/>
                </a:lnTo>
                <a:lnTo>
                  <a:pt x="0" y="8"/>
                </a:lnTo>
                <a:lnTo>
                  <a:pt x="3" y="11"/>
                </a:lnTo>
                <a:lnTo>
                  <a:pt x="7" y="15"/>
                </a:lnTo>
                <a:lnTo>
                  <a:pt x="13" y="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Freeform 336"/>
          <p:cNvSpPr>
            <a:spLocks/>
          </p:cNvSpPr>
          <p:nvPr/>
        </p:nvSpPr>
        <p:spPr bwMode="auto">
          <a:xfrm>
            <a:off x="6082448" y="1399571"/>
            <a:ext cx="22225" cy="20638"/>
          </a:xfrm>
          <a:custGeom>
            <a:avLst/>
            <a:gdLst>
              <a:gd name="T0" fmla="*/ 14 w 14"/>
              <a:gd name="T1" fmla="*/ 6 h 13"/>
              <a:gd name="T2" fmla="*/ 13 w 14"/>
              <a:gd name="T3" fmla="*/ 5 h 13"/>
              <a:gd name="T4" fmla="*/ 8 w 14"/>
              <a:gd name="T5" fmla="*/ 0 h 13"/>
              <a:gd name="T6" fmla="*/ 7 w 14"/>
              <a:gd name="T7" fmla="*/ 0 h 13"/>
              <a:gd name="T8" fmla="*/ 0 w 14"/>
              <a:gd name="T9" fmla="*/ 6 h 13"/>
              <a:gd name="T10" fmla="*/ 1 w 14"/>
              <a:gd name="T11" fmla="*/ 8 h 13"/>
              <a:gd name="T12" fmla="*/ 7 w 14"/>
              <a:gd name="T13" fmla="*/ 11 h 13"/>
              <a:gd name="T14" fmla="*/ 8 w 14"/>
              <a:gd name="T15" fmla="*/ 13 h 13"/>
              <a:gd name="T16" fmla="*/ 14 w 14"/>
              <a:gd name="T17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14" y="6"/>
                </a:moveTo>
                <a:lnTo>
                  <a:pt x="13" y="5"/>
                </a:lnTo>
                <a:lnTo>
                  <a:pt x="8" y="0"/>
                </a:lnTo>
                <a:lnTo>
                  <a:pt x="7" y="0"/>
                </a:lnTo>
                <a:lnTo>
                  <a:pt x="0" y="6"/>
                </a:lnTo>
                <a:lnTo>
                  <a:pt x="1" y="8"/>
                </a:lnTo>
                <a:lnTo>
                  <a:pt x="7" y="11"/>
                </a:lnTo>
                <a:lnTo>
                  <a:pt x="8" y="13"/>
                </a:lnTo>
                <a:lnTo>
                  <a:pt x="14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337"/>
          <p:cNvSpPr>
            <a:spLocks/>
          </p:cNvSpPr>
          <p:nvPr/>
        </p:nvSpPr>
        <p:spPr bwMode="auto">
          <a:xfrm>
            <a:off x="6128485" y="1442433"/>
            <a:ext cx="22225" cy="23813"/>
          </a:xfrm>
          <a:custGeom>
            <a:avLst/>
            <a:gdLst>
              <a:gd name="T0" fmla="*/ 14 w 14"/>
              <a:gd name="T1" fmla="*/ 7 h 15"/>
              <a:gd name="T2" fmla="*/ 10 w 14"/>
              <a:gd name="T3" fmla="*/ 3 h 15"/>
              <a:gd name="T4" fmla="*/ 6 w 14"/>
              <a:gd name="T5" fmla="*/ 0 h 15"/>
              <a:gd name="T6" fmla="*/ 0 w 14"/>
              <a:gd name="T7" fmla="*/ 7 h 15"/>
              <a:gd name="T8" fmla="*/ 2 w 14"/>
              <a:gd name="T9" fmla="*/ 11 h 15"/>
              <a:gd name="T10" fmla="*/ 6 w 14"/>
              <a:gd name="T11" fmla="*/ 15 h 15"/>
              <a:gd name="T12" fmla="*/ 14 w 14"/>
              <a:gd name="T13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5">
                <a:moveTo>
                  <a:pt x="14" y="7"/>
                </a:moveTo>
                <a:lnTo>
                  <a:pt x="10" y="3"/>
                </a:lnTo>
                <a:lnTo>
                  <a:pt x="6" y="0"/>
                </a:lnTo>
                <a:lnTo>
                  <a:pt x="0" y="7"/>
                </a:lnTo>
                <a:lnTo>
                  <a:pt x="2" y="11"/>
                </a:lnTo>
                <a:lnTo>
                  <a:pt x="6" y="15"/>
                </a:lnTo>
                <a:lnTo>
                  <a:pt x="14" y="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338"/>
          <p:cNvSpPr>
            <a:spLocks/>
          </p:cNvSpPr>
          <p:nvPr/>
        </p:nvSpPr>
        <p:spPr bwMode="auto">
          <a:xfrm>
            <a:off x="6171348" y="1488471"/>
            <a:ext cx="23813" cy="22225"/>
          </a:xfrm>
          <a:custGeom>
            <a:avLst/>
            <a:gdLst>
              <a:gd name="T0" fmla="*/ 15 w 15"/>
              <a:gd name="T1" fmla="*/ 8 h 14"/>
              <a:gd name="T2" fmla="*/ 12 w 15"/>
              <a:gd name="T3" fmla="*/ 5 h 14"/>
              <a:gd name="T4" fmla="*/ 8 w 15"/>
              <a:gd name="T5" fmla="*/ 1 h 14"/>
              <a:gd name="T6" fmla="*/ 8 w 15"/>
              <a:gd name="T7" fmla="*/ 0 h 14"/>
              <a:gd name="T8" fmla="*/ 0 w 15"/>
              <a:gd name="T9" fmla="*/ 6 h 14"/>
              <a:gd name="T10" fmla="*/ 0 w 15"/>
              <a:gd name="T11" fmla="*/ 8 h 14"/>
              <a:gd name="T12" fmla="*/ 5 w 15"/>
              <a:gd name="T13" fmla="*/ 12 h 14"/>
              <a:gd name="T14" fmla="*/ 7 w 15"/>
              <a:gd name="T15" fmla="*/ 14 h 14"/>
              <a:gd name="T16" fmla="*/ 15 w 15"/>
              <a:gd name="T17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4">
                <a:moveTo>
                  <a:pt x="15" y="8"/>
                </a:moveTo>
                <a:lnTo>
                  <a:pt x="12" y="5"/>
                </a:lnTo>
                <a:lnTo>
                  <a:pt x="8" y="1"/>
                </a:lnTo>
                <a:lnTo>
                  <a:pt x="8" y="0"/>
                </a:lnTo>
                <a:lnTo>
                  <a:pt x="0" y="6"/>
                </a:lnTo>
                <a:lnTo>
                  <a:pt x="0" y="8"/>
                </a:lnTo>
                <a:lnTo>
                  <a:pt x="5" y="12"/>
                </a:lnTo>
                <a:lnTo>
                  <a:pt x="7" y="14"/>
                </a:lnTo>
                <a:lnTo>
                  <a:pt x="15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339"/>
          <p:cNvSpPr>
            <a:spLocks/>
          </p:cNvSpPr>
          <p:nvPr/>
        </p:nvSpPr>
        <p:spPr bwMode="auto">
          <a:xfrm>
            <a:off x="6212623" y="1536096"/>
            <a:ext cx="23813" cy="22225"/>
          </a:xfrm>
          <a:custGeom>
            <a:avLst/>
            <a:gdLst>
              <a:gd name="T0" fmla="*/ 15 w 15"/>
              <a:gd name="T1" fmla="*/ 8 h 14"/>
              <a:gd name="T2" fmla="*/ 13 w 15"/>
              <a:gd name="T3" fmla="*/ 8 h 14"/>
              <a:gd name="T4" fmla="*/ 9 w 15"/>
              <a:gd name="T5" fmla="*/ 3 h 14"/>
              <a:gd name="T6" fmla="*/ 8 w 15"/>
              <a:gd name="T7" fmla="*/ 0 h 14"/>
              <a:gd name="T8" fmla="*/ 0 w 15"/>
              <a:gd name="T9" fmla="*/ 7 h 14"/>
              <a:gd name="T10" fmla="*/ 2 w 15"/>
              <a:gd name="T11" fmla="*/ 9 h 14"/>
              <a:gd name="T12" fmla="*/ 6 w 15"/>
              <a:gd name="T13" fmla="*/ 13 h 14"/>
              <a:gd name="T14" fmla="*/ 7 w 15"/>
              <a:gd name="T15" fmla="*/ 14 h 14"/>
              <a:gd name="T16" fmla="*/ 15 w 15"/>
              <a:gd name="T17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4">
                <a:moveTo>
                  <a:pt x="15" y="8"/>
                </a:moveTo>
                <a:lnTo>
                  <a:pt x="13" y="8"/>
                </a:lnTo>
                <a:lnTo>
                  <a:pt x="9" y="3"/>
                </a:lnTo>
                <a:lnTo>
                  <a:pt x="8" y="0"/>
                </a:lnTo>
                <a:lnTo>
                  <a:pt x="0" y="7"/>
                </a:lnTo>
                <a:lnTo>
                  <a:pt x="2" y="9"/>
                </a:lnTo>
                <a:lnTo>
                  <a:pt x="6" y="13"/>
                </a:lnTo>
                <a:lnTo>
                  <a:pt x="7" y="14"/>
                </a:lnTo>
                <a:lnTo>
                  <a:pt x="15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340"/>
          <p:cNvSpPr>
            <a:spLocks/>
          </p:cNvSpPr>
          <p:nvPr/>
        </p:nvSpPr>
        <p:spPr bwMode="auto">
          <a:xfrm>
            <a:off x="6252310" y="1585308"/>
            <a:ext cx="20638" cy="23813"/>
          </a:xfrm>
          <a:custGeom>
            <a:avLst/>
            <a:gdLst>
              <a:gd name="T0" fmla="*/ 13 w 13"/>
              <a:gd name="T1" fmla="*/ 9 h 15"/>
              <a:gd name="T2" fmla="*/ 11 w 13"/>
              <a:gd name="T3" fmla="*/ 4 h 15"/>
              <a:gd name="T4" fmla="*/ 8 w 13"/>
              <a:gd name="T5" fmla="*/ 0 h 15"/>
              <a:gd name="T6" fmla="*/ 0 w 13"/>
              <a:gd name="T7" fmla="*/ 7 h 15"/>
              <a:gd name="T8" fmla="*/ 3 w 13"/>
              <a:gd name="T9" fmla="*/ 11 h 15"/>
              <a:gd name="T10" fmla="*/ 5 w 13"/>
              <a:gd name="T11" fmla="*/ 15 h 15"/>
              <a:gd name="T12" fmla="*/ 13 w 13"/>
              <a:gd name="T13" fmla="*/ 9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5">
                <a:moveTo>
                  <a:pt x="13" y="9"/>
                </a:moveTo>
                <a:lnTo>
                  <a:pt x="11" y="4"/>
                </a:lnTo>
                <a:lnTo>
                  <a:pt x="8" y="0"/>
                </a:lnTo>
                <a:lnTo>
                  <a:pt x="0" y="7"/>
                </a:lnTo>
                <a:lnTo>
                  <a:pt x="3" y="11"/>
                </a:lnTo>
                <a:lnTo>
                  <a:pt x="5" y="15"/>
                </a:lnTo>
                <a:lnTo>
                  <a:pt x="13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341"/>
          <p:cNvSpPr>
            <a:spLocks/>
          </p:cNvSpPr>
          <p:nvPr/>
        </p:nvSpPr>
        <p:spPr bwMode="auto">
          <a:xfrm>
            <a:off x="6287235" y="1637696"/>
            <a:ext cx="23813" cy="22225"/>
          </a:xfrm>
          <a:custGeom>
            <a:avLst/>
            <a:gdLst>
              <a:gd name="T0" fmla="*/ 15 w 15"/>
              <a:gd name="T1" fmla="*/ 9 h 14"/>
              <a:gd name="T2" fmla="*/ 12 w 15"/>
              <a:gd name="T3" fmla="*/ 5 h 14"/>
              <a:gd name="T4" fmla="*/ 10 w 15"/>
              <a:gd name="T5" fmla="*/ 0 h 14"/>
              <a:gd name="T6" fmla="*/ 0 w 15"/>
              <a:gd name="T7" fmla="*/ 7 h 14"/>
              <a:gd name="T8" fmla="*/ 3 w 15"/>
              <a:gd name="T9" fmla="*/ 10 h 14"/>
              <a:gd name="T10" fmla="*/ 6 w 15"/>
              <a:gd name="T11" fmla="*/ 14 h 14"/>
              <a:gd name="T12" fmla="*/ 15 w 15"/>
              <a:gd name="T13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">
                <a:moveTo>
                  <a:pt x="15" y="9"/>
                </a:moveTo>
                <a:lnTo>
                  <a:pt x="12" y="5"/>
                </a:lnTo>
                <a:lnTo>
                  <a:pt x="10" y="0"/>
                </a:lnTo>
                <a:lnTo>
                  <a:pt x="0" y="7"/>
                </a:lnTo>
                <a:lnTo>
                  <a:pt x="3" y="10"/>
                </a:lnTo>
                <a:lnTo>
                  <a:pt x="6" y="14"/>
                </a:lnTo>
                <a:lnTo>
                  <a:pt x="15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Freeform 342"/>
          <p:cNvSpPr>
            <a:spLocks/>
          </p:cNvSpPr>
          <p:nvPr/>
        </p:nvSpPr>
        <p:spPr bwMode="auto">
          <a:xfrm>
            <a:off x="6320573" y="1691671"/>
            <a:ext cx="23813" cy="22225"/>
          </a:xfrm>
          <a:custGeom>
            <a:avLst/>
            <a:gdLst>
              <a:gd name="T0" fmla="*/ 15 w 15"/>
              <a:gd name="T1" fmla="*/ 9 h 14"/>
              <a:gd name="T2" fmla="*/ 12 w 15"/>
              <a:gd name="T3" fmla="*/ 5 h 14"/>
              <a:gd name="T4" fmla="*/ 9 w 15"/>
              <a:gd name="T5" fmla="*/ 0 h 14"/>
              <a:gd name="T6" fmla="*/ 0 w 15"/>
              <a:gd name="T7" fmla="*/ 5 h 14"/>
              <a:gd name="T8" fmla="*/ 4 w 15"/>
              <a:gd name="T9" fmla="*/ 10 h 14"/>
              <a:gd name="T10" fmla="*/ 5 w 15"/>
              <a:gd name="T11" fmla="*/ 14 h 14"/>
              <a:gd name="T12" fmla="*/ 15 w 15"/>
              <a:gd name="T13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">
                <a:moveTo>
                  <a:pt x="15" y="9"/>
                </a:moveTo>
                <a:lnTo>
                  <a:pt x="12" y="5"/>
                </a:lnTo>
                <a:lnTo>
                  <a:pt x="9" y="0"/>
                </a:lnTo>
                <a:lnTo>
                  <a:pt x="0" y="5"/>
                </a:lnTo>
                <a:lnTo>
                  <a:pt x="4" y="10"/>
                </a:lnTo>
                <a:lnTo>
                  <a:pt x="5" y="14"/>
                </a:lnTo>
                <a:lnTo>
                  <a:pt x="15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Freeform 343"/>
          <p:cNvSpPr>
            <a:spLocks/>
          </p:cNvSpPr>
          <p:nvPr/>
        </p:nvSpPr>
        <p:spPr bwMode="auto">
          <a:xfrm>
            <a:off x="6352323" y="1747233"/>
            <a:ext cx="22225" cy="20638"/>
          </a:xfrm>
          <a:custGeom>
            <a:avLst/>
            <a:gdLst>
              <a:gd name="T0" fmla="*/ 14 w 14"/>
              <a:gd name="T1" fmla="*/ 9 h 13"/>
              <a:gd name="T2" fmla="*/ 12 w 14"/>
              <a:gd name="T3" fmla="*/ 4 h 13"/>
              <a:gd name="T4" fmla="*/ 9 w 14"/>
              <a:gd name="T5" fmla="*/ 0 h 13"/>
              <a:gd name="T6" fmla="*/ 0 w 14"/>
              <a:gd name="T7" fmla="*/ 4 h 13"/>
              <a:gd name="T8" fmla="*/ 2 w 14"/>
              <a:gd name="T9" fmla="*/ 9 h 13"/>
              <a:gd name="T10" fmla="*/ 5 w 14"/>
              <a:gd name="T11" fmla="*/ 13 h 13"/>
              <a:gd name="T12" fmla="*/ 14 w 14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3">
                <a:moveTo>
                  <a:pt x="14" y="9"/>
                </a:moveTo>
                <a:lnTo>
                  <a:pt x="12" y="4"/>
                </a:lnTo>
                <a:lnTo>
                  <a:pt x="9" y="0"/>
                </a:lnTo>
                <a:lnTo>
                  <a:pt x="0" y="4"/>
                </a:lnTo>
                <a:lnTo>
                  <a:pt x="2" y="9"/>
                </a:lnTo>
                <a:lnTo>
                  <a:pt x="5" y="13"/>
                </a:lnTo>
                <a:lnTo>
                  <a:pt x="14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Freeform 344"/>
          <p:cNvSpPr>
            <a:spLocks/>
          </p:cNvSpPr>
          <p:nvPr/>
        </p:nvSpPr>
        <p:spPr bwMode="auto">
          <a:xfrm>
            <a:off x="6380898" y="1804383"/>
            <a:ext cx="20638" cy="22225"/>
          </a:xfrm>
          <a:custGeom>
            <a:avLst/>
            <a:gdLst>
              <a:gd name="T0" fmla="*/ 13 w 13"/>
              <a:gd name="T1" fmla="*/ 9 h 14"/>
              <a:gd name="T2" fmla="*/ 11 w 13"/>
              <a:gd name="T3" fmla="*/ 5 h 14"/>
              <a:gd name="T4" fmla="*/ 9 w 13"/>
              <a:gd name="T5" fmla="*/ 0 h 14"/>
              <a:gd name="T6" fmla="*/ 0 w 13"/>
              <a:gd name="T7" fmla="*/ 5 h 14"/>
              <a:gd name="T8" fmla="*/ 1 w 13"/>
              <a:gd name="T9" fmla="*/ 9 h 14"/>
              <a:gd name="T10" fmla="*/ 4 w 13"/>
              <a:gd name="T11" fmla="*/ 14 h 14"/>
              <a:gd name="T12" fmla="*/ 13 w 13"/>
              <a:gd name="T13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4">
                <a:moveTo>
                  <a:pt x="13" y="9"/>
                </a:moveTo>
                <a:lnTo>
                  <a:pt x="11" y="5"/>
                </a:lnTo>
                <a:lnTo>
                  <a:pt x="9" y="0"/>
                </a:lnTo>
                <a:lnTo>
                  <a:pt x="0" y="5"/>
                </a:lnTo>
                <a:lnTo>
                  <a:pt x="1" y="9"/>
                </a:lnTo>
                <a:lnTo>
                  <a:pt x="4" y="14"/>
                </a:lnTo>
                <a:lnTo>
                  <a:pt x="13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345"/>
          <p:cNvSpPr>
            <a:spLocks/>
          </p:cNvSpPr>
          <p:nvPr/>
        </p:nvSpPr>
        <p:spPr bwMode="auto">
          <a:xfrm>
            <a:off x="6404710" y="1863121"/>
            <a:ext cx="20638" cy="22225"/>
          </a:xfrm>
          <a:custGeom>
            <a:avLst/>
            <a:gdLst>
              <a:gd name="T0" fmla="*/ 13 w 13"/>
              <a:gd name="T1" fmla="*/ 10 h 14"/>
              <a:gd name="T2" fmla="*/ 13 w 13"/>
              <a:gd name="T3" fmla="*/ 8 h 14"/>
              <a:gd name="T4" fmla="*/ 11 w 13"/>
              <a:gd name="T5" fmla="*/ 3 h 14"/>
              <a:gd name="T6" fmla="*/ 10 w 13"/>
              <a:gd name="T7" fmla="*/ 0 h 14"/>
              <a:gd name="T8" fmla="*/ 0 w 13"/>
              <a:gd name="T9" fmla="*/ 4 h 14"/>
              <a:gd name="T10" fmla="*/ 1 w 13"/>
              <a:gd name="T11" fmla="*/ 7 h 14"/>
              <a:gd name="T12" fmla="*/ 3 w 13"/>
              <a:gd name="T13" fmla="*/ 12 h 14"/>
              <a:gd name="T14" fmla="*/ 3 w 13"/>
              <a:gd name="T15" fmla="*/ 14 h 14"/>
              <a:gd name="T16" fmla="*/ 13 w 13"/>
              <a:gd name="T17" fmla="*/ 1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4">
                <a:moveTo>
                  <a:pt x="13" y="10"/>
                </a:moveTo>
                <a:lnTo>
                  <a:pt x="13" y="8"/>
                </a:lnTo>
                <a:lnTo>
                  <a:pt x="11" y="3"/>
                </a:lnTo>
                <a:lnTo>
                  <a:pt x="10" y="0"/>
                </a:lnTo>
                <a:lnTo>
                  <a:pt x="0" y="4"/>
                </a:lnTo>
                <a:lnTo>
                  <a:pt x="1" y="7"/>
                </a:lnTo>
                <a:lnTo>
                  <a:pt x="3" y="12"/>
                </a:lnTo>
                <a:lnTo>
                  <a:pt x="3" y="14"/>
                </a:lnTo>
                <a:lnTo>
                  <a:pt x="13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346"/>
          <p:cNvSpPr>
            <a:spLocks/>
          </p:cNvSpPr>
          <p:nvPr/>
        </p:nvSpPr>
        <p:spPr bwMode="auto">
          <a:xfrm>
            <a:off x="6425348" y="1923446"/>
            <a:ext cx="20638" cy="19050"/>
          </a:xfrm>
          <a:custGeom>
            <a:avLst/>
            <a:gdLst>
              <a:gd name="T0" fmla="*/ 13 w 13"/>
              <a:gd name="T1" fmla="*/ 10 h 12"/>
              <a:gd name="T2" fmla="*/ 13 w 13"/>
              <a:gd name="T3" fmla="*/ 8 h 12"/>
              <a:gd name="T4" fmla="*/ 10 w 13"/>
              <a:gd name="T5" fmla="*/ 3 h 12"/>
              <a:gd name="T6" fmla="*/ 10 w 13"/>
              <a:gd name="T7" fmla="*/ 0 h 12"/>
              <a:gd name="T8" fmla="*/ 0 w 13"/>
              <a:gd name="T9" fmla="*/ 3 h 12"/>
              <a:gd name="T10" fmla="*/ 1 w 13"/>
              <a:gd name="T11" fmla="*/ 6 h 12"/>
              <a:gd name="T12" fmla="*/ 2 w 13"/>
              <a:gd name="T13" fmla="*/ 11 h 12"/>
              <a:gd name="T14" fmla="*/ 4 w 13"/>
              <a:gd name="T15" fmla="*/ 12 h 12"/>
              <a:gd name="T16" fmla="*/ 13 w 13"/>
              <a:gd name="T17" fmla="*/ 1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13" y="10"/>
                </a:moveTo>
                <a:lnTo>
                  <a:pt x="13" y="8"/>
                </a:lnTo>
                <a:lnTo>
                  <a:pt x="10" y="3"/>
                </a:lnTo>
                <a:lnTo>
                  <a:pt x="10" y="0"/>
                </a:lnTo>
                <a:lnTo>
                  <a:pt x="0" y="3"/>
                </a:lnTo>
                <a:lnTo>
                  <a:pt x="1" y="6"/>
                </a:lnTo>
                <a:lnTo>
                  <a:pt x="2" y="11"/>
                </a:lnTo>
                <a:lnTo>
                  <a:pt x="4" y="12"/>
                </a:lnTo>
                <a:lnTo>
                  <a:pt x="13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Freeform 347"/>
          <p:cNvSpPr>
            <a:spLocks/>
          </p:cNvSpPr>
          <p:nvPr/>
        </p:nvSpPr>
        <p:spPr bwMode="auto">
          <a:xfrm>
            <a:off x="6442810" y="1983771"/>
            <a:ext cx="19050" cy="19050"/>
          </a:xfrm>
          <a:custGeom>
            <a:avLst/>
            <a:gdLst>
              <a:gd name="T0" fmla="*/ 12 w 12"/>
              <a:gd name="T1" fmla="*/ 11 h 12"/>
              <a:gd name="T2" fmla="*/ 11 w 12"/>
              <a:gd name="T3" fmla="*/ 8 h 12"/>
              <a:gd name="T4" fmla="*/ 10 w 12"/>
              <a:gd name="T5" fmla="*/ 2 h 12"/>
              <a:gd name="T6" fmla="*/ 10 w 12"/>
              <a:gd name="T7" fmla="*/ 0 h 12"/>
              <a:gd name="T8" fmla="*/ 0 w 12"/>
              <a:gd name="T9" fmla="*/ 3 h 12"/>
              <a:gd name="T10" fmla="*/ 0 w 12"/>
              <a:gd name="T11" fmla="*/ 4 h 12"/>
              <a:gd name="T12" fmla="*/ 2 w 12"/>
              <a:gd name="T13" fmla="*/ 9 h 12"/>
              <a:gd name="T14" fmla="*/ 2 w 12"/>
              <a:gd name="T15" fmla="*/ 12 h 12"/>
              <a:gd name="T16" fmla="*/ 12 w 12"/>
              <a:gd name="T17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2" y="11"/>
                </a:moveTo>
                <a:lnTo>
                  <a:pt x="11" y="8"/>
                </a:lnTo>
                <a:lnTo>
                  <a:pt x="10" y="2"/>
                </a:lnTo>
                <a:lnTo>
                  <a:pt x="10" y="0"/>
                </a:lnTo>
                <a:lnTo>
                  <a:pt x="0" y="3"/>
                </a:lnTo>
                <a:lnTo>
                  <a:pt x="0" y="4"/>
                </a:lnTo>
                <a:lnTo>
                  <a:pt x="2" y="9"/>
                </a:lnTo>
                <a:lnTo>
                  <a:pt x="2" y="12"/>
                </a:lnTo>
                <a:lnTo>
                  <a:pt x="12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Freeform 348"/>
          <p:cNvSpPr>
            <a:spLocks/>
          </p:cNvSpPr>
          <p:nvPr/>
        </p:nvSpPr>
        <p:spPr bwMode="auto">
          <a:xfrm>
            <a:off x="6455510" y="2047271"/>
            <a:ext cx="19050" cy="17463"/>
          </a:xfrm>
          <a:custGeom>
            <a:avLst/>
            <a:gdLst>
              <a:gd name="T0" fmla="*/ 12 w 12"/>
              <a:gd name="T1" fmla="*/ 10 h 11"/>
              <a:gd name="T2" fmla="*/ 11 w 12"/>
              <a:gd name="T3" fmla="*/ 6 h 11"/>
              <a:gd name="T4" fmla="*/ 9 w 12"/>
              <a:gd name="T5" fmla="*/ 1 h 11"/>
              <a:gd name="T6" fmla="*/ 9 w 12"/>
              <a:gd name="T7" fmla="*/ 0 h 11"/>
              <a:gd name="T8" fmla="*/ 0 w 12"/>
              <a:gd name="T9" fmla="*/ 2 h 11"/>
              <a:gd name="T10" fmla="*/ 0 w 12"/>
              <a:gd name="T11" fmla="*/ 2 h 11"/>
              <a:gd name="T12" fmla="*/ 2 w 12"/>
              <a:gd name="T13" fmla="*/ 7 h 11"/>
              <a:gd name="T14" fmla="*/ 2 w 12"/>
              <a:gd name="T15" fmla="*/ 11 h 11"/>
              <a:gd name="T16" fmla="*/ 12 w 12"/>
              <a:gd name="T17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12" y="10"/>
                </a:moveTo>
                <a:lnTo>
                  <a:pt x="11" y="6"/>
                </a:lnTo>
                <a:lnTo>
                  <a:pt x="9" y="1"/>
                </a:lnTo>
                <a:lnTo>
                  <a:pt x="9" y="0"/>
                </a:lnTo>
                <a:lnTo>
                  <a:pt x="0" y="2"/>
                </a:lnTo>
                <a:lnTo>
                  <a:pt x="0" y="2"/>
                </a:lnTo>
                <a:lnTo>
                  <a:pt x="2" y="7"/>
                </a:lnTo>
                <a:lnTo>
                  <a:pt x="2" y="11"/>
                </a:lnTo>
                <a:lnTo>
                  <a:pt x="12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Freeform 349"/>
          <p:cNvSpPr>
            <a:spLocks/>
          </p:cNvSpPr>
          <p:nvPr/>
        </p:nvSpPr>
        <p:spPr bwMode="auto">
          <a:xfrm>
            <a:off x="6463448" y="2110771"/>
            <a:ext cx="19050" cy="15875"/>
          </a:xfrm>
          <a:custGeom>
            <a:avLst/>
            <a:gdLst>
              <a:gd name="T0" fmla="*/ 12 w 12"/>
              <a:gd name="T1" fmla="*/ 9 h 10"/>
              <a:gd name="T2" fmla="*/ 11 w 12"/>
              <a:gd name="T3" fmla="*/ 4 h 10"/>
              <a:gd name="T4" fmla="*/ 11 w 12"/>
              <a:gd name="T5" fmla="*/ 0 h 10"/>
              <a:gd name="T6" fmla="*/ 0 w 12"/>
              <a:gd name="T7" fmla="*/ 1 h 10"/>
              <a:gd name="T8" fmla="*/ 2 w 12"/>
              <a:gd name="T9" fmla="*/ 5 h 10"/>
              <a:gd name="T10" fmla="*/ 2 w 12"/>
              <a:gd name="T11" fmla="*/ 10 h 10"/>
              <a:gd name="T12" fmla="*/ 12 w 12"/>
              <a:gd name="T13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0">
                <a:moveTo>
                  <a:pt x="12" y="9"/>
                </a:moveTo>
                <a:lnTo>
                  <a:pt x="11" y="4"/>
                </a:lnTo>
                <a:lnTo>
                  <a:pt x="11" y="0"/>
                </a:lnTo>
                <a:lnTo>
                  <a:pt x="0" y="1"/>
                </a:lnTo>
                <a:lnTo>
                  <a:pt x="2" y="5"/>
                </a:lnTo>
                <a:lnTo>
                  <a:pt x="2" y="10"/>
                </a:lnTo>
                <a:lnTo>
                  <a:pt x="12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Freeform 350"/>
          <p:cNvSpPr>
            <a:spLocks/>
          </p:cNvSpPr>
          <p:nvPr/>
        </p:nvSpPr>
        <p:spPr bwMode="auto">
          <a:xfrm>
            <a:off x="6469798" y="2172683"/>
            <a:ext cx="14288" cy="17463"/>
          </a:xfrm>
          <a:custGeom>
            <a:avLst/>
            <a:gdLst>
              <a:gd name="T0" fmla="*/ 9 w 9"/>
              <a:gd name="T1" fmla="*/ 11 h 11"/>
              <a:gd name="T2" fmla="*/ 9 w 9"/>
              <a:gd name="T3" fmla="*/ 9 h 11"/>
              <a:gd name="T4" fmla="*/ 9 w 9"/>
              <a:gd name="T5" fmla="*/ 4 h 11"/>
              <a:gd name="T6" fmla="*/ 9 w 9"/>
              <a:gd name="T7" fmla="*/ 0 h 11"/>
              <a:gd name="T8" fmla="*/ 0 w 9"/>
              <a:gd name="T9" fmla="*/ 2 h 11"/>
              <a:gd name="T10" fmla="*/ 0 w 9"/>
              <a:gd name="T11" fmla="*/ 4 h 11"/>
              <a:gd name="T12" fmla="*/ 0 w 9"/>
              <a:gd name="T13" fmla="*/ 11 h 11"/>
              <a:gd name="T14" fmla="*/ 0 w 9"/>
              <a:gd name="T15" fmla="*/ 11 h 11"/>
              <a:gd name="T16" fmla="*/ 9 w 9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1">
                <a:moveTo>
                  <a:pt x="9" y="11"/>
                </a:moveTo>
                <a:lnTo>
                  <a:pt x="9" y="9"/>
                </a:lnTo>
                <a:lnTo>
                  <a:pt x="9" y="4"/>
                </a:lnTo>
                <a:lnTo>
                  <a:pt x="9" y="0"/>
                </a:lnTo>
                <a:lnTo>
                  <a:pt x="0" y="2"/>
                </a:lnTo>
                <a:lnTo>
                  <a:pt x="0" y="4"/>
                </a:lnTo>
                <a:lnTo>
                  <a:pt x="0" y="11"/>
                </a:lnTo>
                <a:lnTo>
                  <a:pt x="0" y="11"/>
                </a:lnTo>
                <a:lnTo>
                  <a:pt x="9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Freeform 351"/>
          <p:cNvSpPr>
            <a:spLocks/>
          </p:cNvSpPr>
          <p:nvPr/>
        </p:nvSpPr>
        <p:spPr bwMode="auto">
          <a:xfrm>
            <a:off x="6469798" y="2237771"/>
            <a:ext cx="14288" cy="15875"/>
          </a:xfrm>
          <a:custGeom>
            <a:avLst/>
            <a:gdLst>
              <a:gd name="T0" fmla="*/ 9 w 9"/>
              <a:gd name="T1" fmla="*/ 10 h 10"/>
              <a:gd name="T2" fmla="*/ 9 w 9"/>
              <a:gd name="T3" fmla="*/ 9 h 10"/>
              <a:gd name="T4" fmla="*/ 9 w 9"/>
              <a:gd name="T5" fmla="*/ 2 h 10"/>
              <a:gd name="T6" fmla="*/ 9 w 9"/>
              <a:gd name="T7" fmla="*/ 0 h 10"/>
              <a:gd name="T8" fmla="*/ 0 w 9"/>
              <a:gd name="T9" fmla="*/ 0 h 10"/>
              <a:gd name="T10" fmla="*/ 0 w 9"/>
              <a:gd name="T11" fmla="*/ 2 h 10"/>
              <a:gd name="T12" fmla="*/ 0 w 9"/>
              <a:gd name="T13" fmla="*/ 8 h 10"/>
              <a:gd name="T14" fmla="*/ 0 w 9"/>
              <a:gd name="T15" fmla="*/ 10 h 10"/>
              <a:gd name="T16" fmla="*/ 9 w 9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0">
                <a:moveTo>
                  <a:pt x="9" y="10"/>
                </a:moveTo>
                <a:lnTo>
                  <a:pt x="9" y="9"/>
                </a:lnTo>
                <a:lnTo>
                  <a:pt x="9" y="2"/>
                </a:lnTo>
                <a:lnTo>
                  <a:pt x="9" y="0"/>
                </a:lnTo>
                <a:lnTo>
                  <a:pt x="0" y="0"/>
                </a:lnTo>
                <a:lnTo>
                  <a:pt x="0" y="2"/>
                </a:lnTo>
                <a:lnTo>
                  <a:pt x="0" y="8"/>
                </a:lnTo>
                <a:lnTo>
                  <a:pt x="0" y="10"/>
                </a:lnTo>
                <a:lnTo>
                  <a:pt x="9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Freeform 352"/>
          <p:cNvSpPr>
            <a:spLocks/>
          </p:cNvSpPr>
          <p:nvPr/>
        </p:nvSpPr>
        <p:spPr bwMode="auto">
          <a:xfrm>
            <a:off x="6463448" y="2299683"/>
            <a:ext cx="19050" cy="15875"/>
          </a:xfrm>
          <a:custGeom>
            <a:avLst/>
            <a:gdLst>
              <a:gd name="T0" fmla="*/ 11 w 12"/>
              <a:gd name="T1" fmla="*/ 10 h 10"/>
              <a:gd name="T2" fmla="*/ 11 w 12"/>
              <a:gd name="T3" fmla="*/ 9 h 10"/>
              <a:gd name="T4" fmla="*/ 12 w 12"/>
              <a:gd name="T5" fmla="*/ 3 h 10"/>
              <a:gd name="T6" fmla="*/ 12 w 12"/>
              <a:gd name="T7" fmla="*/ 1 h 10"/>
              <a:gd name="T8" fmla="*/ 2 w 12"/>
              <a:gd name="T9" fmla="*/ 0 h 10"/>
              <a:gd name="T10" fmla="*/ 2 w 12"/>
              <a:gd name="T11" fmla="*/ 3 h 10"/>
              <a:gd name="T12" fmla="*/ 2 w 12"/>
              <a:gd name="T13" fmla="*/ 8 h 10"/>
              <a:gd name="T14" fmla="*/ 0 w 12"/>
              <a:gd name="T15" fmla="*/ 10 h 10"/>
              <a:gd name="T16" fmla="*/ 11 w 12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0">
                <a:moveTo>
                  <a:pt x="11" y="10"/>
                </a:moveTo>
                <a:lnTo>
                  <a:pt x="11" y="9"/>
                </a:lnTo>
                <a:lnTo>
                  <a:pt x="12" y="3"/>
                </a:lnTo>
                <a:lnTo>
                  <a:pt x="12" y="1"/>
                </a:lnTo>
                <a:lnTo>
                  <a:pt x="2" y="0"/>
                </a:lnTo>
                <a:lnTo>
                  <a:pt x="2" y="3"/>
                </a:lnTo>
                <a:lnTo>
                  <a:pt x="2" y="8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353"/>
          <p:cNvSpPr>
            <a:spLocks/>
          </p:cNvSpPr>
          <p:nvPr/>
        </p:nvSpPr>
        <p:spPr bwMode="auto">
          <a:xfrm>
            <a:off x="6455510" y="2361596"/>
            <a:ext cx="19050" cy="19050"/>
          </a:xfrm>
          <a:custGeom>
            <a:avLst/>
            <a:gdLst>
              <a:gd name="T0" fmla="*/ 11 w 12"/>
              <a:gd name="T1" fmla="*/ 12 h 12"/>
              <a:gd name="T2" fmla="*/ 11 w 12"/>
              <a:gd name="T3" fmla="*/ 8 h 12"/>
              <a:gd name="T4" fmla="*/ 12 w 12"/>
              <a:gd name="T5" fmla="*/ 3 h 12"/>
              <a:gd name="T6" fmla="*/ 12 w 12"/>
              <a:gd name="T7" fmla="*/ 1 h 12"/>
              <a:gd name="T8" fmla="*/ 2 w 12"/>
              <a:gd name="T9" fmla="*/ 0 h 12"/>
              <a:gd name="T10" fmla="*/ 2 w 12"/>
              <a:gd name="T11" fmla="*/ 1 h 12"/>
              <a:gd name="T12" fmla="*/ 2 w 12"/>
              <a:gd name="T13" fmla="*/ 7 h 12"/>
              <a:gd name="T14" fmla="*/ 0 w 12"/>
              <a:gd name="T15" fmla="*/ 11 h 12"/>
              <a:gd name="T16" fmla="*/ 11 w 1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1" y="12"/>
                </a:moveTo>
                <a:lnTo>
                  <a:pt x="11" y="8"/>
                </a:lnTo>
                <a:lnTo>
                  <a:pt x="12" y="3"/>
                </a:lnTo>
                <a:lnTo>
                  <a:pt x="12" y="1"/>
                </a:lnTo>
                <a:lnTo>
                  <a:pt x="2" y="0"/>
                </a:lnTo>
                <a:lnTo>
                  <a:pt x="2" y="1"/>
                </a:lnTo>
                <a:lnTo>
                  <a:pt x="2" y="7"/>
                </a:lnTo>
                <a:lnTo>
                  <a:pt x="0" y="11"/>
                </a:lnTo>
                <a:lnTo>
                  <a:pt x="11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Freeform 354"/>
          <p:cNvSpPr>
            <a:spLocks/>
          </p:cNvSpPr>
          <p:nvPr/>
        </p:nvSpPr>
        <p:spPr bwMode="auto">
          <a:xfrm>
            <a:off x="6442810" y="2423508"/>
            <a:ext cx="19050" cy="19050"/>
          </a:xfrm>
          <a:custGeom>
            <a:avLst/>
            <a:gdLst>
              <a:gd name="T0" fmla="*/ 10 w 12"/>
              <a:gd name="T1" fmla="*/ 12 h 12"/>
              <a:gd name="T2" fmla="*/ 11 w 12"/>
              <a:gd name="T3" fmla="*/ 7 h 12"/>
              <a:gd name="T4" fmla="*/ 12 w 12"/>
              <a:gd name="T5" fmla="*/ 2 h 12"/>
              <a:gd name="T6" fmla="*/ 3 w 12"/>
              <a:gd name="T7" fmla="*/ 0 h 12"/>
              <a:gd name="T8" fmla="*/ 2 w 12"/>
              <a:gd name="T9" fmla="*/ 6 h 12"/>
              <a:gd name="T10" fmla="*/ 0 w 12"/>
              <a:gd name="T11" fmla="*/ 10 h 12"/>
              <a:gd name="T12" fmla="*/ 10 w 12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10" y="12"/>
                </a:moveTo>
                <a:lnTo>
                  <a:pt x="11" y="7"/>
                </a:lnTo>
                <a:lnTo>
                  <a:pt x="12" y="2"/>
                </a:lnTo>
                <a:lnTo>
                  <a:pt x="3" y="0"/>
                </a:lnTo>
                <a:lnTo>
                  <a:pt x="2" y="6"/>
                </a:lnTo>
                <a:lnTo>
                  <a:pt x="0" y="10"/>
                </a:lnTo>
                <a:lnTo>
                  <a:pt x="10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Freeform 355"/>
          <p:cNvSpPr>
            <a:spLocks/>
          </p:cNvSpPr>
          <p:nvPr/>
        </p:nvSpPr>
        <p:spPr bwMode="auto">
          <a:xfrm>
            <a:off x="6426935" y="2483833"/>
            <a:ext cx="19050" cy="20638"/>
          </a:xfrm>
          <a:custGeom>
            <a:avLst/>
            <a:gdLst>
              <a:gd name="T0" fmla="*/ 9 w 12"/>
              <a:gd name="T1" fmla="*/ 13 h 13"/>
              <a:gd name="T2" fmla="*/ 9 w 12"/>
              <a:gd name="T3" fmla="*/ 12 h 13"/>
              <a:gd name="T4" fmla="*/ 12 w 12"/>
              <a:gd name="T5" fmla="*/ 7 h 13"/>
              <a:gd name="T6" fmla="*/ 12 w 12"/>
              <a:gd name="T7" fmla="*/ 3 h 13"/>
              <a:gd name="T8" fmla="*/ 3 w 12"/>
              <a:gd name="T9" fmla="*/ 0 h 13"/>
              <a:gd name="T10" fmla="*/ 1 w 12"/>
              <a:gd name="T11" fmla="*/ 4 h 13"/>
              <a:gd name="T12" fmla="*/ 0 w 12"/>
              <a:gd name="T13" fmla="*/ 9 h 13"/>
              <a:gd name="T14" fmla="*/ 0 w 12"/>
              <a:gd name="T15" fmla="*/ 9 h 13"/>
              <a:gd name="T16" fmla="*/ 9 w 12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9" y="13"/>
                </a:moveTo>
                <a:lnTo>
                  <a:pt x="9" y="12"/>
                </a:lnTo>
                <a:lnTo>
                  <a:pt x="12" y="7"/>
                </a:lnTo>
                <a:lnTo>
                  <a:pt x="12" y="3"/>
                </a:lnTo>
                <a:lnTo>
                  <a:pt x="3" y="0"/>
                </a:lnTo>
                <a:lnTo>
                  <a:pt x="1" y="4"/>
                </a:lnTo>
                <a:lnTo>
                  <a:pt x="0" y="9"/>
                </a:lnTo>
                <a:lnTo>
                  <a:pt x="0" y="9"/>
                </a:lnTo>
                <a:lnTo>
                  <a:pt x="9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Freeform 356"/>
          <p:cNvSpPr>
            <a:spLocks/>
          </p:cNvSpPr>
          <p:nvPr/>
        </p:nvSpPr>
        <p:spPr bwMode="auto">
          <a:xfrm>
            <a:off x="6406298" y="2544158"/>
            <a:ext cx="20638" cy="20638"/>
          </a:xfrm>
          <a:custGeom>
            <a:avLst/>
            <a:gdLst>
              <a:gd name="T0" fmla="*/ 9 w 13"/>
              <a:gd name="T1" fmla="*/ 13 h 13"/>
              <a:gd name="T2" fmla="*/ 10 w 13"/>
              <a:gd name="T3" fmla="*/ 11 h 13"/>
              <a:gd name="T4" fmla="*/ 12 w 13"/>
              <a:gd name="T5" fmla="*/ 5 h 13"/>
              <a:gd name="T6" fmla="*/ 13 w 13"/>
              <a:gd name="T7" fmla="*/ 3 h 13"/>
              <a:gd name="T8" fmla="*/ 4 w 13"/>
              <a:gd name="T9" fmla="*/ 0 h 13"/>
              <a:gd name="T10" fmla="*/ 2 w 13"/>
              <a:gd name="T11" fmla="*/ 3 h 13"/>
              <a:gd name="T12" fmla="*/ 0 w 13"/>
              <a:gd name="T13" fmla="*/ 8 h 13"/>
              <a:gd name="T14" fmla="*/ 0 w 13"/>
              <a:gd name="T15" fmla="*/ 9 h 13"/>
              <a:gd name="T16" fmla="*/ 9 w 13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9" y="13"/>
                </a:moveTo>
                <a:lnTo>
                  <a:pt x="10" y="11"/>
                </a:lnTo>
                <a:lnTo>
                  <a:pt x="12" y="5"/>
                </a:lnTo>
                <a:lnTo>
                  <a:pt x="13" y="3"/>
                </a:lnTo>
                <a:lnTo>
                  <a:pt x="4" y="0"/>
                </a:lnTo>
                <a:lnTo>
                  <a:pt x="2" y="3"/>
                </a:lnTo>
                <a:lnTo>
                  <a:pt x="0" y="8"/>
                </a:lnTo>
                <a:lnTo>
                  <a:pt x="0" y="9"/>
                </a:lnTo>
                <a:lnTo>
                  <a:pt x="9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Freeform 357"/>
          <p:cNvSpPr>
            <a:spLocks/>
          </p:cNvSpPr>
          <p:nvPr/>
        </p:nvSpPr>
        <p:spPr bwMode="auto">
          <a:xfrm>
            <a:off x="6380898" y="2602896"/>
            <a:ext cx="20638" cy="20638"/>
          </a:xfrm>
          <a:custGeom>
            <a:avLst/>
            <a:gdLst>
              <a:gd name="T0" fmla="*/ 9 w 13"/>
              <a:gd name="T1" fmla="*/ 13 h 13"/>
              <a:gd name="T2" fmla="*/ 11 w 13"/>
              <a:gd name="T3" fmla="*/ 10 h 13"/>
              <a:gd name="T4" fmla="*/ 13 w 13"/>
              <a:gd name="T5" fmla="*/ 5 h 13"/>
              <a:gd name="T6" fmla="*/ 13 w 13"/>
              <a:gd name="T7" fmla="*/ 4 h 13"/>
              <a:gd name="T8" fmla="*/ 4 w 13"/>
              <a:gd name="T9" fmla="*/ 0 h 13"/>
              <a:gd name="T10" fmla="*/ 4 w 13"/>
              <a:gd name="T11" fmla="*/ 1 h 13"/>
              <a:gd name="T12" fmla="*/ 1 w 13"/>
              <a:gd name="T13" fmla="*/ 6 h 13"/>
              <a:gd name="T14" fmla="*/ 0 w 13"/>
              <a:gd name="T15" fmla="*/ 9 h 13"/>
              <a:gd name="T16" fmla="*/ 9 w 13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9" y="13"/>
                </a:moveTo>
                <a:lnTo>
                  <a:pt x="11" y="10"/>
                </a:lnTo>
                <a:lnTo>
                  <a:pt x="13" y="5"/>
                </a:lnTo>
                <a:lnTo>
                  <a:pt x="13" y="4"/>
                </a:lnTo>
                <a:lnTo>
                  <a:pt x="4" y="0"/>
                </a:lnTo>
                <a:lnTo>
                  <a:pt x="4" y="1"/>
                </a:lnTo>
                <a:lnTo>
                  <a:pt x="1" y="6"/>
                </a:lnTo>
                <a:lnTo>
                  <a:pt x="0" y="9"/>
                </a:lnTo>
                <a:lnTo>
                  <a:pt x="9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Freeform 358"/>
          <p:cNvSpPr>
            <a:spLocks/>
          </p:cNvSpPr>
          <p:nvPr/>
        </p:nvSpPr>
        <p:spPr bwMode="auto">
          <a:xfrm>
            <a:off x="6353910" y="2658458"/>
            <a:ext cx="20638" cy="20638"/>
          </a:xfrm>
          <a:custGeom>
            <a:avLst/>
            <a:gdLst>
              <a:gd name="T0" fmla="*/ 9 w 13"/>
              <a:gd name="T1" fmla="*/ 13 h 13"/>
              <a:gd name="T2" fmla="*/ 11 w 13"/>
              <a:gd name="T3" fmla="*/ 11 h 13"/>
              <a:gd name="T4" fmla="*/ 13 w 13"/>
              <a:gd name="T5" fmla="*/ 7 h 13"/>
              <a:gd name="T6" fmla="*/ 13 w 13"/>
              <a:gd name="T7" fmla="*/ 5 h 13"/>
              <a:gd name="T8" fmla="*/ 5 w 13"/>
              <a:gd name="T9" fmla="*/ 0 h 13"/>
              <a:gd name="T10" fmla="*/ 4 w 13"/>
              <a:gd name="T11" fmla="*/ 1 h 13"/>
              <a:gd name="T12" fmla="*/ 1 w 13"/>
              <a:gd name="T13" fmla="*/ 7 h 13"/>
              <a:gd name="T14" fmla="*/ 0 w 13"/>
              <a:gd name="T15" fmla="*/ 9 h 13"/>
              <a:gd name="T16" fmla="*/ 9 w 13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9" y="13"/>
                </a:moveTo>
                <a:lnTo>
                  <a:pt x="11" y="11"/>
                </a:lnTo>
                <a:lnTo>
                  <a:pt x="13" y="7"/>
                </a:lnTo>
                <a:lnTo>
                  <a:pt x="13" y="5"/>
                </a:lnTo>
                <a:lnTo>
                  <a:pt x="5" y="0"/>
                </a:lnTo>
                <a:lnTo>
                  <a:pt x="4" y="1"/>
                </a:lnTo>
                <a:lnTo>
                  <a:pt x="1" y="7"/>
                </a:lnTo>
                <a:lnTo>
                  <a:pt x="0" y="9"/>
                </a:lnTo>
                <a:lnTo>
                  <a:pt x="9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Freeform 359"/>
          <p:cNvSpPr>
            <a:spLocks/>
          </p:cNvSpPr>
          <p:nvPr/>
        </p:nvSpPr>
        <p:spPr bwMode="auto">
          <a:xfrm>
            <a:off x="6323748" y="2714021"/>
            <a:ext cx="22225" cy="20638"/>
          </a:xfrm>
          <a:custGeom>
            <a:avLst/>
            <a:gdLst>
              <a:gd name="T0" fmla="*/ 9 w 14"/>
              <a:gd name="T1" fmla="*/ 13 h 13"/>
              <a:gd name="T2" fmla="*/ 10 w 14"/>
              <a:gd name="T3" fmla="*/ 11 h 13"/>
              <a:gd name="T4" fmla="*/ 13 w 14"/>
              <a:gd name="T5" fmla="*/ 6 h 13"/>
              <a:gd name="T6" fmla="*/ 14 w 14"/>
              <a:gd name="T7" fmla="*/ 6 h 13"/>
              <a:gd name="T8" fmla="*/ 5 w 14"/>
              <a:gd name="T9" fmla="*/ 0 h 13"/>
              <a:gd name="T10" fmla="*/ 5 w 14"/>
              <a:gd name="T11" fmla="*/ 2 h 13"/>
              <a:gd name="T12" fmla="*/ 2 w 14"/>
              <a:gd name="T13" fmla="*/ 6 h 13"/>
              <a:gd name="T14" fmla="*/ 0 w 14"/>
              <a:gd name="T15" fmla="*/ 8 h 13"/>
              <a:gd name="T16" fmla="*/ 9 w 14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9" y="13"/>
                </a:moveTo>
                <a:lnTo>
                  <a:pt x="10" y="11"/>
                </a:lnTo>
                <a:lnTo>
                  <a:pt x="13" y="6"/>
                </a:lnTo>
                <a:lnTo>
                  <a:pt x="14" y="6"/>
                </a:lnTo>
                <a:lnTo>
                  <a:pt x="5" y="0"/>
                </a:lnTo>
                <a:lnTo>
                  <a:pt x="5" y="2"/>
                </a:lnTo>
                <a:lnTo>
                  <a:pt x="2" y="6"/>
                </a:lnTo>
                <a:lnTo>
                  <a:pt x="0" y="8"/>
                </a:lnTo>
                <a:lnTo>
                  <a:pt x="9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Freeform 360"/>
          <p:cNvSpPr>
            <a:spLocks/>
          </p:cNvSpPr>
          <p:nvPr/>
        </p:nvSpPr>
        <p:spPr bwMode="auto">
          <a:xfrm>
            <a:off x="6290410" y="2767996"/>
            <a:ext cx="22225" cy="20638"/>
          </a:xfrm>
          <a:custGeom>
            <a:avLst/>
            <a:gdLst>
              <a:gd name="T0" fmla="*/ 8 w 14"/>
              <a:gd name="T1" fmla="*/ 13 h 13"/>
              <a:gd name="T2" fmla="*/ 10 w 14"/>
              <a:gd name="T3" fmla="*/ 11 h 13"/>
              <a:gd name="T4" fmla="*/ 13 w 14"/>
              <a:gd name="T5" fmla="*/ 7 h 13"/>
              <a:gd name="T6" fmla="*/ 14 w 14"/>
              <a:gd name="T7" fmla="*/ 6 h 13"/>
              <a:gd name="T8" fmla="*/ 5 w 14"/>
              <a:gd name="T9" fmla="*/ 0 h 13"/>
              <a:gd name="T10" fmla="*/ 5 w 14"/>
              <a:gd name="T11" fmla="*/ 0 h 13"/>
              <a:gd name="T12" fmla="*/ 1 w 14"/>
              <a:gd name="T13" fmla="*/ 6 h 13"/>
              <a:gd name="T14" fmla="*/ 0 w 14"/>
              <a:gd name="T15" fmla="*/ 8 h 13"/>
              <a:gd name="T16" fmla="*/ 8 w 14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8" y="13"/>
                </a:moveTo>
                <a:lnTo>
                  <a:pt x="10" y="11"/>
                </a:lnTo>
                <a:lnTo>
                  <a:pt x="13" y="7"/>
                </a:lnTo>
                <a:lnTo>
                  <a:pt x="14" y="6"/>
                </a:lnTo>
                <a:lnTo>
                  <a:pt x="5" y="0"/>
                </a:lnTo>
                <a:lnTo>
                  <a:pt x="5" y="0"/>
                </a:lnTo>
                <a:lnTo>
                  <a:pt x="1" y="6"/>
                </a:lnTo>
                <a:lnTo>
                  <a:pt x="0" y="8"/>
                </a:lnTo>
                <a:lnTo>
                  <a:pt x="8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Freeform 361"/>
          <p:cNvSpPr>
            <a:spLocks/>
          </p:cNvSpPr>
          <p:nvPr/>
        </p:nvSpPr>
        <p:spPr bwMode="auto">
          <a:xfrm>
            <a:off x="6253898" y="2820383"/>
            <a:ext cx="22225" cy="20638"/>
          </a:xfrm>
          <a:custGeom>
            <a:avLst/>
            <a:gdLst>
              <a:gd name="T0" fmla="*/ 8 w 14"/>
              <a:gd name="T1" fmla="*/ 13 h 13"/>
              <a:gd name="T2" fmla="*/ 10 w 14"/>
              <a:gd name="T3" fmla="*/ 12 h 13"/>
              <a:gd name="T4" fmla="*/ 12 w 14"/>
              <a:gd name="T5" fmla="*/ 7 h 13"/>
              <a:gd name="T6" fmla="*/ 14 w 14"/>
              <a:gd name="T7" fmla="*/ 5 h 13"/>
              <a:gd name="T8" fmla="*/ 6 w 14"/>
              <a:gd name="T9" fmla="*/ 0 h 13"/>
              <a:gd name="T10" fmla="*/ 4 w 14"/>
              <a:gd name="T11" fmla="*/ 1 h 13"/>
              <a:gd name="T12" fmla="*/ 2 w 14"/>
              <a:gd name="T13" fmla="*/ 5 h 13"/>
              <a:gd name="T14" fmla="*/ 0 w 14"/>
              <a:gd name="T15" fmla="*/ 8 h 13"/>
              <a:gd name="T16" fmla="*/ 8 w 14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8" y="13"/>
                </a:moveTo>
                <a:lnTo>
                  <a:pt x="10" y="12"/>
                </a:lnTo>
                <a:lnTo>
                  <a:pt x="12" y="7"/>
                </a:lnTo>
                <a:lnTo>
                  <a:pt x="14" y="5"/>
                </a:lnTo>
                <a:lnTo>
                  <a:pt x="6" y="0"/>
                </a:lnTo>
                <a:lnTo>
                  <a:pt x="4" y="1"/>
                </a:lnTo>
                <a:lnTo>
                  <a:pt x="2" y="5"/>
                </a:lnTo>
                <a:lnTo>
                  <a:pt x="0" y="8"/>
                </a:lnTo>
                <a:lnTo>
                  <a:pt x="8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Freeform 362"/>
          <p:cNvSpPr>
            <a:spLocks/>
          </p:cNvSpPr>
          <p:nvPr/>
        </p:nvSpPr>
        <p:spPr bwMode="auto">
          <a:xfrm>
            <a:off x="6215798" y="2869596"/>
            <a:ext cx="22225" cy="20638"/>
          </a:xfrm>
          <a:custGeom>
            <a:avLst/>
            <a:gdLst>
              <a:gd name="T0" fmla="*/ 7 w 14"/>
              <a:gd name="T1" fmla="*/ 13 h 13"/>
              <a:gd name="T2" fmla="*/ 7 w 14"/>
              <a:gd name="T3" fmla="*/ 13 h 13"/>
              <a:gd name="T4" fmla="*/ 11 w 14"/>
              <a:gd name="T5" fmla="*/ 8 h 13"/>
              <a:gd name="T6" fmla="*/ 14 w 14"/>
              <a:gd name="T7" fmla="*/ 6 h 13"/>
              <a:gd name="T8" fmla="*/ 6 w 14"/>
              <a:gd name="T9" fmla="*/ 0 h 13"/>
              <a:gd name="T10" fmla="*/ 4 w 14"/>
              <a:gd name="T11" fmla="*/ 3 h 13"/>
              <a:gd name="T12" fmla="*/ 0 w 14"/>
              <a:gd name="T13" fmla="*/ 7 h 13"/>
              <a:gd name="T14" fmla="*/ 0 w 14"/>
              <a:gd name="T15" fmla="*/ 7 h 13"/>
              <a:gd name="T16" fmla="*/ 7 w 14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7" y="13"/>
                </a:moveTo>
                <a:lnTo>
                  <a:pt x="7" y="13"/>
                </a:lnTo>
                <a:lnTo>
                  <a:pt x="11" y="8"/>
                </a:lnTo>
                <a:lnTo>
                  <a:pt x="14" y="6"/>
                </a:lnTo>
                <a:lnTo>
                  <a:pt x="6" y="0"/>
                </a:lnTo>
                <a:lnTo>
                  <a:pt x="4" y="3"/>
                </a:lnTo>
                <a:lnTo>
                  <a:pt x="0" y="7"/>
                </a:lnTo>
                <a:lnTo>
                  <a:pt x="0" y="7"/>
                </a:lnTo>
                <a:lnTo>
                  <a:pt x="7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Freeform 363"/>
          <p:cNvSpPr>
            <a:spLocks/>
          </p:cNvSpPr>
          <p:nvPr/>
        </p:nvSpPr>
        <p:spPr bwMode="auto">
          <a:xfrm>
            <a:off x="6172935" y="2917221"/>
            <a:ext cx="23813" cy="22225"/>
          </a:xfrm>
          <a:custGeom>
            <a:avLst/>
            <a:gdLst>
              <a:gd name="T0" fmla="*/ 8 w 15"/>
              <a:gd name="T1" fmla="*/ 14 h 14"/>
              <a:gd name="T2" fmla="*/ 11 w 15"/>
              <a:gd name="T3" fmla="*/ 11 h 14"/>
              <a:gd name="T4" fmla="*/ 15 w 15"/>
              <a:gd name="T5" fmla="*/ 7 h 14"/>
              <a:gd name="T6" fmla="*/ 7 w 15"/>
              <a:gd name="T7" fmla="*/ 0 h 14"/>
              <a:gd name="T8" fmla="*/ 4 w 15"/>
              <a:gd name="T9" fmla="*/ 4 h 14"/>
              <a:gd name="T10" fmla="*/ 0 w 15"/>
              <a:gd name="T11" fmla="*/ 7 h 14"/>
              <a:gd name="T12" fmla="*/ 8 w 15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">
                <a:moveTo>
                  <a:pt x="8" y="14"/>
                </a:moveTo>
                <a:lnTo>
                  <a:pt x="11" y="11"/>
                </a:lnTo>
                <a:lnTo>
                  <a:pt x="15" y="7"/>
                </a:ln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8" y="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Freeform 364"/>
          <p:cNvSpPr>
            <a:spLocks/>
          </p:cNvSpPr>
          <p:nvPr/>
        </p:nvSpPr>
        <p:spPr bwMode="auto">
          <a:xfrm>
            <a:off x="6130073" y="2963258"/>
            <a:ext cx="22225" cy="23813"/>
          </a:xfrm>
          <a:custGeom>
            <a:avLst/>
            <a:gdLst>
              <a:gd name="T0" fmla="*/ 8 w 14"/>
              <a:gd name="T1" fmla="*/ 15 h 15"/>
              <a:gd name="T2" fmla="*/ 9 w 14"/>
              <a:gd name="T3" fmla="*/ 12 h 15"/>
              <a:gd name="T4" fmla="*/ 13 w 14"/>
              <a:gd name="T5" fmla="*/ 8 h 15"/>
              <a:gd name="T6" fmla="*/ 14 w 14"/>
              <a:gd name="T7" fmla="*/ 7 h 15"/>
              <a:gd name="T8" fmla="*/ 8 w 14"/>
              <a:gd name="T9" fmla="*/ 0 h 15"/>
              <a:gd name="T10" fmla="*/ 7 w 14"/>
              <a:gd name="T11" fmla="*/ 2 h 15"/>
              <a:gd name="T12" fmla="*/ 1 w 14"/>
              <a:gd name="T13" fmla="*/ 5 h 15"/>
              <a:gd name="T14" fmla="*/ 0 w 14"/>
              <a:gd name="T15" fmla="*/ 7 h 15"/>
              <a:gd name="T16" fmla="*/ 8 w 14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5">
                <a:moveTo>
                  <a:pt x="8" y="15"/>
                </a:moveTo>
                <a:lnTo>
                  <a:pt x="9" y="12"/>
                </a:lnTo>
                <a:lnTo>
                  <a:pt x="13" y="8"/>
                </a:lnTo>
                <a:lnTo>
                  <a:pt x="14" y="7"/>
                </a:lnTo>
                <a:lnTo>
                  <a:pt x="8" y="0"/>
                </a:lnTo>
                <a:lnTo>
                  <a:pt x="7" y="2"/>
                </a:lnTo>
                <a:lnTo>
                  <a:pt x="1" y="5"/>
                </a:lnTo>
                <a:lnTo>
                  <a:pt x="0" y="7"/>
                </a:lnTo>
                <a:lnTo>
                  <a:pt x="8" y="15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Freeform 365"/>
          <p:cNvSpPr>
            <a:spLocks/>
          </p:cNvSpPr>
          <p:nvPr/>
        </p:nvSpPr>
        <p:spPr bwMode="auto">
          <a:xfrm>
            <a:off x="6084035" y="3007708"/>
            <a:ext cx="23813" cy="22225"/>
          </a:xfrm>
          <a:custGeom>
            <a:avLst/>
            <a:gdLst>
              <a:gd name="T0" fmla="*/ 8 w 15"/>
              <a:gd name="T1" fmla="*/ 14 h 14"/>
              <a:gd name="T2" fmla="*/ 12 w 15"/>
              <a:gd name="T3" fmla="*/ 10 h 14"/>
              <a:gd name="T4" fmla="*/ 15 w 15"/>
              <a:gd name="T5" fmla="*/ 8 h 14"/>
              <a:gd name="T6" fmla="*/ 8 w 15"/>
              <a:gd name="T7" fmla="*/ 0 h 14"/>
              <a:gd name="T8" fmla="*/ 6 w 15"/>
              <a:gd name="T9" fmla="*/ 4 h 14"/>
              <a:gd name="T10" fmla="*/ 0 w 15"/>
              <a:gd name="T11" fmla="*/ 6 h 14"/>
              <a:gd name="T12" fmla="*/ 8 w 15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">
                <a:moveTo>
                  <a:pt x="8" y="14"/>
                </a:moveTo>
                <a:lnTo>
                  <a:pt x="12" y="10"/>
                </a:lnTo>
                <a:lnTo>
                  <a:pt x="15" y="8"/>
                </a:lnTo>
                <a:lnTo>
                  <a:pt x="8" y="0"/>
                </a:lnTo>
                <a:lnTo>
                  <a:pt x="6" y="4"/>
                </a:lnTo>
                <a:lnTo>
                  <a:pt x="0" y="6"/>
                </a:lnTo>
                <a:lnTo>
                  <a:pt x="8" y="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Freeform 366"/>
          <p:cNvSpPr>
            <a:spLocks/>
          </p:cNvSpPr>
          <p:nvPr/>
        </p:nvSpPr>
        <p:spPr bwMode="auto">
          <a:xfrm>
            <a:off x="6039585" y="3050571"/>
            <a:ext cx="22225" cy="20638"/>
          </a:xfrm>
          <a:custGeom>
            <a:avLst/>
            <a:gdLst>
              <a:gd name="T0" fmla="*/ 6 w 14"/>
              <a:gd name="T1" fmla="*/ 13 h 13"/>
              <a:gd name="T2" fmla="*/ 7 w 14"/>
              <a:gd name="T3" fmla="*/ 13 h 13"/>
              <a:gd name="T4" fmla="*/ 13 w 14"/>
              <a:gd name="T5" fmla="*/ 8 h 13"/>
              <a:gd name="T6" fmla="*/ 14 w 14"/>
              <a:gd name="T7" fmla="*/ 7 h 13"/>
              <a:gd name="T8" fmla="*/ 7 w 14"/>
              <a:gd name="T9" fmla="*/ 0 h 13"/>
              <a:gd name="T10" fmla="*/ 6 w 14"/>
              <a:gd name="T11" fmla="*/ 1 h 13"/>
              <a:gd name="T12" fmla="*/ 1 w 14"/>
              <a:gd name="T13" fmla="*/ 5 h 13"/>
              <a:gd name="T14" fmla="*/ 0 w 14"/>
              <a:gd name="T15" fmla="*/ 7 h 13"/>
              <a:gd name="T16" fmla="*/ 6 w 14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6" y="13"/>
                </a:moveTo>
                <a:lnTo>
                  <a:pt x="7" y="13"/>
                </a:lnTo>
                <a:lnTo>
                  <a:pt x="13" y="8"/>
                </a:lnTo>
                <a:lnTo>
                  <a:pt x="14" y="7"/>
                </a:lnTo>
                <a:lnTo>
                  <a:pt x="7" y="0"/>
                </a:lnTo>
                <a:lnTo>
                  <a:pt x="6" y="1"/>
                </a:lnTo>
                <a:lnTo>
                  <a:pt x="1" y="5"/>
                </a:lnTo>
                <a:lnTo>
                  <a:pt x="0" y="7"/>
                </a:lnTo>
                <a:lnTo>
                  <a:pt x="6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Freeform 367"/>
          <p:cNvSpPr>
            <a:spLocks/>
          </p:cNvSpPr>
          <p:nvPr/>
        </p:nvSpPr>
        <p:spPr bwMode="auto">
          <a:xfrm>
            <a:off x="5990373" y="3090258"/>
            <a:ext cx="22225" cy="22225"/>
          </a:xfrm>
          <a:custGeom>
            <a:avLst/>
            <a:gdLst>
              <a:gd name="T0" fmla="*/ 6 w 14"/>
              <a:gd name="T1" fmla="*/ 14 h 14"/>
              <a:gd name="T2" fmla="*/ 10 w 14"/>
              <a:gd name="T3" fmla="*/ 12 h 14"/>
              <a:gd name="T4" fmla="*/ 14 w 14"/>
              <a:gd name="T5" fmla="*/ 8 h 14"/>
              <a:gd name="T6" fmla="*/ 7 w 14"/>
              <a:gd name="T7" fmla="*/ 0 h 14"/>
              <a:gd name="T8" fmla="*/ 3 w 14"/>
              <a:gd name="T9" fmla="*/ 4 h 14"/>
              <a:gd name="T10" fmla="*/ 0 w 14"/>
              <a:gd name="T11" fmla="*/ 7 h 14"/>
              <a:gd name="T12" fmla="*/ 6 w 14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6" y="14"/>
                </a:moveTo>
                <a:lnTo>
                  <a:pt x="10" y="12"/>
                </a:lnTo>
                <a:lnTo>
                  <a:pt x="14" y="8"/>
                </a:lnTo>
                <a:lnTo>
                  <a:pt x="7" y="0"/>
                </a:lnTo>
                <a:lnTo>
                  <a:pt x="3" y="4"/>
                </a:lnTo>
                <a:lnTo>
                  <a:pt x="0" y="7"/>
                </a:lnTo>
                <a:lnTo>
                  <a:pt x="6" y="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" name="Freeform 368"/>
          <p:cNvSpPr>
            <a:spLocks/>
          </p:cNvSpPr>
          <p:nvPr/>
        </p:nvSpPr>
        <p:spPr bwMode="auto">
          <a:xfrm>
            <a:off x="5939573" y="3129946"/>
            <a:ext cx="22225" cy="22225"/>
          </a:xfrm>
          <a:custGeom>
            <a:avLst/>
            <a:gdLst>
              <a:gd name="T0" fmla="*/ 6 w 14"/>
              <a:gd name="T1" fmla="*/ 14 h 14"/>
              <a:gd name="T2" fmla="*/ 10 w 14"/>
              <a:gd name="T3" fmla="*/ 10 h 14"/>
              <a:gd name="T4" fmla="*/ 14 w 14"/>
              <a:gd name="T5" fmla="*/ 8 h 14"/>
              <a:gd name="T6" fmla="*/ 9 w 14"/>
              <a:gd name="T7" fmla="*/ 0 h 14"/>
              <a:gd name="T8" fmla="*/ 5 w 14"/>
              <a:gd name="T9" fmla="*/ 2 h 14"/>
              <a:gd name="T10" fmla="*/ 0 w 14"/>
              <a:gd name="T11" fmla="*/ 6 h 14"/>
              <a:gd name="T12" fmla="*/ 6 w 14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6" y="14"/>
                </a:moveTo>
                <a:lnTo>
                  <a:pt x="10" y="10"/>
                </a:lnTo>
                <a:lnTo>
                  <a:pt x="14" y="8"/>
                </a:lnTo>
                <a:lnTo>
                  <a:pt x="9" y="0"/>
                </a:lnTo>
                <a:lnTo>
                  <a:pt x="5" y="2"/>
                </a:lnTo>
                <a:lnTo>
                  <a:pt x="0" y="6"/>
                </a:lnTo>
                <a:lnTo>
                  <a:pt x="6" y="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" name="Freeform 369"/>
          <p:cNvSpPr>
            <a:spLocks/>
          </p:cNvSpPr>
          <p:nvPr/>
        </p:nvSpPr>
        <p:spPr bwMode="auto">
          <a:xfrm>
            <a:off x="5888773" y="3166458"/>
            <a:ext cx="22225" cy="20638"/>
          </a:xfrm>
          <a:custGeom>
            <a:avLst/>
            <a:gdLst>
              <a:gd name="T0" fmla="*/ 6 w 14"/>
              <a:gd name="T1" fmla="*/ 13 h 13"/>
              <a:gd name="T2" fmla="*/ 11 w 14"/>
              <a:gd name="T3" fmla="*/ 11 h 13"/>
              <a:gd name="T4" fmla="*/ 14 w 14"/>
              <a:gd name="T5" fmla="*/ 8 h 13"/>
              <a:gd name="T6" fmla="*/ 8 w 14"/>
              <a:gd name="T7" fmla="*/ 0 h 13"/>
              <a:gd name="T8" fmla="*/ 6 w 14"/>
              <a:gd name="T9" fmla="*/ 2 h 13"/>
              <a:gd name="T10" fmla="*/ 0 w 14"/>
              <a:gd name="T11" fmla="*/ 6 h 13"/>
              <a:gd name="T12" fmla="*/ 6 w 14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3">
                <a:moveTo>
                  <a:pt x="6" y="13"/>
                </a:moveTo>
                <a:lnTo>
                  <a:pt x="11" y="11"/>
                </a:lnTo>
                <a:lnTo>
                  <a:pt x="14" y="8"/>
                </a:lnTo>
                <a:lnTo>
                  <a:pt x="8" y="0"/>
                </a:lnTo>
                <a:lnTo>
                  <a:pt x="6" y="2"/>
                </a:lnTo>
                <a:lnTo>
                  <a:pt x="0" y="6"/>
                </a:lnTo>
                <a:lnTo>
                  <a:pt x="6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" name="Freeform 370"/>
          <p:cNvSpPr>
            <a:spLocks/>
          </p:cNvSpPr>
          <p:nvPr/>
        </p:nvSpPr>
        <p:spPr bwMode="auto">
          <a:xfrm>
            <a:off x="5834798" y="3202971"/>
            <a:ext cx="23813" cy="20638"/>
          </a:xfrm>
          <a:custGeom>
            <a:avLst/>
            <a:gdLst>
              <a:gd name="T0" fmla="*/ 7 w 15"/>
              <a:gd name="T1" fmla="*/ 13 h 13"/>
              <a:gd name="T2" fmla="*/ 7 w 15"/>
              <a:gd name="T3" fmla="*/ 13 h 13"/>
              <a:gd name="T4" fmla="*/ 12 w 15"/>
              <a:gd name="T5" fmla="*/ 9 h 13"/>
              <a:gd name="T6" fmla="*/ 15 w 15"/>
              <a:gd name="T7" fmla="*/ 7 h 13"/>
              <a:gd name="T8" fmla="*/ 10 w 15"/>
              <a:gd name="T9" fmla="*/ 0 h 13"/>
              <a:gd name="T10" fmla="*/ 7 w 15"/>
              <a:gd name="T11" fmla="*/ 1 h 13"/>
              <a:gd name="T12" fmla="*/ 2 w 15"/>
              <a:gd name="T13" fmla="*/ 5 h 13"/>
              <a:gd name="T14" fmla="*/ 0 w 15"/>
              <a:gd name="T15" fmla="*/ 5 h 13"/>
              <a:gd name="T16" fmla="*/ 7 w 15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3">
                <a:moveTo>
                  <a:pt x="7" y="13"/>
                </a:moveTo>
                <a:lnTo>
                  <a:pt x="7" y="13"/>
                </a:lnTo>
                <a:lnTo>
                  <a:pt x="12" y="9"/>
                </a:lnTo>
                <a:lnTo>
                  <a:pt x="15" y="7"/>
                </a:lnTo>
                <a:lnTo>
                  <a:pt x="10" y="0"/>
                </a:lnTo>
                <a:lnTo>
                  <a:pt x="7" y="1"/>
                </a:lnTo>
                <a:lnTo>
                  <a:pt x="2" y="5"/>
                </a:lnTo>
                <a:lnTo>
                  <a:pt x="0" y="5"/>
                </a:lnTo>
                <a:lnTo>
                  <a:pt x="7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Freeform 371"/>
          <p:cNvSpPr>
            <a:spLocks/>
          </p:cNvSpPr>
          <p:nvPr/>
        </p:nvSpPr>
        <p:spPr bwMode="auto">
          <a:xfrm>
            <a:off x="5783998" y="3234721"/>
            <a:ext cx="20638" cy="22225"/>
          </a:xfrm>
          <a:custGeom>
            <a:avLst/>
            <a:gdLst>
              <a:gd name="T0" fmla="*/ 5 w 13"/>
              <a:gd name="T1" fmla="*/ 14 h 14"/>
              <a:gd name="T2" fmla="*/ 5 w 13"/>
              <a:gd name="T3" fmla="*/ 14 h 14"/>
              <a:gd name="T4" fmla="*/ 10 w 13"/>
              <a:gd name="T5" fmla="*/ 11 h 14"/>
              <a:gd name="T6" fmla="*/ 13 w 13"/>
              <a:gd name="T7" fmla="*/ 8 h 14"/>
              <a:gd name="T8" fmla="*/ 8 w 13"/>
              <a:gd name="T9" fmla="*/ 0 h 14"/>
              <a:gd name="T10" fmla="*/ 5 w 13"/>
              <a:gd name="T11" fmla="*/ 2 h 14"/>
              <a:gd name="T12" fmla="*/ 0 w 13"/>
              <a:gd name="T13" fmla="*/ 6 h 14"/>
              <a:gd name="T14" fmla="*/ 0 w 13"/>
              <a:gd name="T15" fmla="*/ 6 h 14"/>
              <a:gd name="T16" fmla="*/ 5 w 1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4">
                <a:moveTo>
                  <a:pt x="5" y="14"/>
                </a:moveTo>
                <a:lnTo>
                  <a:pt x="5" y="14"/>
                </a:lnTo>
                <a:lnTo>
                  <a:pt x="10" y="11"/>
                </a:lnTo>
                <a:lnTo>
                  <a:pt x="13" y="8"/>
                </a:lnTo>
                <a:lnTo>
                  <a:pt x="8" y="0"/>
                </a:lnTo>
                <a:lnTo>
                  <a:pt x="5" y="2"/>
                </a:lnTo>
                <a:lnTo>
                  <a:pt x="0" y="6"/>
                </a:lnTo>
                <a:lnTo>
                  <a:pt x="0" y="6"/>
                </a:lnTo>
                <a:lnTo>
                  <a:pt x="5" y="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Freeform 372"/>
          <p:cNvSpPr>
            <a:spLocks/>
          </p:cNvSpPr>
          <p:nvPr/>
        </p:nvSpPr>
        <p:spPr bwMode="auto">
          <a:xfrm>
            <a:off x="5728435" y="3266471"/>
            <a:ext cx="22225" cy="22225"/>
          </a:xfrm>
          <a:custGeom>
            <a:avLst/>
            <a:gdLst>
              <a:gd name="T0" fmla="*/ 5 w 14"/>
              <a:gd name="T1" fmla="*/ 14 h 14"/>
              <a:gd name="T2" fmla="*/ 10 w 14"/>
              <a:gd name="T3" fmla="*/ 11 h 14"/>
              <a:gd name="T4" fmla="*/ 14 w 14"/>
              <a:gd name="T5" fmla="*/ 9 h 14"/>
              <a:gd name="T6" fmla="*/ 9 w 14"/>
              <a:gd name="T7" fmla="*/ 0 h 14"/>
              <a:gd name="T8" fmla="*/ 5 w 14"/>
              <a:gd name="T9" fmla="*/ 3 h 14"/>
              <a:gd name="T10" fmla="*/ 0 w 14"/>
              <a:gd name="T11" fmla="*/ 5 h 14"/>
              <a:gd name="T12" fmla="*/ 5 w 14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5" y="14"/>
                </a:moveTo>
                <a:lnTo>
                  <a:pt x="10" y="11"/>
                </a:lnTo>
                <a:lnTo>
                  <a:pt x="14" y="9"/>
                </a:lnTo>
                <a:lnTo>
                  <a:pt x="9" y="0"/>
                </a:lnTo>
                <a:lnTo>
                  <a:pt x="5" y="3"/>
                </a:lnTo>
                <a:lnTo>
                  <a:pt x="0" y="5"/>
                </a:lnTo>
                <a:lnTo>
                  <a:pt x="5" y="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Freeform 373"/>
          <p:cNvSpPr>
            <a:spLocks/>
          </p:cNvSpPr>
          <p:nvPr/>
        </p:nvSpPr>
        <p:spPr bwMode="auto">
          <a:xfrm>
            <a:off x="5671285" y="3298221"/>
            <a:ext cx="23813" cy="20638"/>
          </a:xfrm>
          <a:custGeom>
            <a:avLst/>
            <a:gdLst>
              <a:gd name="T0" fmla="*/ 5 w 15"/>
              <a:gd name="T1" fmla="*/ 13 h 13"/>
              <a:gd name="T2" fmla="*/ 9 w 15"/>
              <a:gd name="T3" fmla="*/ 10 h 13"/>
              <a:gd name="T4" fmla="*/ 15 w 15"/>
              <a:gd name="T5" fmla="*/ 8 h 13"/>
              <a:gd name="T6" fmla="*/ 9 w 15"/>
              <a:gd name="T7" fmla="*/ 0 h 13"/>
              <a:gd name="T8" fmla="*/ 5 w 15"/>
              <a:gd name="T9" fmla="*/ 1 h 13"/>
              <a:gd name="T10" fmla="*/ 0 w 15"/>
              <a:gd name="T11" fmla="*/ 4 h 13"/>
              <a:gd name="T12" fmla="*/ 5 w 15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3">
                <a:moveTo>
                  <a:pt x="5" y="13"/>
                </a:moveTo>
                <a:lnTo>
                  <a:pt x="9" y="10"/>
                </a:lnTo>
                <a:lnTo>
                  <a:pt x="15" y="8"/>
                </a:lnTo>
                <a:lnTo>
                  <a:pt x="9" y="0"/>
                </a:lnTo>
                <a:lnTo>
                  <a:pt x="5" y="1"/>
                </a:lnTo>
                <a:lnTo>
                  <a:pt x="0" y="4"/>
                </a:lnTo>
                <a:lnTo>
                  <a:pt x="5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Freeform 374"/>
          <p:cNvSpPr>
            <a:spLocks/>
          </p:cNvSpPr>
          <p:nvPr/>
        </p:nvSpPr>
        <p:spPr bwMode="auto">
          <a:xfrm>
            <a:off x="5615723" y="3325208"/>
            <a:ext cx="22225" cy="22225"/>
          </a:xfrm>
          <a:custGeom>
            <a:avLst/>
            <a:gdLst>
              <a:gd name="T0" fmla="*/ 5 w 14"/>
              <a:gd name="T1" fmla="*/ 14 h 14"/>
              <a:gd name="T2" fmla="*/ 8 w 14"/>
              <a:gd name="T3" fmla="*/ 11 h 14"/>
              <a:gd name="T4" fmla="*/ 14 w 14"/>
              <a:gd name="T5" fmla="*/ 9 h 14"/>
              <a:gd name="T6" fmla="*/ 9 w 14"/>
              <a:gd name="T7" fmla="*/ 0 h 14"/>
              <a:gd name="T8" fmla="*/ 4 w 14"/>
              <a:gd name="T9" fmla="*/ 4 h 14"/>
              <a:gd name="T10" fmla="*/ 0 w 14"/>
              <a:gd name="T11" fmla="*/ 5 h 14"/>
              <a:gd name="T12" fmla="*/ 5 w 14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5" y="14"/>
                </a:moveTo>
                <a:lnTo>
                  <a:pt x="8" y="11"/>
                </a:lnTo>
                <a:lnTo>
                  <a:pt x="14" y="9"/>
                </a:lnTo>
                <a:lnTo>
                  <a:pt x="9" y="0"/>
                </a:lnTo>
                <a:lnTo>
                  <a:pt x="4" y="4"/>
                </a:lnTo>
                <a:lnTo>
                  <a:pt x="0" y="5"/>
                </a:lnTo>
                <a:lnTo>
                  <a:pt x="5" y="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Freeform 375"/>
          <p:cNvSpPr>
            <a:spLocks/>
          </p:cNvSpPr>
          <p:nvPr/>
        </p:nvSpPr>
        <p:spPr bwMode="auto">
          <a:xfrm>
            <a:off x="5560160" y="3352196"/>
            <a:ext cx="20638" cy="20638"/>
          </a:xfrm>
          <a:custGeom>
            <a:avLst/>
            <a:gdLst>
              <a:gd name="T0" fmla="*/ 4 w 13"/>
              <a:gd name="T1" fmla="*/ 13 h 13"/>
              <a:gd name="T2" fmla="*/ 5 w 13"/>
              <a:gd name="T3" fmla="*/ 13 h 13"/>
              <a:gd name="T4" fmla="*/ 11 w 13"/>
              <a:gd name="T5" fmla="*/ 10 h 13"/>
              <a:gd name="T6" fmla="*/ 13 w 13"/>
              <a:gd name="T7" fmla="*/ 9 h 13"/>
              <a:gd name="T8" fmla="*/ 9 w 13"/>
              <a:gd name="T9" fmla="*/ 0 h 13"/>
              <a:gd name="T10" fmla="*/ 8 w 13"/>
              <a:gd name="T11" fmla="*/ 1 h 13"/>
              <a:gd name="T12" fmla="*/ 1 w 13"/>
              <a:gd name="T13" fmla="*/ 4 h 13"/>
              <a:gd name="T14" fmla="*/ 0 w 13"/>
              <a:gd name="T15" fmla="*/ 4 h 13"/>
              <a:gd name="T16" fmla="*/ 4 w 13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4" y="13"/>
                </a:moveTo>
                <a:lnTo>
                  <a:pt x="5" y="13"/>
                </a:lnTo>
                <a:lnTo>
                  <a:pt x="11" y="10"/>
                </a:lnTo>
                <a:lnTo>
                  <a:pt x="13" y="9"/>
                </a:lnTo>
                <a:lnTo>
                  <a:pt x="9" y="0"/>
                </a:lnTo>
                <a:lnTo>
                  <a:pt x="8" y="1"/>
                </a:lnTo>
                <a:lnTo>
                  <a:pt x="1" y="4"/>
                </a:lnTo>
                <a:lnTo>
                  <a:pt x="0" y="4"/>
                </a:lnTo>
                <a:lnTo>
                  <a:pt x="4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Freeform 376"/>
          <p:cNvSpPr>
            <a:spLocks/>
          </p:cNvSpPr>
          <p:nvPr/>
        </p:nvSpPr>
        <p:spPr bwMode="auto">
          <a:xfrm>
            <a:off x="5501423" y="3379183"/>
            <a:ext cx="20638" cy="20638"/>
          </a:xfrm>
          <a:custGeom>
            <a:avLst/>
            <a:gdLst>
              <a:gd name="T0" fmla="*/ 4 w 13"/>
              <a:gd name="T1" fmla="*/ 13 h 13"/>
              <a:gd name="T2" fmla="*/ 9 w 13"/>
              <a:gd name="T3" fmla="*/ 10 h 13"/>
              <a:gd name="T4" fmla="*/ 13 w 13"/>
              <a:gd name="T5" fmla="*/ 9 h 13"/>
              <a:gd name="T6" fmla="*/ 9 w 13"/>
              <a:gd name="T7" fmla="*/ 0 h 13"/>
              <a:gd name="T8" fmla="*/ 5 w 13"/>
              <a:gd name="T9" fmla="*/ 1 h 13"/>
              <a:gd name="T10" fmla="*/ 0 w 13"/>
              <a:gd name="T11" fmla="*/ 2 h 13"/>
              <a:gd name="T12" fmla="*/ 4 w 13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4" y="13"/>
                </a:moveTo>
                <a:lnTo>
                  <a:pt x="9" y="10"/>
                </a:lnTo>
                <a:lnTo>
                  <a:pt x="13" y="9"/>
                </a:lnTo>
                <a:lnTo>
                  <a:pt x="9" y="0"/>
                </a:lnTo>
                <a:lnTo>
                  <a:pt x="5" y="1"/>
                </a:lnTo>
                <a:lnTo>
                  <a:pt x="0" y="2"/>
                </a:lnTo>
                <a:lnTo>
                  <a:pt x="4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Freeform 377"/>
          <p:cNvSpPr>
            <a:spLocks/>
          </p:cNvSpPr>
          <p:nvPr/>
        </p:nvSpPr>
        <p:spPr bwMode="auto">
          <a:xfrm>
            <a:off x="5442685" y="3401408"/>
            <a:ext cx="19050" cy="20638"/>
          </a:xfrm>
          <a:custGeom>
            <a:avLst/>
            <a:gdLst>
              <a:gd name="T0" fmla="*/ 3 w 12"/>
              <a:gd name="T1" fmla="*/ 13 h 13"/>
              <a:gd name="T2" fmla="*/ 6 w 12"/>
              <a:gd name="T3" fmla="*/ 12 h 13"/>
              <a:gd name="T4" fmla="*/ 12 w 12"/>
              <a:gd name="T5" fmla="*/ 9 h 13"/>
              <a:gd name="T6" fmla="*/ 10 w 12"/>
              <a:gd name="T7" fmla="*/ 0 h 13"/>
              <a:gd name="T8" fmla="*/ 3 w 12"/>
              <a:gd name="T9" fmla="*/ 3 h 13"/>
              <a:gd name="T10" fmla="*/ 0 w 12"/>
              <a:gd name="T11" fmla="*/ 4 h 13"/>
              <a:gd name="T12" fmla="*/ 3 w 12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3">
                <a:moveTo>
                  <a:pt x="3" y="13"/>
                </a:moveTo>
                <a:lnTo>
                  <a:pt x="6" y="12"/>
                </a:lnTo>
                <a:lnTo>
                  <a:pt x="12" y="9"/>
                </a:lnTo>
                <a:lnTo>
                  <a:pt x="10" y="0"/>
                </a:lnTo>
                <a:lnTo>
                  <a:pt x="3" y="3"/>
                </a:lnTo>
                <a:lnTo>
                  <a:pt x="0" y="4"/>
                </a:lnTo>
                <a:lnTo>
                  <a:pt x="3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Freeform 378"/>
          <p:cNvSpPr>
            <a:spLocks/>
          </p:cNvSpPr>
          <p:nvPr/>
        </p:nvSpPr>
        <p:spPr bwMode="auto">
          <a:xfrm>
            <a:off x="5383948" y="3423633"/>
            <a:ext cx="20638" cy="19050"/>
          </a:xfrm>
          <a:custGeom>
            <a:avLst/>
            <a:gdLst>
              <a:gd name="T0" fmla="*/ 4 w 13"/>
              <a:gd name="T1" fmla="*/ 12 h 12"/>
              <a:gd name="T2" fmla="*/ 9 w 13"/>
              <a:gd name="T3" fmla="*/ 11 h 12"/>
              <a:gd name="T4" fmla="*/ 13 w 13"/>
              <a:gd name="T5" fmla="*/ 10 h 12"/>
              <a:gd name="T6" fmla="*/ 9 w 13"/>
              <a:gd name="T7" fmla="*/ 0 h 12"/>
              <a:gd name="T8" fmla="*/ 6 w 13"/>
              <a:gd name="T9" fmla="*/ 2 h 12"/>
              <a:gd name="T10" fmla="*/ 0 w 13"/>
              <a:gd name="T11" fmla="*/ 3 h 12"/>
              <a:gd name="T12" fmla="*/ 4 w 13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4" y="12"/>
                </a:moveTo>
                <a:lnTo>
                  <a:pt x="9" y="11"/>
                </a:lnTo>
                <a:lnTo>
                  <a:pt x="13" y="10"/>
                </a:lnTo>
                <a:lnTo>
                  <a:pt x="9" y="0"/>
                </a:lnTo>
                <a:lnTo>
                  <a:pt x="6" y="2"/>
                </a:lnTo>
                <a:lnTo>
                  <a:pt x="0" y="3"/>
                </a:lnTo>
                <a:lnTo>
                  <a:pt x="4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Freeform 379"/>
          <p:cNvSpPr>
            <a:spLocks/>
          </p:cNvSpPr>
          <p:nvPr/>
        </p:nvSpPr>
        <p:spPr bwMode="auto">
          <a:xfrm>
            <a:off x="5323623" y="3444271"/>
            <a:ext cx="20638" cy="19050"/>
          </a:xfrm>
          <a:custGeom>
            <a:avLst/>
            <a:gdLst>
              <a:gd name="T0" fmla="*/ 4 w 13"/>
              <a:gd name="T1" fmla="*/ 12 h 12"/>
              <a:gd name="T2" fmla="*/ 6 w 13"/>
              <a:gd name="T3" fmla="*/ 12 h 12"/>
              <a:gd name="T4" fmla="*/ 13 w 13"/>
              <a:gd name="T5" fmla="*/ 10 h 12"/>
              <a:gd name="T6" fmla="*/ 13 w 13"/>
              <a:gd name="T7" fmla="*/ 10 h 12"/>
              <a:gd name="T8" fmla="*/ 10 w 13"/>
              <a:gd name="T9" fmla="*/ 0 h 12"/>
              <a:gd name="T10" fmla="*/ 10 w 13"/>
              <a:gd name="T11" fmla="*/ 0 h 12"/>
              <a:gd name="T12" fmla="*/ 2 w 13"/>
              <a:gd name="T13" fmla="*/ 2 h 12"/>
              <a:gd name="T14" fmla="*/ 0 w 13"/>
              <a:gd name="T15" fmla="*/ 3 h 12"/>
              <a:gd name="T16" fmla="*/ 4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4" y="12"/>
                </a:moveTo>
                <a:lnTo>
                  <a:pt x="6" y="12"/>
                </a:lnTo>
                <a:lnTo>
                  <a:pt x="13" y="10"/>
                </a:lnTo>
                <a:lnTo>
                  <a:pt x="13" y="10"/>
                </a:lnTo>
                <a:lnTo>
                  <a:pt x="10" y="0"/>
                </a:lnTo>
                <a:lnTo>
                  <a:pt x="10" y="0"/>
                </a:lnTo>
                <a:lnTo>
                  <a:pt x="2" y="2"/>
                </a:lnTo>
                <a:lnTo>
                  <a:pt x="0" y="3"/>
                </a:lnTo>
                <a:lnTo>
                  <a:pt x="4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" name="Freeform 380"/>
          <p:cNvSpPr>
            <a:spLocks/>
          </p:cNvSpPr>
          <p:nvPr/>
        </p:nvSpPr>
        <p:spPr bwMode="auto">
          <a:xfrm>
            <a:off x="5263298" y="3463321"/>
            <a:ext cx="20638" cy="19050"/>
          </a:xfrm>
          <a:custGeom>
            <a:avLst/>
            <a:gdLst>
              <a:gd name="T0" fmla="*/ 4 w 13"/>
              <a:gd name="T1" fmla="*/ 12 h 12"/>
              <a:gd name="T2" fmla="*/ 9 w 13"/>
              <a:gd name="T3" fmla="*/ 11 h 12"/>
              <a:gd name="T4" fmla="*/ 13 w 13"/>
              <a:gd name="T5" fmla="*/ 9 h 12"/>
              <a:gd name="T6" fmla="*/ 10 w 13"/>
              <a:gd name="T7" fmla="*/ 0 h 12"/>
              <a:gd name="T8" fmla="*/ 5 w 13"/>
              <a:gd name="T9" fmla="*/ 2 h 12"/>
              <a:gd name="T10" fmla="*/ 0 w 13"/>
              <a:gd name="T11" fmla="*/ 3 h 12"/>
              <a:gd name="T12" fmla="*/ 4 w 13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4" y="12"/>
                </a:moveTo>
                <a:lnTo>
                  <a:pt x="9" y="11"/>
                </a:lnTo>
                <a:lnTo>
                  <a:pt x="13" y="9"/>
                </a:lnTo>
                <a:lnTo>
                  <a:pt x="10" y="0"/>
                </a:lnTo>
                <a:lnTo>
                  <a:pt x="5" y="2"/>
                </a:lnTo>
                <a:lnTo>
                  <a:pt x="0" y="3"/>
                </a:lnTo>
                <a:lnTo>
                  <a:pt x="4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Freeform 381"/>
          <p:cNvSpPr>
            <a:spLocks/>
          </p:cNvSpPr>
          <p:nvPr/>
        </p:nvSpPr>
        <p:spPr bwMode="auto">
          <a:xfrm>
            <a:off x="5202973" y="3480783"/>
            <a:ext cx="19050" cy="20638"/>
          </a:xfrm>
          <a:custGeom>
            <a:avLst/>
            <a:gdLst>
              <a:gd name="T0" fmla="*/ 3 w 12"/>
              <a:gd name="T1" fmla="*/ 13 h 13"/>
              <a:gd name="T2" fmla="*/ 4 w 12"/>
              <a:gd name="T3" fmla="*/ 13 h 13"/>
              <a:gd name="T4" fmla="*/ 10 w 12"/>
              <a:gd name="T5" fmla="*/ 10 h 13"/>
              <a:gd name="T6" fmla="*/ 12 w 12"/>
              <a:gd name="T7" fmla="*/ 10 h 13"/>
              <a:gd name="T8" fmla="*/ 9 w 12"/>
              <a:gd name="T9" fmla="*/ 0 h 13"/>
              <a:gd name="T10" fmla="*/ 8 w 12"/>
              <a:gd name="T11" fmla="*/ 1 h 13"/>
              <a:gd name="T12" fmla="*/ 1 w 12"/>
              <a:gd name="T13" fmla="*/ 2 h 13"/>
              <a:gd name="T14" fmla="*/ 0 w 12"/>
              <a:gd name="T15" fmla="*/ 2 h 13"/>
              <a:gd name="T16" fmla="*/ 3 w 12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3" y="13"/>
                </a:moveTo>
                <a:lnTo>
                  <a:pt x="4" y="13"/>
                </a:lnTo>
                <a:lnTo>
                  <a:pt x="10" y="10"/>
                </a:lnTo>
                <a:lnTo>
                  <a:pt x="12" y="10"/>
                </a:lnTo>
                <a:lnTo>
                  <a:pt x="9" y="0"/>
                </a:lnTo>
                <a:lnTo>
                  <a:pt x="8" y="1"/>
                </a:lnTo>
                <a:lnTo>
                  <a:pt x="1" y="2"/>
                </a:lnTo>
                <a:lnTo>
                  <a:pt x="0" y="2"/>
                </a:lnTo>
                <a:lnTo>
                  <a:pt x="3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" name="Freeform 382"/>
          <p:cNvSpPr>
            <a:spLocks/>
          </p:cNvSpPr>
          <p:nvPr/>
        </p:nvSpPr>
        <p:spPr bwMode="auto">
          <a:xfrm>
            <a:off x="5142648" y="3496658"/>
            <a:ext cx="19050" cy="19050"/>
          </a:xfrm>
          <a:custGeom>
            <a:avLst/>
            <a:gdLst>
              <a:gd name="T0" fmla="*/ 3 w 12"/>
              <a:gd name="T1" fmla="*/ 12 h 12"/>
              <a:gd name="T2" fmla="*/ 5 w 12"/>
              <a:gd name="T3" fmla="*/ 12 h 12"/>
              <a:gd name="T4" fmla="*/ 12 w 12"/>
              <a:gd name="T5" fmla="*/ 9 h 12"/>
              <a:gd name="T6" fmla="*/ 9 w 12"/>
              <a:gd name="T7" fmla="*/ 0 h 12"/>
              <a:gd name="T8" fmla="*/ 3 w 12"/>
              <a:gd name="T9" fmla="*/ 1 h 12"/>
              <a:gd name="T10" fmla="*/ 0 w 12"/>
              <a:gd name="T11" fmla="*/ 3 h 12"/>
              <a:gd name="T12" fmla="*/ 3 w 12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3" y="12"/>
                </a:moveTo>
                <a:lnTo>
                  <a:pt x="5" y="12"/>
                </a:lnTo>
                <a:lnTo>
                  <a:pt x="12" y="9"/>
                </a:lnTo>
                <a:lnTo>
                  <a:pt x="9" y="0"/>
                </a:lnTo>
                <a:lnTo>
                  <a:pt x="3" y="1"/>
                </a:lnTo>
                <a:lnTo>
                  <a:pt x="0" y="3"/>
                </a:lnTo>
                <a:lnTo>
                  <a:pt x="3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" name="Freeform 383"/>
          <p:cNvSpPr>
            <a:spLocks/>
          </p:cNvSpPr>
          <p:nvPr/>
        </p:nvSpPr>
        <p:spPr bwMode="auto">
          <a:xfrm>
            <a:off x="5080735" y="3510946"/>
            <a:ext cx="19050" cy="19050"/>
          </a:xfrm>
          <a:custGeom>
            <a:avLst/>
            <a:gdLst>
              <a:gd name="T0" fmla="*/ 2 w 12"/>
              <a:gd name="T1" fmla="*/ 12 h 12"/>
              <a:gd name="T2" fmla="*/ 6 w 12"/>
              <a:gd name="T3" fmla="*/ 12 h 12"/>
              <a:gd name="T4" fmla="*/ 12 w 12"/>
              <a:gd name="T5" fmla="*/ 11 h 12"/>
              <a:gd name="T6" fmla="*/ 10 w 12"/>
              <a:gd name="T7" fmla="*/ 0 h 12"/>
              <a:gd name="T8" fmla="*/ 5 w 12"/>
              <a:gd name="T9" fmla="*/ 2 h 12"/>
              <a:gd name="T10" fmla="*/ 0 w 12"/>
              <a:gd name="T11" fmla="*/ 3 h 12"/>
              <a:gd name="T12" fmla="*/ 2 w 12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2" y="12"/>
                </a:moveTo>
                <a:lnTo>
                  <a:pt x="6" y="12"/>
                </a:lnTo>
                <a:lnTo>
                  <a:pt x="12" y="11"/>
                </a:lnTo>
                <a:lnTo>
                  <a:pt x="10" y="0"/>
                </a:lnTo>
                <a:lnTo>
                  <a:pt x="5" y="2"/>
                </a:lnTo>
                <a:lnTo>
                  <a:pt x="0" y="3"/>
                </a:lnTo>
                <a:lnTo>
                  <a:pt x="2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" name="Freeform 384"/>
          <p:cNvSpPr>
            <a:spLocks/>
          </p:cNvSpPr>
          <p:nvPr/>
        </p:nvSpPr>
        <p:spPr bwMode="auto">
          <a:xfrm>
            <a:off x="5018823" y="3525233"/>
            <a:ext cx="17463" cy="19050"/>
          </a:xfrm>
          <a:custGeom>
            <a:avLst/>
            <a:gdLst>
              <a:gd name="T0" fmla="*/ 2 w 11"/>
              <a:gd name="T1" fmla="*/ 12 h 12"/>
              <a:gd name="T2" fmla="*/ 9 w 11"/>
              <a:gd name="T3" fmla="*/ 11 h 12"/>
              <a:gd name="T4" fmla="*/ 11 w 11"/>
              <a:gd name="T5" fmla="*/ 10 h 12"/>
              <a:gd name="T6" fmla="*/ 10 w 11"/>
              <a:gd name="T7" fmla="*/ 0 h 12"/>
              <a:gd name="T8" fmla="*/ 6 w 11"/>
              <a:gd name="T9" fmla="*/ 0 h 12"/>
              <a:gd name="T10" fmla="*/ 0 w 11"/>
              <a:gd name="T11" fmla="*/ 2 h 12"/>
              <a:gd name="T12" fmla="*/ 2 w 11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2">
                <a:moveTo>
                  <a:pt x="2" y="12"/>
                </a:moveTo>
                <a:lnTo>
                  <a:pt x="9" y="11"/>
                </a:lnTo>
                <a:lnTo>
                  <a:pt x="11" y="10"/>
                </a:lnTo>
                <a:lnTo>
                  <a:pt x="10" y="0"/>
                </a:lnTo>
                <a:lnTo>
                  <a:pt x="6" y="0"/>
                </a:lnTo>
                <a:lnTo>
                  <a:pt x="0" y="2"/>
                </a:lnTo>
                <a:lnTo>
                  <a:pt x="2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" name="Freeform 385"/>
          <p:cNvSpPr>
            <a:spLocks/>
          </p:cNvSpPr>
          <p:nvPr/>
        </p:nvSpPr>
        <p:spPr bwMode="auto">
          <a:xfrm>
            <a:off x="4955323" y="3536346"/>
            <a:ext cx="19050" cy="19050"/>
          </a:xfrm>
          <a:custGeom>
            <a:avLst/>
            <a:gdLst>
              <a:gd name="T0" fmla="*/ 3 w 12"/>
              <a:gd name="T1" fmla="*/ 12 h 12"/>
              <a:gd name="T2" fmla="*/ 11 w 12"/>
              <a:gd name="T3" fmla="*/ 10 h 12"/>
              <a:gd name="T4" fmla="*/ 12 w 12"/>
              <a:gd name="T5" fmla="*/ 10 h 12"/>
              <a:gd name="T6" fmla="*/ 11 w 12"/>
              <a:gd name="T7" fmla="*/ 0 h 12"/>
              <a:gd name="T8" fmla="*/ 8 w 12"/>
              <a:gd name="T9" fmla="*/ 1 h 12"/>
              <a:gd name="T10" fmla="*/ 0 w 12"/>
              <a:gd name="T11" fmla="*/ 3 h 12"/>
              <a:gd name="T12" fmla="*/ 3 w 12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3" y="12"/>
                </a:moveTo>
                <a:lnTo>
                  <a:pt x="11" y="10"/>
                </a:lnTo>
                <a:lnTo>
                  <a:pt x="12" y="10"/>
                </a:lnTo>
                <a:lnTo>
                  <a:pt x="11" y="0"/>
                </a:lnTo>
                <a:lnTo>
                  <a:pt x="8" y="1"/>
                </a:lnTo>
                <a:lnTo>
                  <a:pt x="0" y="3"/>
                </a:lnTo>
                <a:lnTo>
                  <a:pt x="3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" name="Freeform 386"/>
          <p:cNvSpPr>
            <a:spLocks/>
          </p:cNvSpPr>
          <p:nvPr/>
        </p:nvSpPr>
        <p:spPr bwMode="auto">
          <a:xfrm>
            <a:off x="4893410" y="3547458"/>
            <a:ext cx="19050" cy="17463"/>
          </a:xfrm>
          <a:custGeom>
            <a:avLst/>
            <a:gdLst>
              <a:gd name="T0" fmla="*/ 3 w 12"/>
              <a:gd name="T1" fmla="*/ 11 h 11"/>
              <a:gd name="T2" fmla="*/ 3 w 12"/>
              <a:gd name="T3" fmla="*/ 11 h 11"/>
              <a:gd name="T4" fmla="*/ 11 w 12"/>
              <a:gd name="T5" fmla="*/ 10 h 11"/>
              <a:gd name="T6" fmla="*/ 12 w 12"/>
              <a:gd name="T7" fmla="*/ 10 h 11"/>
              <a:gd name="T8" fmla="*/ 11 w 12"/>
              <a:gd name="T9" fmla="*/ 0 h 11"/>
              <a:gd name="T10" fmla="*/ 9 w 12"/>
              <a:gd name="T11" fmla="*/ 1 h 11"/>
              <a:gd name="T12" fmla="*/ 2 w 12"/>
              <a:gd name="T13" fmla="*/ 1 h 11"/>
              <a:gd name="T14" fmla="*/ 0 w 12"/>
              <a:gd name="T15" fmla="*/ 2 h 11"/>
              <a:gd name="T16" fmla="*/ 3 w 12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3" y="11"/>
                </a:moveTo>
                <a:lnTo>
                  <a:pt x="3" y="11"/>
                </a:lnTo>
                <a:lnTo>
                  <a:pt x="11" y="10"/>
                </a:lnTo>
                <a:lnTo>
                  <a:pt x="12" y="10"/>
                </a:lnTo>
                <a:lnTo>
                  <a:pt x="11" y="0"/>
                </a:lnTo>
                <a:lnTo>
                  <a:pt x="9" y="1"/>
                </a:lnTo>
                <a:lnTo>
                  <a:pt x="2" y="1"/>
                </a:lnTo>
                <a:lnTo>
                  <a:pt x="0" y="2"/>
                </a:lnTo>
                <a:lnTo>
                  <a:pt x="3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" name="Freeform 387"/>
          <p:cNvSpPr>
            <a:spLocks/>
          </p:cNvSpPr>
          <p:nvPr/>
        </p:nvSpPr>
        <p:spPr bwMode="auto">
          <a:xfrm>
            <a:off x="4831498" y="3556983"/>
            <a:ext cx="19050" cy="17463"/>
          </a:xfrm>
          <a:custGeom>
            <a:avLst/>
            <a:gdLst>
              <a:gd name="T0" fmla="*/ 1 w 12"/>
              <a:gd name="T1" fmla="*/ 11 h 11"/>
              <a:gd name="T2" fmla="*/ 3 w 12"/>
              <a:gd name="T3" fmla="*/ 11 h 11"/>
              <a:gd name="T4" fmla="*/ 10 w 12"/>
              <a:gd name="T5" fmla="*/ 9 h 11"/>
              <a:gd name="T6" fmla="*/ 12 w 12"/>
              <a:gd name="T7" fmla="*/ 9 h 11"/>
              <a:gd name="T8" fmla="*/ 10 w 12"/>
              <a:gd name="T9" fmla="*/ 0 h 11"/>
              <a:gd name="T10" fmla="*/ 9 w 12"/>
              <a:gd name="T11" fmla="*/ 0 h 11"/>
              <a:gd name="T12" fmla="*/ 1 w 12"/>
              <a:gd name="T13" fmla="*/ 1 h 11"/>
              <a:gd name="T14" fmla="*/ 0 w 12"/>
              <a:gd name="T15" fmla="*/ 1 h 11"/>
              <a:gd name="T16" fmla="*/ 1 w 12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1" y="11"/>
                </a:moveTo>
                <a:lnTo>
                  <a:pt x="3" y="11"/>
                </a:lnTo>
                <a:lnTo>
                  <a:pt x="10" y="9"/>
                </a:lnTo>
                <a:lnTo>
                  <a:pt x="12" y="9"/>
                </a:lnTo>
                <a:lnTo>
                  <a:pt x="10" y="0"/>
                </a:lnTo>
                <a:lnTo>
                  <a:pt x="9" y="0"/>
                </a:lnTo>
                <a:lnTo>
                  <a:pt x="1" y="1"/>
                </a:lnTo>
                <a:lnTo>
                  <a:pt x="0" y="1"/>
                </a:lnTo>
                <a:lnTo>
                  <a:pt x="1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" name="Freeform 388"/>
          <p:cNvSpPr>
            <a:spLocks/>
          </p:cNvSpPr>
          <p:nvPr/>
        </p:nvSpPr>
        <p:spPr bwMode="auto">
          <a:xfrm>
            <a:off x="4769585" y="3564921"/>
            <a:ext cx="19050" cy="17463"/>
          </a:xfrm>
          <a:custGeom>
            <a:avLst/>
            <a:gdLst>
              <a:gd name="T0" fmla="*/ 1 w 12"/>
              <a:gd name="T1" fmla="*/ 11 h 11"/>
              <a:gd name="T2" fmla="*/ 2 w 12"/>
              <a:gd name="T3" fmla="*/ 11 h 11"/>
              <a:gd name="T4" fmla="*/ 10 w 12"/>
              <a:gd name="T5" fmla="*/ 9 h 11"/>
              <a:gd name="T6" fmla="*/ 12 w 12"/>
              <a:gd name="T7" fmla="*/ 9 h 11"/>
              <a:gd name="T8" fmla="*/ 10 w 12"/>
              <a:gd name="T9" fmla="*/ 0 h 11"/>
              <a:gd name="T10" fmla="*/ 9 w 12"/>
              <a:gd name="T11" fmla="*/ 0 h 11"/>
              <a:gd name="T12" fmla="*/ 1 w 12"/>
              <a:gd name="T13" fmla="*/ 0 h 11"/>
              <a:gd name="T14" fmla="*/ 0 w 12"/>
              <a:gd name="T15" fmla="*/ 0 h 11"/>
              <a:gd name="T16" fmla="*/ 1 w 12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1" y="11"/>
                </a:moveTo>
                <a:lnTo>
                  <a:pt x="2" y="11"/>
                </a:lnTo>
                <a:lnTo>
                  <a:pt x="10" y="9"/>
                </a:lnTo>
                <a:lnTo>
                  <a:pt x="12" y="9"/>
                </a:lnTo>
                <a:lnTo>
                  <a:pt x="10" y="0"/>
                </a:lnTo>
                <a:lnTo>
                  <a:pt x="9" y="0"/>
                </a:lnTo>
                <a:lnTo>
                  <a:pt x="1" y="0"/>
                </a:lnTo>
                <a:lnTo>
                  <a:pt x="0" y="0"/>
                </a:lnTo>
                <a:lnTo>
                  <a:pt x="1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" name="Freeform 389"/>
          <p:cNvSpPr>
            <a:spLocks/>
          </p:cNvSpPr>
          <p:nvPr/>
        </p:nvSpPr>
        <p:spPr bwMode="auto">
          <a:xfrm>
            <a:off x="4707673" y="3571271"/>
            <a:ext cx="15875" cy="17463"/>
          </a:xfrm>
          <a:custGeom>
            <a:avLst/>
            <a:gdLst>
              <a:gd name="T0" fmla="*/ 1 w 10"/>
              <a:gd name="T1" fmla="*/ 11 h 11"/>
              <a:gd name="T2" fmla="*/ 2 w 10"/>
              <a:gd name="T3" fmla="*/ 11 h 11"/>
              <a:gd name="T4" fmla="*/ 10 w 10"/>
              <a:gd name="T5" fmla="*/ 9 h 11"/>
              <a:gd name="T6" fmla="*/ 10 w 10"/>
              <a:gd name="T7" fmla="*/ 9 h 11"/>
              <a:gd name="T8" fmla="*/ 10 w 10"/>
              <a:gd name="T9" fmla="*/ 0 h 11"/>
              <a:gd name="T10" fmla="*/ 9 w 10"/>
              <a:gd name="T11" fmla="*/ 0 h 11"/>
              <a:gd name="T12" fmla="*/ 1 w 10"/>
              <a:gd name="T13" fmla="*/ 0 h 11"/>
              <a:gd name="T14" fmla="*/ 0 w 10"/>
              <a:gd name="T15" fmla="*/ 0 h 11"/>
              <a:gd name="T16" fmla="*/ 1 w 10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1">
                <a:moveTo>
                  <a:pt x="1" y="11"/>
                </a:moveTo>
                <a:lnTo>
                  <a:pt x="2" y="11"/>
                </a:lnTo>
                <a:lnTo>
                  <a:pt x="10" y="9"/>
                </a:lnTo>
                <a:lnTo>
                  <a:pt x="10" y="9"/>
                </a:lnTo>
                <a:lnTo>
                  <a:pt x="10" y="0"/>
                </a:lnTo>
                <a:lnTo>
                  <a:pt x="9" y="0"/>
                </a:lnTo>
                <a:lnTo>
                  <a:pt x="1" y="0"/>
                </a:lnTo>
                <a:lnTo>
                  <a:pt x="0" y="0"/>
                </a:lnTo>
                <a:lnTo>
                  <a:pt x="1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" name="Freeform 390"/>
          <p:cNvSpPr>
            <a:spLocks/>
          </p:cNvSpPr>
          <p:nvPr/>
        </p:nvSpPr>
        <p:spPr bwMode="auto">
          <a:xfrm>
            <a:off x="4644173" y="3576033"/>
            <a:ext cx="17463" cy="15875"/>
          </a:xfrm>
          <a:custGeom>
            <a:avLst/>
            <a:gdLst>
              <a:gd name="T0" fmla="*/ 0 w 11"/>
              <a:gd name="T1" fmla="*/ 10 h 10"/>
              <a:gd name="T2" fmla="*/ 2 w 11"/>
              <a:gd name="T3" fmla="*/ 10 h 10"/>
              <a:gd name="T4" fmla="*/ 10 w 11"/>
              <a:gd name="T5" fmla="*/ 10 h 10"/>
              <a:gd name="T6" fmla="*/ 11 w 11"/>
              <a:gd name="T7" fmla="*/ 10 h 10"/>
              <a:gd name="T8" fmla="*/ 10 w 11"/>
              <a:gd name="T9" fmla="*/ 0 h 10"/>
              <a:gd name="T10" fmla="*/ 8 w 11"/>
              <a:gd name="T11" fmla="*/ 0 h 10"/>
              <a:gd name="T12" fmla="*/ 0 w 11"/>
              <a:gd name="T13" fmla="*/ 1 h 10"/>
              <a:gd name="T14" fmla="*/ 0 w 11"/>
              <a:gd name="T15" fmla="*/ 1 h 10"/>
              <a:gd name="T16" fmla="*/ 0 w 11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0">
                <a:moveTo>
                  <a:pt x="0" y="10"/>
                </a:moveTo>
                <a:lnTo>
                  <a:pt x="2" y="10"/>
                </a:lnTo>
                <a:lnTo>
                  <a:pt x="10" y="10"/>
                </a:lnTo>
                <a:lnTo>
                  <a:pt x="11" y="10"/>
                </a:lnTo>
                <a:lnTo>
                  <a:pt x="10" y="0"/>
                </a:lnTo>
                <a:lnTo>
                  <a:pt x="8" y="0"/>
                </a:lnTo>
                <a:lnTo>
                  <a:pt x="0" y="1"/>
                </a:lnTo>
                <a:lnTo>
                  <a:pt x="0" y="1"/>
                </a:lnTo>
                <a:lnTo>
                  <a:pt x="0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4" name="Freeform 391"/>
          <p:cNvSpPr>
            <a:spLocks/>
          </p:cNvSpPr>
          <p:nvPr/>
        </p:nvSpPr>
        <p:spPr bwMode="auto">
          <a:xfrm>
            <a:off x="4580673" y="3579208"/>
            <a:ext cx="15875" cy="17463"/>
          </a:xfrm>
          <a:custGeom>
            <a:avLst/>
            <a:gdLst>
              <a:gd name="T0" fmla="*/ 1 w 10"/>
              <a:gd name="T1" fmla="*/ 11 h 11"/>
              <a:gd name="T2" fmla="*/ 1 w 10"/>
              <a:gd name="T3" fmla="*/ 11 h 11"/>
              <a:gd name="T4" fmla="*/ 9 w 10"/>
              <a:gd name="T5" fmla="*/ 11 h 11"/>
              <a:gd name="T6" fmla="*/ 10 w 10"/>
              <a:gd name="T7" fmla="*/ 10 h 11"/>
              <a:gd name="T8" fmla="*/ 10 w 10"/>
              <a:gd name="T9" fmla="*/ 0 h 11"/>
              <a:gd name="T10" fmla="*/ 9 w 10"/>
              <a:gd name="T11" fmla="*/ 0 h 11"/>
              <a:gd name="T12" fmla="*/ 0 w 10"/>
              <a:gd name="T13" fmla="*/ 0 h 11"/>
              <a:gd name="T14" fmla="*/ 0 w 10"/>
              <a:gd name="T15" fmla="*/ 0 h 11"/>
              <a:gd name="T16" fmla="*/ 1 w 10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1">
                <a:moveTo>
                  <a:pt x="1" y="11"/>
                </a:moveTo>
                <a:lnTo>
                  <a:pt x="1" y="11"/>
                </a:lnTo>
                <a:lnTo>
                  <a:pt x="9" y="11"/>
                </a:lnTo>
                <a:lnTo>
                  <a:pt x="10" y="10"/>
                </a:lnTo>
                <a:lnTo>
                  <a:pt x="10" y="0"/>
                </a:lnTo>
                <a:lnTo>
                  <a:pt x="9" y="0"/>
                </a:lnTo>
                <a:lnTo>
                  <a:pt x="0" y="0"/>
                </a:lnTo>
                <a:lnTo>
                  <a:pt x="0" y="0"/>
                </a:lnTo>
                <a:lnTo>
                  <a:pt x="1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5" name="Freeform 392"/>
          <p:cNvSpPr>
            <a:spLocks/>
          </p:cNvSpPr>
          <p:nvPr/>
        </p:nvSpPr>
        <p:spPr bwMode="auto">
          <a:xfrm>
            <a:off x="4518760" y="3582383"/>
            <a:ext cx="15875" cy="15875"/>
          </a:xfrm>
          <a:custGeom>
            <a:avLst/>
            <a:gdLst>
              <a:gd name="T0" fmla="*/ 0 w 10"/>
              <a:gd name="T1" fmla="*/ 10 h 10"/>
              <a:gd name="T2" fmla="*/ 8 w 10"/>
              <a:gd name="T3" fmla="*/ 10 h 10"/>
              <a:gd name="T4" fmla="*/ 10 w 10"/>
              <a:gd name="T5" fmla="*/ 10 h 10"/>
              <a:gd name="T6" fmla="*/ 10 w 10"/>
              <a:gd name="T7" fmla="*/ 0 h 10"/>
              <a:gd name="T8" fmla="*/ 8 w 10"/>
              <a:gd name="T9" fmla="*/ 0 h 10"/>
              <a:gd name="T10" fmla="*/ 0 w 10"/>
              <a:gd name="T11" fmla="*/ 0 h 10"/>
              <a:gd name="T12" fmla="*/ 0 w 10"/>
              <a:gd name="T13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0" y="10"/>
                </a:moveTo>
                <a:lnTo>
                  <a:pt x="8" y="10"/>
                </a:lnTo>
                <a:lnTo>
                  <a:pt x="10" y="10"/>
                </a:lnTo>
                <a:lnTo>
                  <a:pt x="10" y="0"/>
                </a:lnTo>
                <a:lnTo>
                  <a:pt x="8" y="0"/>
                </a:lnTo>
                <a:lnTo>
                  <a:pt x="0" y="0"/>
                </a:lnTo>
                <a:lnTo>
                  <a:pt x="0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6" name="Freeform 393"/>
          <p:cNvSpPr>
            <a:spLocks/>
          </p:cNvSpPr>
          <p:nvPr/>
        </p:nvSpPr>
        <p:spPr bwMode="auto">
          <a:xfrm>
            <a:off x="4455260" y="3582383"/>
            <a:ext cx="15875" cy="15875"/>
          </a:xfrm>
          <a:custGeom>
            <a:avLst/>
            <a:gdLst>
              <a:gd name="T0" fmla="*/ 0 w 10"/>
              <a:gd name="T1" fmla="*/ 10 h 10"/>
              <a:gd name="T2" fmla="*/ 6 w 10"/>
              <a:gd name="T3" fmla="*/ 10 h 10"/>
              <a:gd name="T4" fmla="*/ 10 w 10"/>
              <a:gd name="T5" fmla="*/ 10 h 10"/>
              <a:gd name="T6" fmla="*/ 10 w 10"/>
              <a:gd name="T7" fmla="*/ 0 h 10"/>
              <a:gd name="T8" fmla="*/ 6 w 10"/>
              <a:gd name="T9" fmla="*/ 1 h 10"/>
              <a:gd name="T10" fmla="*/ 0 w 10"/>
              <a:gd name="T11" fmla="*/ 1 h 10"/>
              <a:gd name="T12" fmla="*/ 0 w 10"/>
              <a:gd name="T13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0" y="10"/>
                </a:moveTo>
                <a:lnTo>
                  <a:pt x="6" y="10"/>
                </a:lnTo>
                <a:lnTo>
                  <a:pt x="10" y="10"/>
                </a:lnTo>
                <a:lnTo>
                  <a:pt x="10" y="0"/>
                </a:lnTo>
                <a:lnTo>
                  <a:pt x="6" y="1"/>
                </a:lnTo>
                <a:lnTo>
                  <a:pt x="0" y="1"/>
                </a:lnTo>
                <a:lnTo>
                  <a:pt x="0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" name="Freeform 394"/>
          <p:cNvSpPr>
            <a:spLocks/>
          </p:cNvSpPr>
          <p:nvPr/>
        </p:nvSpPr>
        <p:spPr bwMode="auto">
          <a:xfrm>
            <a:off x="4391760" y="3582383"/>
            <a:ext cx="15875" cy="15875"/>
          </a:xfrm>
          <a:custGeom>
            <a:avLst/>
            <a:gdLst>
              <a:gd name="T0" fmla="*/ 0 w 10"/>
              <a:gd name="T1" fmla="*/ 10 h 10"/>
              <a:gd name="T2" fmla="*/ 5 w 10"/>
              <a:gd name="T3" fmla="*/ 10 h 10"/>
              <a:gd name="T4" fmla="*/ 10 w 10"/>
              <a:gd name="T5" fmla="*/ 10 h 10"/>
              <a:gd name="T6" fmla="*/ 10 w 10"/>
              <a:gd name="T7" fmla="*/ 0 h 10"/>
              <a:gd name="T8" fmla="*/ 5 w 10"/>
              <a:gd name="T9" fmla="*/ 0 h 10"/>
              <a:gd name="T10" fmla="*/ 0 w 10"/>
              <a:gd name="T11" fmla="*/ 0 h 10"/>
              <a:gd name="T12" fmla="*/ 0 w 10"/>
              <a:gd name="T13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0" y="10"/>
                </a:moveTo>
                <a:lnTo>
                  <a:pt x="5" y="10"/>
                </a:lnTo>
                <a:lnTo>
                  <a:pt x="10" y="10"/>
                </a:lnTo>
                <a:lnTo>
                  <a:pt x="10" y="0"/>
                </a:lnTo>
                <a:lnTo>
                  <a:pt x="5" y="0"/>
                </a:lnTo>
                <a:lnTo>
                  <a:pt x="0" y="0"/>
                </a:lnTo>
                <a:lnTo>
                  <a:pt x="0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" name="Freeform 395"/>
          <p:cNvSpPr>
            <a:spLocks/>
          </p:cNvSpPr>
          <p:nvPr/>
        </p:nvSpPr>
        <p:spPr bwMode="auto">
          <a:xfrm>
            <a:off x="4326673" y="3579208"/>
            <a:ext cx="17463" cy="17463"/>
          </a:xfrm>
          <a:custGeom>
            <a:avLst/>
            <a:gdLst>
              <a:gd name="T0" fmla="*/ 0 w 11"/>
              <a:gd name="T1" fmla="*/ 11 h 11"/>
              <a:gd name="T2" fmla="*/ 4 w 11"/>
              <a:gd name="T3" fmla="*/ 11 h 11"/>
              <a:gd name="T4" fmla="*/ 11 w 11"/>
              <a:gd name="T5" fmla="*/ 11 h 11"/>
              <a:gd name="T6" fmla="*/ 11 w 11"/>
              <a:gd name="T7" fmla="*/ 2 h 11"/>
              <a:gd name="T8" fmla="*/ 4 w 11"/>
              <a:gd name="T9" fmla="*/ 0 h 11"/>
              <a:gd name="T10" fmla="*/ 2 w 11"/>
              <a:gd name="T11" fmla="*/ 0 h 11"/>
              <a:gd name="T12" fmla="*/ 0 w 11"/>
              <a:gd name="T13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0" y="11"/>
                </a:moveTo>
                <a:lnTo>
                  <a:pt x="4" y="11"/>
                </a:lnTo>
                <a:lnTo>
                  <a:pt x="11" y="11"/>
                </a:lnTo>
                <a:lnTo>
                  <a:pt x="11" y="2"/>
                </a:lnTo>
                <a:lnTo>
                  <a:pt x="4" y="0"/>
                </a:lnTo>
                <a:lnTo>
                  <a:pt x="2" y="0"/>
                </a:lnTo>
                <a:lnTo>
                  <a:pt x="0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9" name="Freeform 396"/>
          <p:cNvSpPr>
            <a:spLocks/>
          </p:cNvSpPr>
          <p:nvPr/>
        </p:nvSpPr>
        <p:spPr bwMode="auto">
          <a:xfrm>
            <a:off x="4264760" y="3577621"/>
            <a:ext cx="17463" cy="17463"/>
          </a:xfrm>
          <a:custGeom>
            <a:avLst/>
            <a:gdLst>
              <a:gd name="T0" fmla="*/ 0 w 11"/>
              <a:gd name="T1" fmla="*/ 9 h 11"/>
              <a:gd name="T2" fmla="*/ 3 w 11"/>
              <a:gd name="T3" fmla="*/ 11 h 11"/>
              <a:gd name="T4" fmla="*/ 11 w 11"/>
              <a:gd name="T5" fmla="*/ 11 h 11"/>
              <a:gd name="T6" fmla="*/ 11 w 11"/>
              <a:gd name="T7" fmla="*/ 0 h 11"/>
              <a:gd name="T8" fmla="*/ 4 w 11"/>
              <a:gd name="T9" fmla="*/ 0 h 11"/>
              <a:gd name="T10" fmla="*/ 0 w 11"/>
              <a:gd name="T11" fmla="*/ 0 h 11"/>
              <a:gd name="T12" fmla="*/ 0 w 11"/>
              <a:gd name="T13" fmla="*/ 9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0" y="9"/>
                </a:moveTo>
                <a:lnTo>
                  <a:pt x="3" y="11"/>
                </a:lnTo>
                <a:lnTo>
                  <a:pt x="11" y="11"/>
                </a:lnTo>
                <a:lnTo>
                  <a:pt x="11" y="0"/>
                </a:lnTo>
                <a:lnTo>
                  <a:pt x="4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0" name="Freeform 397"/>
          <p:cNvSpPr>
            <a:spLocks/>
          </p:cNvSpPr>
          <p:nvPr/>
        </p:nvSpPr>
        <p:spPr bwMode="auto">
          <a:xfrm>
            <a:off x="4201260" y="3574446"/>
            <a:ext cx="19050" cy="15875"/>
          </a:xfrm>
          <a:custGeom>
            <a:avLst/>
            <a:gdLst>
              <a:gd name="T0" fmla="*/ 0 w 12"/>
              <a:gd name="T1" fmla="*/ 9 h 10"/>
              <a:gd name="T2" fmla="*/ 2 w 12"/>
              <a:gd name="T3" fmla="*/ 9 h 10"/>
              <a:gd name="T4" fmla="*/ 10 w 12"/>
              <a:gd name="T5" fmla="*/ 10 h 10"/>
              <a:gd name="T6" fmla="*/ 12 w 12"/>
              <a:gd name="T7" fmla="*/ 0 h 10"/>
              <a:gd name="T8" fmla="*/ 4 w 12"/>
              <a:gd name="T9" fmla="*/ 0 h 10"/>
              <a:gd name="T10" fmla="*/ 1 w 12"/>
              <a:gd name="T11" fmla="*/ 0 h 10"/>
              <a:gd name="T12" fmla="*/ 0 w 12"/>
              <a:gd name="T13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0">
                <a:moveTo>
                  <a:pt x="0" y="9"/>
                </a:moveTo>
                <a:lnTo>
                  <a:pt x="2" y="9"/>
                </a:lnTo>
                <a:lnTo>
                  <a:pt x="10" y="10"/>
                </a:lnTo>
                <a:lnTo>
                  <a:pt x="12" y="0"/>
                </a:lnTo>
                <a:lnTo>
                  <a:pt x="4" y="0"/>
                </a:lnTo>
                <a:lnTo>
                  <a:pt x="1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1" name="Freeform 398"/>
          <p:cNvSpPr>
            <a:spLocks/>
          </p:cNvSpPr>
          <p:nvPr/>
        </p:nvSpPr>
        <p:spPr bwMode="auto">
          <a:xfrm>
            <a:off x="4139348" y="3568096"/>
            <a:ext cx="15875" cy="15875"/>
          </a:xfrm>
          <a:custGeom>
            <a:avLst/>
            <a:gdLst>
              <a:gd name="T0" fmla="*/ 0 w 10"/>
              <a:gd name="T1" fmla="*/ 9 h 10"/>
              <a:gd name="T2" fmla="*/ 2 w 10"/>
              <a:gd name="T3" fmla="*/ 9 h 10"/>
              <a:gd name="T4" fmla="*/ 10 w 10"/>
              <a:gd name="T5" fmla="*/ 10 h 10"/>
              <a:gd name="T6" fmla="*/ 10 w 10"/>
              <a:gd name="T7" fmla="*/ 0 h 10"/>
              <a:gd name="T8" fmla="*/ 2 w 10"/>
              <a:gd name="T9" fmla="*/ 0 h 10"/>
              <a:gd name="T10" fmla="*/ 1 w 10"/>
              <a:gd name="T11" fmla="*/ 0 h 10"/>
              <a:gd name="T12" fmla="*/ 0 w 10"/>
              <a:gd name="T13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0" y="9"/>
                </a:moveTo>
                <a:lnTo>
                  <a:pt x="2" y="9"/>
                </a:lnTo>
                <a:lnTo>
                  <a:pt x="10" y="10"/>
                </a:lnTo>
                <a:lnTo>
                  <a:pt x="10" y="0"/>
                </a:lnTo>
                <a:lnTo>
                  <a:pt x="2" y="0"/>
                </a:lnTo>
                <a:lnTo>
                  <a:pt x="1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2" name="Freeform 399"/>
          <p:cNvSpPr>
            <a:spLocks/>
          </p:cNvSpPr>
          <p:nvPr/>
        </p:nvSpPr>
        <p:spPr bwMode="auto">
          <a:xfrm>
            <a:off x="4075848" y="3558571"/>
            <a:ext cx="17463" cy="19050"/>
          </a:xfrm>
          <a:custGeom>
            <a:avLst/>
            <a:gdLst>
              <a:gd name="T0" fmla="*/ 0 w 11"/>
              <a:gd name="T1" fmla="*/ 11 h 12"/>
              <a:gd name="T2" fmla="*/ 2 w 11"/>
              <a:gd name="T3" fmla="*/ 11 h 12"/>
              <a:gd name="T4" fmla="*/ 9 w 11"/>
              <a:gd name="T5" fmla="*/ 12 h 12"/>
              <a:gd name="T6" fmla="*/ 11 w 11"/>
              <a:gd name="T7" fmla="*/ 2 h 12"/>
              <a:gd name="T8" fmla="*/ 3 w 11"/>
              <a:gd name="T9" fmla="*/ 0 h 12"/>
              <a:gd name="T10" fmla="*/ 2 w 11"/>
              <a:gd name="T11" fmla="*/ 0 h 12"/>
              <a:gd name="T12" fmla="*/ 0 w 11"/>
              <a:gd name="T1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2">
                <a:moveTo>
                  <a:pt x="0" y="11"/>
                </a:moveTo>
                <a:lnTo>
                  <a:pt x="2" y="11"/>
                </a:lnTo>
                <a:lnTo>
                  <a:pt x="9" y="12"/>
                </a:lnTo>
                <a:lnTo>
                  <a:pt x="11" y="2"/>
                </a:lnTo>
                <a:lnTo>
                  <a:pt x="3" y="0"/>
                </a:lnTo>
                <a:lnTo>
                  <a:pt x="2" y="0"/>
                </a:lnTo>
                <a:lnTo>
                  <a:pt x="0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" name="Freeform 400"/>
          <p:cNvSpPr>
            <a:spLocks/>
          </p:cNvSpPr>
          <p:nvPr/>
        </p:nvSpPr>
        <p:spPr bwMode="auto">
          <a:xfrm>
            <a:off x="4012348" y="3550633"/>
            <a:ext cx="19050" cy="19050"/>
          </a:xfrm>
          <a:custGeom>
            <a:avLst/>
            <a:gdLst>
              <a:gd name="T0" fmla="*/ 0 w 12"/>
              <a:gd name="T1" fmla="*/ 11 h 12"/>
              <a:gd name="T2" fmla="*/ 4 w 12"/>
              <a:gd name="T3" fmla="*/ 11 h 12"/>
              <a:gd name="T4" fmla="*/ 10 w 12"/>
              <a:gd name="T5" fmla="*/ 12 h 12"/>
              <a:gd name="T6" fmla="*/ 12 w 12"/>
              <a:gd name="T7" fmla="*/ 1 h 12"/>
              <a:gd name="T8" fmla="*/ 5 w 12"/>
              <a:gd name="T9" fmla="*/ 0 h 12"/>
              <a:gd name="T10" fmla="*/ 2 w 12"/>
              <a:gd name="T11" fmla="*/ 0 h 12"/>
              <a:gd name="T12" fmla="*/ 0 w 12"/>
              <a:gd name="T1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0" y="11"/>
                </a:moveTo>
                <a:lnTo>
                  <a:pt x="4" y="11"/>
                </a:lnTo>
                <a:lnTo>
                  <a:pt x="10" y="12"/>
                </a:lnTo>
                <a:lnTo>
                  <a:pt x="12" y="1"/>
                </a:lnTo>
                <a:lnTo>
                  <a:pt x="5" y="0"/>
                </a:lnTo>
                <a:lnTo>
                  <a:pt x="2" y="0"/>
                </a:lnTo>
                <a:lnTo>
                  <a:pt x="0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" name="Freeform 401"/>
          <p:cNvSpPr>
            <a:spLocks/>
          </p:cNvSpPr>
          <p:nvPr/>
        </p:nvSpPr>
        <p:spPr bwMode="auto">
          <a:xfrm>
            <a:off x="3950435" y="3541108"/>
            <a:ext cx="17463" cy="17463"/>
          </a:xfrm>
          <a:custGeom>
            <a:avLst/>
            <a:gdLst>
              <a:gd name="T0" fmla="*/ 0 w 11"/>
              <a:gd name="T1" fmla="*/ 10 h 11"/>
              <a:gd name="T2" fmla="*/ 4 w 11"/>
              <a:gd name="T3" fmla="*/ 10 h 11"/>
              <a:gd name="T4" fmla="*/ 10 w 11"/>
              <a:gd name="T5" fmla="*/ 11 h 11"/>
              <a:gd name="T6" fmla="*/ 11 w 11"/>
              <a:gd name="T7" fmla="*/ 2 h 11"/>
              <a:gd name="T8" fmla="*/ 5 w 11"/>
              <a:gd name="T9" fmla="*/ 1 h 11"/>
              <a:gd name="T10" fmla="*/ 2 w 11"/>
              <a:gd name="T11" fmla="*/ 0 h 11"/>
              <a:gd name="T12" fmla="*/ 0 w 11"/>
              <a:gd name="T13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0" y="10"/>
                </a:moveTo>
                <a:lnTo>
                  <a:pt x="4" y="10"/>
                </a:lnTo>
                <a:lnTo>
                  <a:pt x="10" y="11"/>
                </a:lnTo>
                <a:lnTo>
                  <a:pt x="11" y="2"/>
                </a:lnTo>
                <a:lnTo>
                  <a:pt x="5" y="1"/>
                </a:lnTo>
                <a:lnTo>
                  <a:pt x="2" y="0"/>
                </a:lnTo>
                <a:lnTo>
                  <a:pt x="0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5" name="Freeform 402"/>
          <p:cNvSpPr>
            <a:spLocks/>
          </p:cNvSpPr>
          <p:nvPr/>
        </p:nvSpPr>
        <p:spPr bwMode="auto">
          <a:xfrm>
            <a:off x="3886935" y="3529996"/>
            <a:ext cx="19050" cy="19050"/>
          </a:xfrm>
          <a:custGeom>
            <a:avLst/>
            <a:gdLst>
              <a:gd name="T0" fmla="*/ 0 w 12"/>
              <a:gd name="T1" fmla="*/ 9 h 12"/>
              <a:gd name="T2" fmla="*/ 6 w 12"/>
              <a:gd name="T3" fmla="*/ 11 h 12"/>
              <a:gd name="T4" fmla="*/ 11 w 12"/>
              <a:gd name="T5" fmla="*/ 12 h 12"/>
              <a:gd name="T6" fmla="*/ 12 w 12"/>
              <a:gd name="T7" fmla="*/ 1 h 12"/>
              <a:gd name="T8" fmla="*/ 7 w 12"/>
              <a:gd name="T9" fmla="*/ 0 h 12"/>
              <a:gd name="T10" fmla="*/ 3 w 12"/>
              <a:gd name="T11" fmla="*/ 0 h 12"/>
              <a:gd name="T12" fmla="*/ 0 w 12"/>
              <a:gd name="T13" fmla="*/ 9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0" y="9"/>
                </a:moveTo>
                <a:lnTo>
                  <a:pt x="6" y="11"/>
                </a:lnTo>
                <a:lnTo>
                  <a:pt x="11" y="12"/>
                </a:lnTo>
                <a:lnTo>
                  <a:pt x="12" y="1"/>
                </a:lnTo>
                <a:lnTo>
                  <a:pt x="7" y="0"/>
                </a:lnTo>
                <a:lnTo>
                  <a:pt x="3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403"/>
          <p:cNvSpPr>
            <a:spLocks/>
          </p:cNvSpPr>
          <p:nvPr/>
        </p:nvSpPr>
        <p:spPr bwMode="auto">
          <a:xfrm>
            <a:off x="3825023" y="3517296"/>
            <a:ext cx="19050" cy="19050"/>
          </a:xfrm>
          <a:custGeom>
            <a:avLst/>
            <a:gdLst>
              <a:gd name="T0" fmla="*/ 0 w 12"/>
              <a:gd name="T1" fmla="*/ 9 h 12"/>
              <a:gd name="T2" fmla="*/ 7 w 12"/>
              <a:gd name="T3" fmla="*/ 11 h 12"/>
              <a:gd name="T4" fmla="*/ 11 w 12"/>
              <a:gd name="T5" fmla="*/ 12 h 12"/>
              <a:gd name="T6" fmla="*/ 12 w 12"/>
              <a:gd name="T7" fmla="*/ 2 h 12"/>
              <a:gd name="T8" fmla="*/ 8 w 12"/>
              <a:gd name="T9" fmla="*/ 2 h 12"/>
              <a:gd name="T10" fmla="*/ 3 w 12"/>
              <a:gd name="T11" fmla="*/ 0 h 12"/>
              <a:gd name="T12" fmla="*/ 0 w 12"/>
              <a:gd name="T13" fmla="*/ 9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0" y="9"/>
                </a:moveTo>
                <a:lnTo>
                  <a:pt x="7" y="11"/>
                </a:lnTo>
                <a:lnTo>
                  <a:pt x="11" y="12"/>
                </a:lnTo>
                <a:lnTo>
                  <a:pt x="12" y="2"/>
                </a:lnTo>
                <a:lnTo>
                  <a:pt x="8" y="2"/>
                </a:lnTo>
                <a:lnTo>
                  <a:pt x="3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7" name="Freeform 404"/>
          <p:cNvSpPr>
            <a:spLocks/>
          </p:cNvSpPr>
          <p:nvPr/>
        </p:nvSpPr>
        <p:spPr bwMode="auto">
          <a:xfrm>
            <a:off x="3763110" y="3503008"/>
            <a:ext cx="20638" cy="19050"/>
          </a:xfrm>
          <a:custGeom>
            <a:avLst/>
            <a:gdLst>
              <a:gd name="T0" fmla="*/ 0 w 13"/>
              <a:gd name="T1" fmla="*/ 9 h 12"/>
              <a:gd name="T2" fmla="*/ 1 w 13"/>
              <a:gd name="T3" fmla="*/ 9 h 12"/>
              <a:gd name="T4" fmla="*/ 8 w 13"/>
              <a:gd name="T5" fmla="*/ 12 h 12"/>
              <a:gd name="T6" fmla="*/ 10 w 13"/>
              <a:gd name="T7" fmla="*/ 12 h 12"/>
              <a:gd name="T8" fmla="*/ 13 w 13"/>
              <a:gd name="T9" fmla="*/ 3 h 12"/>
              <a:gd name="T10" fmla="*/ 10 w 13"/>
              <a:gd name="T11" fmla="*/ 1 h 12"/>
              <a:gd name="T12" fmla="*/ 3 w 13"/>
              <a:gd name="T13" fmla="*/ 0 h 12"/>
              <a:gd name="T14" fmla="*/ 3 w 13"/>
              <a:gd name="T15" fmla="*/ 0 h 12"/>
              <a:gd name="T16" fmla="*/ 0 w 13"/>
              <a:gd name="T17" fmla="*/ 9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9"/>
                </a:moveTo>
                <a:lnTo>
                  <a:pt x="1" y="9"/>
                </a:lnTo>
                <a:lnTo>
                  <a:pt x="8" y="12"/>
                </a:lnTo>
                <a:lnTo>
                  <a:pt x="10" y="12"/>
                </a:lnTo>
                <a:lnTo>
                  <a:pt x="13" y="3"/>
                </a:lnTo>
                <a:lnTo>
                  <a:pt x="10" y="1"/>
                </a:lnTo>
                <a:lnTo>
                  <a:pt x="3" y="0"/>
                </a:lnTo>
                <a:lnTo>
                  <a:pt x="3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8" name="Freeform 405"/>
          <p:cNvSpPr>
            <a:spLocks/>
          </p:cNvSpPr>
          <p:nvPr/>
        </p:nvSpPr>
        <p:spPr bwMode="auto">
          <a:xfrm>
            <a:off x="3702785" y="3487133"/>
            <a:ext cx="19050" cy="20638"/>
          </a:xfrm>
          <a:custGeom>
            <a:avLst/>
            <a:gdLst>
              <a:gd name="T0" fmla="*/ 0 w 12"/>
              <a:gd name="T1" fmla="*/ 10 h 13"/>
              <a:gd name="T2" fmla="*/ 3 w 12"/>
              <a:gd name="T3" fmla="*/ 10 h 13"/>
              <a:gd name="T4" fmla="*/ 9 w 12"/>
              <a:gd name="T5" fmla="*/ 13 h 13"/>
              <a:gd name="T6" fmla="*/ 9 w 12"/>
              <a:gd name="T7" fmla="*/ 13 h 13"/>
              <a:gd name="T8" fmla="*/ 12 w 12"/>
              <a:gd name="T9" fmla="*/ 2 h 13"/>
              <a:gd name="T10" fmla="*/ 12 w 12"/>
              <a:gd name="T11" fmla="*/ 2 h 13"/>
              <a:gd name="T12" fmla="*/ 5 w 12"/>
              <a:gd name="T13" fmla="*/ 1 h 13"/>
              <a:gd name="T14" fmla="*/ 3 w 12"/>
              <a:gd name="T15" fmla="*/ 0 h 13"/>
              <a:gd name="T16" fmla="*/ 0 w 12"/>
              <a:gd name="T17" fmla="*/ 1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0" y="10"/>
                </a:moveTo>
                <a:lnTo>
                  <a:pt x="3" y="10"/>
                </a:lnTo>
                <a:lnTo>
                  <a:pt x="9" y="13"/>
                </a:lnTo>
                <a:lnTo>
                  <a:pt x="9" y="13"/>
                </a:lnTo>
                <a:lnTo>
                  <a:pt x="12" y="2"/>
                </a:lnTo>
                <a:lnTo>
                  <a:pt x="12" y="2"/>
                </a:lnTo>
                <a:lnTo>
                  <a:pt x="5" y="1"/>
                </a:lnTo>
                <a:lnTo>
                  <a:pt x="3" y="0"/>
                </a:lnTo>
                <a:lnTo>
                  <a:pt x="0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9" name="Freeform 407"/>
          <p:cNvSpPr>
            <a:spLocks/>
          </p:cNvSpPr>
          <p:nvPr/>
        </p:nvSpPr>
        <p:spPr bwMode="auto">
          <a:xfrm>
            <a:off x="3640873" y="3469671"/>
            <a:ext cx="20638" cy="19050"/>
          </a:xfrm>
          <a:custGeom>
            <a:avLst/>
            <a:gdLst>
              <a:gd name="T0" fmla="*/ 0 w 13"/>
              <a:gd name="T1" fmla="*/ 9 h 12"/>
              <a:gd name="T2" fmla="*/ 5 w 13"/>
              <a:gd name="T3" fmla="*/ 11 h 12"/>
              <a:gd name="T4" fmla="*/ 10 w 13"/>
              <a:gd name="T5" fmla="*/ 12 h 12"/>
              <a:gd name="T6" fmla="*/ 13 w 13"/>
              <a:gd name="T7" fmla="*/ 3 h 12"/>
              <a:gd name="T8" fmla="*/ 8 w 13"/>
              <a:gd name="T9" fmla="*/ 1 h 12"/>
              <a:gd name="T10" fmla="*/ 4 w 13"/>
              <a:gd name="T11" fmla="*/ 0 h 12"/>
              <a:gd name="T12" fmla="*/ 0 w 13"/>
              <a:gd name="T13" fmla="*/ 9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0" y="9"/>
                </a:moveTo>
                <a:lnTo>
                  <a:pt x="5" y="11"/>
                </a:lnTo>
                <a:lnTo>
                  <a:pt x="10" y="12"/>
                </a:lnTo>
                <a:lnTo>
                  <a:pt x="13" y="3"/>
                </a:lnTo>
                <a:lnTo>
                  <a:pt x="8" y="1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408"/>
          <p:cNvSpPr>
            <a:spLocks/>
          </p:cNvSpPr>
          <p:nvPr/>
        </p:nvSpPr>
        <p:spPr bwMode="auto">
          <a:xfrm>
            <a:off x="3580548" y="3450621"/>
            <a:ext cx="20638" cy="20638"/>
          </a:xfrm>
          <a:custGeom>
            <a:avLst/>
            <a:gdLst>
              <a:gd name="T0" fmla="*/ 0 w 13"/>
              <a:gd name="T1" fmla="*/ 10 h 13"/>
              <a:gd name="T2" fmla="*/ 0 w 13"/>
              <a:gd name="T3" fmla="*/ 10 h 13"/>
              <a:gd name="T4" fmla="*/ 8 w 13"/>
              <a:gd name="T5" fmla="*/ 12 h 13"/>
              <a:gd name="T6" fmla="*/ 10 w 13"/>
              <a:gd name="T7" fmla="*/ 13 h 13"/>
              <a:gd name="T8" fmla="*/ 13 w 13"/>
              <a:gd name="T9" fmla="*/ 3 h 13"/>
              <a:gd name="T10" fmla="*/ 10 w 13"/>
              <a:gd name="T11" fmla="*/ 3 h 13"/>
              <a:gd name="T12" fmla="*/ 4 w 13"/>
              <a:gd name="T13" fmla="*/ 0 h 13"/>
              <a:gd name="T14" fmla="*/ 4 w 13"/>
              <a:gd name="T15" fmla="*/ 0 h 13"/>
              <a:gd name="T16" fmla="*/ 0 w 13"/>
              <a:gd name="T17" fmla="*/ 1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10"/>
                </a:moveTo>
                <a:lnTo>
                  <a:pt x="0" y="10"/>
                </a:lnTo>
                <a:lnTo>
                  <a:pt x="8" y="12"/>
                </a:lnTo>
                <a:lnTo>
                  <a:pt x="10" y="13"/>
                </a:lnTo>
                <a:lnTo>
                  <a:pt x="13" y="3"/>
                </a:lnTo>
                <a:lnTo>
                  <a:pt x="10" y="3"/>
                </a:lnTo>
                <a:lnTo>
                  <a:pt x="4" y="0"/>
                </a:lnTo>
                <a:lnTo>
                  <a:pt x="4" y="0"/>
                </a:lnTo>
                <a:lnTo>
                  <a:pt x="0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1" name="Freeform 409"/>
          <p:cNvSpPr>
            <a:spLocks/>
          </p:cNvSpPr>
          <p:nvPr/>
        </p:nvSpPr>
        <p:spPr bwMode="auto">
          <a:xfrm>
            <a:off x="3520223" y="3429983"/>
            <a:ext cx="20638" cy="20638"/>
          </a:xfrm>
          <a:custGeom>
            <a:avLst/>
            <a:gdLst>
              <a:gd name="T0" fmla="*/ 0 w 13"/>
              <a:gd name="T1" fmla="*/ 9 h 13"/>
              <a:gd name="T2" fmla="*/ 4 w 13"/>
              <a:gd name="T3" fmla="*/ 11 h 13"/>
              <a:gd name="T4" fmla="*/ 9 w 13"/>
              <a:gd name="T5" fmla="*/ 13 h 13"/>
              <a:gd name="T6" fmla="*/ 13 w 13"/>
              <a:gd name="T7" fmla="*/ 4 h 13"/>
              <a:gd name="T8" fmla="*/ 7 w 13"/>
              <a:gd name="T9" fmla="*/ 2 h 13"/>
              <a:gd name="T10" fmla="*/ 4 w 13"/>
              <a:gd name="T11" fmla="*/ 0 h 13"/>
              <a:gd name="T12" fmla="*/ 0 w 13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0" y="9"/>
                </a:moveTo>
                <a:lnTo>
                  <a:pt x="4" y="11"/>
                </a:lnTo>
                <a:lnTo>
                  <a:pt x="9" y="13"/>
                </a:lnTo>
                <a:lnTo>
                  <a:pt x="13" y="4"/>
                </a:lnTo>
                <a:lnTo>
                  <a:pt x="7" y="2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410"/>
          <p:cNvSpPr>
            <a:spLocks/>
          </p:cNvSpPr>
          <p:nvPr/>
        </p:nvSpPr>
        <p:spPr bwMode="auto">
          <a:xfrm>
            <a:off x="3463073" y="3409346"/>
            <a:ext cx="17463" cy="20638"/>
          </a:xfrm>
          <a:custGeom>
            <a:avLst/>
            <a:gdLst>
              <a:gd name="T0" fmla="*/ 0 w 11"/>
              <a:gd name="T1" fmla="*/ 9 h 13"/>
              <a:gd name="T2" fmla="*/ 6 w 11"/>
              <a:gd name="T3" fmla="*/ 12 h 13"/>
              <a:gd name="T4" fmla="*/ 9 w 11"/>
              <a:gd name="T5" fmla="*/ 13 h 13"/>
              <a:gd name="T6" fmla="*/ 11 w 11"/>
              <a:gd name="T7" fmla="*/ 4 h 13"/>
              <a:gd name="T8" fmla="*/ 9 w 11"/>
              <a:gd name="T9" fmla="*/ 3 h 13"/>
              <a:gd name="T10" fmla="*/ 2 w 11"/>
              <a:gd name="T11" fmla="*/ 0 h 13"/>
              <a:gd name="T12" fmla="*/ 0 w 11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3">
                <a:moveTo>
                  <a:pt x="0" y="9"/>
                </a:moveTo>
                <a:lnTo>
                  <a:pt x="6" y="12"/>
                </a:lnTo>
                <a:lnTo>
                  <a:pt x="9" y="13"/>
                </a:lnTo>
                <a:lnTo>
                  <a:pt x="11" y="4"/>
                </a:lnTo>
                <a:lnTo>
                  <a:pt x="9" y="3"/>
                </a:lnTo>
                <a:lnTo>
                  <a:pt x="2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3" name="Freeform 411"/>
          <p:cNvSpPr>
            <a:spLocks/>
          </p:cNvSpPr>
          <p:nvPr/>
        </p:nvSpPr>
        <p:spPr bwMode="auto">
          <a:xfrm>
            <a:off x="3402748" y="3387121"/>
            <a:ext cx="20638" cy="20638"/>
          </a:xfrm>
          <a:custGeom>
            <a:avLst/>
            <a:gdLst>
              <a:gd name="T0" fmla="*/ 0 w 13"/>
              <a:gd name="T1" fmla="*/ 9 h 13"/>
              <a:gd name="T2" fmla="*/ 4 w 13"/>
              <a:gd name="T3" fmla="*/ 10 h 13"/>
              <a:gd name="T4" fmla="*/ 9 w 13"/>
              <a:gd name="T5" fmla="*/ 13 h 13"/>
              <a:gd name="T6" fmla="*/ 13 w 13"/>
              <a:gd name="T7" fmla="*/ 4 h 13"/>
              <a:gd name="T8" fmla="*/ 7 w 13"/>
              <a:gd name="T9" fmla="*/ 1 h 13"/>
              <a:gd name="T10" fmla="*/ 4 w 13"/>
              <a:gd name="T11" fmla="*/ 0 h 13"/>
              <a:gd name="T12" fmla="*/ 0 w 13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0" y="9"/>
                </a:moveTo>
                <a:lnTo>
                  <a:pt x="4" y="10"/>
                </a:lnTo>
                <a:lnTo>
                  <a:pt x="9" y="13"/>
                </a:lnTo>
                <a:lnTo>
                  <a:pt x="13" y="4"/>
                </a:lnTo>
                <a:lnTo>
                  <a:pt x="7" y="1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" name="Freeform 412"/>
          <p:cNvSpPr>
            <a:spLocks/>
          </p:cNvSpPr>
          <p:nvPr/>
        </p:nvSpPr>
        <p:spPr bwMode="auto">
          <a:xfrm>
            <a:off x="3344010" y="3361721"/>
            <a:ext cx="20638" cy="20638"/>
          </a:xfrm>
          <a:custGeom>
            <a:avLst/>
            <a:gdLst>
              <a:gd name="T0" fmla="*/ 0 w 13"/>
              <a:gd name="T1" fmla="*/ 9 h 13"/>
              <a:gd name="T2" fmla="*/ 1 w 13"/>
              <a:gd name="T3" fmla="*/ 9 h 13"/>
              <a:gd name="T4" fmla="*/ 8 w 13"/>
              <a:gd name="T5" fmla="*/ 12 h 13"/>
              <a:gd name="T6" fmla="*/ 9 w 13"/>
              <a:gd name="T7" fmla="*/ 13 h 13"/>
              <a:gd name="T8" fmla="*/ 13 w 13"/>
              <a:gd name="T9" fmla="*/ 4 h 13"/>
              <a:gd name="T10" fmla="*/ 12 w 13"/>
              <a:gd name="T11" fmla="*/ 3 h 13"/>
              <a:gd name="T12" fmla="*/ 5 w 13"/>
              <a:gd name="T13" fmla="*/ 0 h 13"/>
              <a:gd name="T14" fmla="*/ 4 w 13"/>
              <a:gd name="T15" fmla="*/ 0 h 13"/>
              <a:gd name="T16" fmla="*/ 0 w 13"/>
              <a:gd name="T17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9"/>
                </a:moveTo>
                <a:lnTo>
                  <a:pt x="1" y="9"/>
                </a:lnTo>
                <a:lnTo>
                  <a:pt x="8" y="12"/>
                </a:lnTo>
                <a:lnTo>
                  <a:pt x="9" y="13"/>
                </a:lnTo>
                <a:lnTo>
                  <a:pt x="13" y="4"/>
                </a:lnTo>
                <a:lnTo>
                  <a:pt x="12" y="3"/>
                </a:lnTo>
                <a:lnTo>
                  <a:pt x="5" y="0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Freeform 413"/>
          <p:cNvSpPr>
            <a:spLocks/>
          </p:cNvSpPr>
          <p:nvPr/>
        </p:nvSpPr>
        <p:spPr bwMode="auto">
          <a:xfrm>
            <a:off x="3285273" y="3334733"/>
            <a:ext cx="22225" cy="20638"/>
          </a:xfrm>
          <a:custGeom>
            <a:avLst/>
            <a:gdLst>
              <a:gd name="T0" fmla="*/ 0 w 14"/>
              <a:gd name="T1" fmla="*/ 9 h 13"/>
              <a:gd name="T2" fmla="*/ 6 w 14"/>
              <a:gd name="T3" fmla="*/ 12 h 13"/>
              <a:gd name="T4" fmla="*/ 10 w 14"/>
              <a:gd name="T5" fmla="*/ 13 h 13"/>
              <a:gd name="T6" fmla="*/ 14 w 14"/>
              <a:gd name="T7" fmla="*/ 4 h 13"/>
              <a:gd name="T8" fmla="*/ 11 w 14"/>
              <a:gd name="T9" fmla="*/ 3 h 13"/>
              <a:gd name="T10" fmla="*/ 4 w 14"/>
              <a:gd name="T11" fmla="*/ 0 h 13"/>
              <a:gd name="T12" fmla="*/ 0 w 14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3">
                <a:moveTo>
                  <a:pt x="0" y="9"/>
                </a:moveTo>
                <a:lnTo>
                  <a:pt x="6" y="12"/>
                </a:lnTo>
                <a:lnTo>
                  <a:pt x="10" y="13"/>
                </a:lnTo>
                <a:lnTo>
                  <a:pt x="14" y="4"/>
                </a:lnTo>
                <a:lnTo>
                  <a:pt x="11" y="3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Freeform 414"/>
          <p:cNvSpPr>
            <a:spLocks/>
          </p:cNvSpPr>
          <p:nvPr/>
        </p:nvSpPr>
        <p:spPr bwMode="auto">
          <a:xfrm>
            <a:off x="3229710" y="3307746"/>
            <a:ext cx="20638" cy="20638"/>
          </a:xfrm>
          <a:custGeom>
            <a:avLst/>
            <a:gdLst>
              <a:gd name="T0" fmla="*/ 0 w 13"/>
              <a:gd name="T1" fmla="*/ 9 h 13"/>
              <a:gd name="T2" fmla="*/ 4 w 13"/>
              <a:gd name="T3" fmla="*/ 11 h 13"/>
              <a:gd name="T4" fmla="*/ 9 w 13"/>
              <a:gd name="T5" fmla="*/ 13 h 13"/>
              <a:gd name="T6" fmla="*/ 13 w 13"/>
              <a:gd name="T7" fmla="*/ 4 h 13"/>
              <a:gd name="T8" fmla="*/ 8 w 13"/>
              <a:gd name="T9" fmla="*/ 2 h 13"/>
              <a:gd name="T10" fmla="*/ 4 w 13"/>
              <a:gd name="T11" fmla="*/ 0 h 13"/>
              <a:gd name="T12" fmla="*/ 0 w 13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0" y="9"/>
                </a:moveTo>
                <a:lnTo>
                  <a:pt x="4" y="11"/>
                </a:lnTo>
                <a:lnTo>
                  <a:pt x="9" y="13"/>
                </a:lnTo>
                <a:lnTo>
                  <a:pt x="13" y="4"/>
                </a:lnTo>
                <a:lnTo>
                  <a:pt x="8" y="2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7" name="Freeform 415"/>
          <p:cNvSpPr>
            <a:spLocks/>
          </p:cNvSpPr>
          <p:nvPr/>
        </p:nvSpPr>
        <p:spPr bwMode="auto">
          <a:xfrm>
            <a:off x="3174148" y="3279171"/>
            <a:ext cx="20638" cy="20638"/>
          </a:xfrm>
          <a:custGeom>
            <a:avLst/>
            <a:gdLst>
              <a:gd name="T0" fmla="*/ 0 w 13"/>
              <a:gd name="T1" fmla="*/ 8 h 13"/>
              <a:gd name="T2" fmla="*/ 3 w 13"/>
              <a:gd name="T3" fmla="*/ 9 h 13"/>
              <a:gd name="T4" fmla="*/ 8 w 13"/>
              <a:gd name="T5" fmla="*/ 13 h 13"/>
              <a:gd name="T6" fmla="*/ 8 w 13"/>
              <a:gd name="T7" fmla="*/ 13 h 13"/>
              <a:gd name="T8" fmla="*/ 13 w 13"/>
              <a:gd name="T9" fmla="*/ 4 h 13"/>
              <a:gd name="T10" fmla="*/ 13 w 13"/>
              <a:gd name="T11" fmla="*/ 4 h 13"/>
              <a:gd name="T12" fmla="*/ 6 w 13"/>
              <a:gd name="T13" fmla="*/ 1 h 13"/>
              <a:gd name="T14" fmla="*/ 4 w 13"/>
              <a:gd name="T15" fmla="*/ 0 h 13"/>
              <a:gd name="T16" fmla="*/ 0 w 13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8"/>
                </a:moveTo>
                <a:lnTo>
                  <a:pt x="3" y="9"/>
                </a:lnTo>
                <a:lnTo>
                  <a:pt x="8" y="13"/>
                </a:lnTo>
                <a:lnTo>
                  <a:pt x="8" y="13"/>
                </a:lnTo>
                <a:lnTo>
                  <a:pt x="13" y="4"/>
                </a:lnTo>
                <a:lnTo>
                  <a:pt x="13" y="4"/>
                </a:lnTo>
                <a:lnTo>
                  <a:pt x="6" y="1"/>
                </a:lnTo>
                <a:lnTo>
                  <a:pt x="4" y="0"/>
                </a:lnTo>
                <a:lnTo>
                  <a:pt x="0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8" name="Freeform 416"/>
          <p:cNvSpPr>
            <a:spLocks/>
          </p:cNvSpPr>
          <p:nvPr/>
        </p:nvSpPr>
        <p:spPr bwMode="auto">
          <a:xfrm>
            <a:off x="3118585" y="3247421"/>
            <a:ext cx="20638" cy="20638"/>
          </a:xfrm>
          <a:custGeom>
            <a:avLst/>
            <a:gdLst>
              <a:gd name="T0" fmla="*/ 0 w 13"/>
              <a:gd name="T1" fmla="*/ 8 h 13"/>
              <a:gd name="T2" fmla="*/ 2 w 13"/>
              <a:gd name="T3" fmla="*/ 9 h 13"/>
              <a:gd name="T4" fmla="*/ 7 w 13"/>
              <a:gd name="T5" fmla="*/ 13 h 13"/>
              <a:gd name="T6" fmla="*/ 9 w 13"/>
              <a:gd name="T7" fmla="*/ 13 h 13"/>
              <a:gd name="T8" fmla="*/ 13 w 13"/>
              <a:gd name="T9" fmla="*/ 4 h 13"/>
              <a:gd name="T10" fmla="*/ 13 w 13"/>
              <a:gd name="T11" fmla="*/ 4 h 13"/>
              <a:gd name="T12" fmla="*/ 6 w 13"/>
              <a:gd name="T13" fmla="*/ 0 h 13"/>
              <a:gd name="T14" fmla="*/ 5 w 13"/>
              <a:gd name="T15" fmla="*/ 0 h 13"/>
              <a:gd name="T16" fmla="*/ 0 w 13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8"/>
                </a:moveTo>
                <a:lnTo>
                  <a:pt x="2" y="9"/>
                </a:lnTo>
                <a:lnTo>
                  <a:pt x="7" y="13"/>
                </a:lnTo>
                <a:lnTo>
                  <a:pt x="9" y="13"/>
                </a:lnTo>
                <a:lnTo>
                  <a:pt x="13" y="4"/>
                </a:lnTo>
                <a:lnTo>
                  <a:pt x="13" y="4"/>
                </a:lnTo>
                <a:lnTo>
                  <a:pt x="6" y="0"/>
                </a:lnTo>
                <a:lnTo>
                  <a:pt x="5" y="0"/>
                </a:lnTo>
                <a:lnTo>
                  <a:pt x="0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9" name="Freeform 417"/>
          <p:cNvSpPr>
            <a:spLocks/>
          </p:cNvSpPr>
          <p:nvPr/>
        </p:nvSpPr>
        <p:spPr bwMode="auto">
          <a:xfrm>
            <a:off x="3064610" y="3214083"/>
            <a:ext cx="20638" cy="20638"/>
          </a:xfrm>
          <a:custGeom>
            <a:avLst/>
            <a:gdLst>
              <a:gd name="T0" fmla="*/ 0 w 13"/>
              <a:gd name="T1" fmla="*/ 8 h 13"/>
              <a:gd name="T2" fmla="*/ 1 w 13"/>
              <a:gd name="T3" fmla="*/ 10 h 13"/>
              <a:gd name="T4" fmla="*/ 7 w 13"/>
              <a:gd name="T5" fmla="*/ 13 h 13"/>
              <a:gd name="T6" fmla="*/ 7 w 13"/>
              <a:gd name="T7" fmla="*/ 13 h 13"/>
              <a:gd name="T8" fmla="*/ 13 w 13"/>
              <a:gd name="T9" fmla="*/ 6 h 13"/>
              <a:gd name="T10" fmla="*/ 13 w 13"/>
              <a:gd name="T11" fmla="*/ 4 h 13"/>
              <a:gd name="T12" fmla="*/ 6 w 13"/>
              <a:gd name="T13" fmla="*/ 2 h 13"/>
              <a:gd name="T14" fmla="*/ 5 w 13"/>
              <a:gd name="T15" fmla="*/ 0 h 13"/>
              <a:gd name="T16" fmla="*/ 0 w 13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8"/>
                </a:moveTo>
                <a:lnTo>
                  <a:pt x="1" y="10"/>
                </a:lnTo>
                <a:lnTo>
                  <a:pt x="7" y="13"/>
                </a:lnTo>
                <a:lnTo>
                  <a:pt x="7" y="13"/>
                </a:lnTo>
                <a:lnTo>
                  <a:pt x="13" y="6"/>
                </a:lnTo>
                <a:lnTo>
                  <a:pt x="13" y="4"/>
                </a:lnTo>
                <a:lnTo>
                  <a:pt x="6" y="2"/>
                </a:lnTo>
                <a:lnTo>
                  <a:pt x="5" y="0"/>
                </a:lnTo>
                <a:lnTo>
                  <a:pt x="0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0" name="Freeform 418"/>
          <p:cNvSpPr>
            <a:spLocks/>
          </p:cNvSpPr>
          <p:nvPr/>
        </p:nvSpPr>
        <p:spPr bwMode="auto">
          <a:xfrm>
            <a:off x="3010635" y="3179158"/>
            <a:ext cx="22225" cy="23813"/>
          </a:xfrm>
          <a:custGeom>
            <a:avLst/>
            <a:gdLst>
              <a:gd name="T0" fmla="*/ 0 w 14"/>
              <a:gd name="T1" fmla="*/ 8 h 15"/>
              <a:gd name="T2" fmla="*/ 2 w 14"/>
              <a:gd name="T3" fmla="*/ 9 h 15"/>
              <a:gd name="T4" fmla="*/ 7 w 14"/>
              <a:gd name="T5" fmla="*/ 13 h 15"/>
              <a:gd name="T6" fmla="*/ 9 w 14"/>
              <a:gd name="T7" fmla="*/ 15 h 15"/>
              <a:gd name="T8" fmla="*/ 14 w 14"/>
              <a:gd name="T9" fmla="*/ 5 h 15"/>
              <a:gd name="T10" fmla="*/ 13 w 14"/>
              <a:gd name="T11" fmla="*/ 5 h 15"/>
              <a:gd name="T12" fmla="*/ 7 w 14"/>
              <a:gd name="T13" fmla="*/ 1 h 15"/>
              <a:gd name="T14" fmla="*/ 6 w 14"/>
              <a:gd name="T15" fmla="*/ 0 h 15"/>
              <a:gd name="T16" fmla="*/ 0 w 14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5">
                <a:moveTo>
                  <a:pt x="0" y="8"/>
                </a:moveTo>
                <a:lnTo>
                  <a:pt x="2" y="9"/>
                </a:lnTo>
                <a:lnTo>
                  <a:pt x="7" y="13"/>
                </a:lnTo>
                <a:lnTo>
                  <a:pt x="9" y="15"/>
                </a:lnTo>
                <a:lnTo>
                  <a:pt x="14" y="5"/>
                </a:lnTo>
                <a:lnTo>
                  <a:pt x="13" y="5"/>
                </a:lnTo>
                <a:lnTo>
                  <a:pt x="7" y="1"/>
                </a:lnTo>
                <a:lnTo>
                  <a:pt x="6" y="0"/>
                </a:lnTo>
                <a:lnTo>
                  <a:pt x="0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1" name="Freeform 419"/>
          <p:cNvSpPr>
            <a:spLocks/>
          </p:cNvSpPr>
          <p:nvPr/>
        </p:nvSpPr>
        <p:spPr bwMode="auto">
          <a:xfrm>
            <a:off x="2958248" y="3142646"/>
            <a:ext cx="22225" cy="22225"/>
          </a:xfrm>
          <a:custGeom>
            <a:avLst/>
            <a:gdLst>
              <a:gd name="T0" fmla="*/ 0 w 14"/>
              <a:gd name="T1" fmla="*/ 9 h 14"/>
              <a:gd name="T2" fmla="*/ 3 w 14"/>
              <a:gd name="T3" fmla="*/ 10 h 14"/>
              <a:gd name="T4" fmla="*/ 8 w 14"/>
              <a:gd name="T5" fmla="*/ 14 h 14"/>
              <a:gd name="T6" fmla="*/ 9 w 14"/>
              <a:gd name="T7" fmla="*/ 14 h 14"/>
              <a:gd name="T8" fmla="*/ 14 w 14"/>
              <a:gd name="T9" fmla="*/ 6 h 14"/>
              <a:gd name="T10" fmla="*/ 14 w 14"/>
              <a:gd name="T11" fmla="*/ 6 h 14"/>
              <a:gd name="T12" fmla="*/ 9 w 14"/>
              <a:gd name="T13" fmla="*/ 2 h 14"/>
              <a:gd name="T14" fmla="*/ 7 w 14"/>
              <a:gd name="T15" fmla="*/ 0 h 14"/>
              <a:gd name="T16" fmla="*/ 0 w 14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0" y="9"/>
                </a:moveTo>
                <a:lnTo>
                  <a:pt x="3" y="10"/>
                </a:lnTo>
                <a:lnTo>
                  <a:pt x="8" y="14"/>
                </a:lnTo>
                <a:lnTo>
                  <a:pt x="9" y="14"/>
                </a:lnTo>
                <a:lnTo>
                  <a:pt x="14" y="6"/>
                </a:lnTo>
                <a:lnTo>
                  <a:pt x="14" y="6"/>
                </a:lnTo>
                <a:lnTo>
                  <a:pt x="9" y="2"/>
                </a:lnTo>
                <a:lnTo>
                  <a:pt x="7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2" name="Freeform 420"/>
          <p:cNvSpPr>
            <a:spLocks/>
          </p:cNvSpPr>
          <p:nvPr/>
        </p:nvSpPr>
        <p:spPr bwMode="auto">
          <a:xfrm>
            <a:off x="2909035" y="3104546"/>
            <a:ext cx="22225" cy="22225"/>
          </a:xfrm>
          <a:custGeom>
            <a:avLst/>
            <a:gdLst>
              <a:gd name="T0" fmla="*/ 0 w 14"/>
              <a:gd name="T1" fmla="*/ 8 h 14"/>
              <a:gd name="T2" fmla="*/ 4 w 14"/>
              <a:gd name="T3" fmla="*/ 11 h 14"/>
              <a:gd name="T4" fmla="*/ 7 w 14"/>
              <a:gd name="T5" fmla="*/ 14 h 14"/>
              <a:gd name="T6" fmla="*/ 14 w 14"/>
              <a:gd name="T7" fmla="*/ 7 h 14"/>
              <a:gd name="T8" fmla="*/ 9 w 14"/>
              <a:gd name="T9" fmla="*/ 3 h 14"/>
              <a:gd name="T10" fmla="*/ 6 w 14"/>
              <a:gd name="T11" fmla="*/ 0 h 14"/>
              <a:gd name="T12" fmla="*/ 0 w 14"/>
              <a:gd name="T13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0" y="8"/>
                </a:moveTo>
                <a:lnTo>
                  <a:pt x="4" y="11"/>
                </a:lnTo>
                <a:lnTo>
                  <a:pt x="7" y="14"/>
                </a:lnTo>
                <a:lnTo>
                  <a:pt x="14" y="7"/>
                </a:lnTo>
                <a:lnTo>
                  <a:pt x="9" y="3"/>
                </a:lnTo>
                <a:lnTo>
                  <a:pt x="6" y="0"/>
                </a:lnTo>
                <a:lnTo>
                  <a:pt x="0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3" name="Freeform 421"/>
          <p:cNvSpPr>
            <a:spLocks/>
          </p:cNvSpPr>
          <p:nvPr/>
        </p:nvSpPr>
        <p:spPr bwMode="auto">
          <a:xfrm>
            <a:off x="2858235" y="3064858"/>
            <a:ext cx="23813" cy="23813"/>
          </a:xfrm>
          <a:custGeom>
            <a:avLst/>
            <a:gdLst>
              <a:gd name="T0" fmla="*/ 0 w 15"/>
              <a:gd name="T1" fmla="*/ 8 h 15"/>
              <a:gd name="T2" fmla="*/ 0 w 15"/>
              <a:gd name="T3" fmla="*/ 8 h 15"/>
              <a:gd name="T4" fmla="*/ 5 w 15"/>
              <a:gd name="T5" fmla="*/ 12 h 15"/>
              <a:gd name="T6" fmla="*/ 8 w 15"/>
              <a:gd name="T7" fmla="*/ 15 h 15"/>
              <a:gd name="T8" fmla="*/ 15 w 15"/>
              <a:gd name="T9" fmla="*/ 7 h 15"/>
              <a:gd name="T10" fmla="*/ 12 w 15"/>
              <a:gd name="T11" fmla="*/ 4 h 15"/>
              <a:gd name="T12" fmla="*/ 7 w 15"/>
              <a:gd name="T13" fmla="*/ 0 h 15"/>
              <a:gd name="T14" fmla="*/ 7 w 15"/>
              <a:gd name="T15" fmla="*/ 0 h 15"/>
              <a:gd name="T16" fmla="*/ 0 w 15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5">
                <a:moveTo>
                  <a:pt x="0" y="8"/>
                </a:moveTo>
                <a:lnTo>
                  <a:pt x="0" y="8"/>
                </a:lnTo>
                <a:lnTo>
                  <a:pt x="5" y="12"/>
                </a:lnTo>
                <a:lnTo>
                  <a:pt x="8" y="15"/>
                </a:lnTo>
                <a:lnTo>
                  <a:pt x="15" y="7"/>
                </a:lnTo>
                <a:lnTo>
                  <a:pt x="12" y="4"/>
                </a:lnTo>
                <a:lnTo>
                  <a:pt x="7" y="0"/>
                </a:lnTo>
                <a:lnTo>
                  <a:pt x="7" y="0"/>
                </a:lnTo>
                <a:lnTo>
                  <a:pt x="0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Freeform 422"/>
          <p:cNvSpPr>
            <a:spLocks/>
          </p:cNvSpPr>
          <p:nvPr/>
        </p:nvSpPr>
        <p:spPr bwMode="auto">
          <a:xfrm>
            <a:off x="2810610" y="3023583"/>
            <a:ext cx="23813" cy="23813"/>
          </a:xfrm>
          <a:custGeom>
            <a:avLst/>
            <a:gdLst>
              <a:gd name="T0" fmla="*/ 0 w 15"/>
              <a:gd name="T1" fmla="*/ 7 h 15"/>
              <a:gd name="T2" fmla="*/ 3 w 15"/>
              <a:gd name="T3" fmla="*/ 9 h 15"/>
              <a:gd name="T4" fmla="*/ 7 w 15"/>
              <a:gd name="T5" fmla="*/ 13 h 15"/>
              <a:gd name="T6" fmla="*/ 8 w 15"/>
              <a:gd name="T7" fmla="*/ 15 h 15"/>
              <a:gd name="T8" fmla="*/ 15 w 15"/>
              <a:gd name="T9" fmla="*/ 7 h 15"/>
              <a:gd name="T10" fmla="*/ 15 w 15"/>
              <a:gd name="T11" fmla="*/ 5 h 15"/>
              <a:gd name="T12" fmla="*/ 9 w 15"/>
              <a:gd name="T13" fmla="*/ 1 h 15"/>
              <a:gd name="T14" fmla="*/ 8 w 15"/>
              <a:gd name="T15" fmla="*/ 0 h 15"/>
              <a:gd name="T16" fmla="*/ 0 w 15"/>
              <a:gd name="T17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5">
                <a:moveTo>
                  <a:pt x="0" y="7"/>
                </a:moveTo>
                <a:lnTo>
                  <a:pt x="3" y="9"/>
                </a:lnTo>
                <a:lnTo>
                  <a:pt x="7" y="13"/>
                </a:lnTo>
                <a:lnTo>
                  <a:pt x="8" y="15"/>
                </a:lnTo>
                <a:lnTo>
                  <a:pt x="15" y="7"/>
                </a:lnTo>
                <a:lnTo>
                  <a:pt x="15" y="5"/>
                </a:lnTo>
                <a:lnTo>
                  <a:pt x="9" y="1"/>
                </a:lnTo>
                <a:lnTo>
                  <a:pt x="8" y="0"/>
                </a:lnTo>
                <a:lnTo>
                  <a:pt x="0" y="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Freeform 423"/>
          <p:cNvSpPr>
            <a:spLocks/>
          </p:cNvSpPr>
          <p:nvPr/>
        </p:nvSpPr>
        <p:spPr bwMode="auto">
          <a:xfrm>
            <a:off x="2764573" y="2980721"/>
            <a:ext cx="23813" cy="22225"/>
          </a:xfrm>
          <a:custGeom>
            <a:avLst/>
            <a:gdLst>
              <a:gd name="T0" fmla="*/ 0 w 15"/>
              <a:gd name="T1" fmla="*/ 6 h 14"/>
              <a:gd name="T2" fmla="*/ 4 w 15"/>
              <a:gd name="T3" fmla="*/ 10 h 14"/>
              <a:gd name="T4" fmla="*/ 8 w 15"/>
              <a:gd name="T5" fmla="*/ 14 h 14"/>
              <a:gd name="T6" fmla="*/ 15 w 15"/>
              <a:gd name="T7" fmla="*/ 6 h 14"/>
              <a:gd name="T8" fmla="*/ 12 w 15"/>
              <a:gd name="T9" fmla="*/ 4 h 14"/>
              <a:gd name="T10" fmla="*/ 8 w 15"/>
              <a:gd name="T11" fmla="*/ 0 h 14"/>
              <a:gd name="T12" fmla="*/ 0 w 15"/>
              <a:gd name="T13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">
                <a:moveTo>
                  <a:pt x="0" y="6"/>
                </a:moveTo>
                <a:lnTo>
                  <a:pt x="4" y="10"/>
                </a:lnTo>
                <a:lnTo>
                  <a:pt x="8" y="14"/>
                </a:lnTo>
                <a:lnTo>
                  <a:pt x="15" y="6"/>
                </a:lnTo>
                <a:lnTo>
                  <a:pt x="12" y="4"/>
                </a:lnTo>
                <a:lnTo>
                  <a:pt x="8" y="0"/>
                </a:lnTo>
                <a:lnTo>
                  <a:pt x="0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" name="Freeform 424"/>
          <p:cNvSpPr>
            <a:spLocks/>
          </p:cNvSpPr>
          <p:nvPr/>
        </p:nvSpPr>
        <p:spPr bwMode="auto">
          <a:xfrm>
            <a:off x="2721710" y="2934683"/>
            <a:ext cx="22225" cy="22225"/>
          </a:xfrm>
          <a:custGeom>
            <a:avLst/>
            <a:gdLst>
              <a:gd name="T0" fmla="*/ 0 w 14"/>
              <a:gd name="T1" fmla="*/ 6 h 14"/>
              <a:gd name="T2" fmla="*/ 3 w 14"/>
              <a:gd name="T3" fmla="*/ 9 h 14"/>
              <a:gd name="T4" fmla="*/ 7 w 14"/>
              <a:gd name="T5" fmla="*/ 13 h 14"/>
              <a:gd name="T6" fmla="*/ 7 w 14"/>
              <a:gd name="T7" fmla="*/ 14 h 14"/>
              <a:gd name="T8" fmla="*/ 14 w 14"/>
              <a:gd name="T9" fmla="*/ 6 h 14"/>
              <a:gd name="T10" fmla="*/ 13 w 14"/>
              <a:gd name="T11" fmla="*/ 6 h 14"/>
              <a:gd name="T12" fmla="*/ 9 w 14"/>
              <a:gd name="T13" fmla="*/ 1 h 14"/>
              <a:gd name="T14" fmla="*/ 8 w 14"/>
              <a:gd name="T15" fmla="*/ 0 h 14"/>
              <a:gd name="T16" fmla="*/ 0 w 14"/>
              <a:gd name="T17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0" y="6"/>
                </a:moveTo>
                <a:lnTo>
                  <a:pt x="3" y="9"/>
                </a:lnTo>
                <a:lnTo>
                  <a:pt x="7" y="13"/>
                </a:lnTo>
                <a:lnTo>
                  <a:pt x="7" y="14"/>
                </a:lnTo>
                <a:lnTo>
                  <a:pt x="14" y="6"/>
                </a:lnTo>
                <a:lnTo>
                  <a:pt x="13" y="6"/>
                </a:lnTo>
                <a:lnTo>
                  <a:pt x="9" y="1"/>
                </a:lnTo>
                <a:lnTo>
                  <a:pt x="8" y="0"/>
                </a:lnTo>
                <a:lnTo>
                  <a:pt x="0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" name="Freeform 425"/>
          <p:cNvSpPr>
            <a:spLocks/>
          </p:cNvSpPr>
          <p:nvPr/>
        </p:nvSpPr>
        <p:spPr bwMode="auto">
          <a:xfrm>
            <a:off x="2680435" y="2887058"/>
            <a:ext cx="22225" cy="22225"/>
          </a:xfrm>
          <a:custGeom>
            <a:avLst/>
            <a:gdLst>
              <a:gd name="T0" fmla="*/ 0 w 14"/>
              <a:gd name="T1" fmla="*/ 6 h 14"/>
              <a:gd name="T2" fmla="*/ 0 w 14"/>
              <a:gd name="T3" fmla="*/ 6 h 14"/>
              <a:gd name="T4" fmla="*/ 4 w 14"/>
              <a:gd name="T5" fmla="*/ 12 h 14"/>
              <a:gd name="T6" fmla="*/ 6 w 14"/>
              <a:gd name="T7" fmla="*/ 14 h 14"/>
              <a:gd name="T8" fmla="*/ 14 w 14"/>
              <a:gd name="T9" fmla="*/ 8 h 14"/>
              <a:gd name="T10" fmla="*/ 12 w 14"/>
              <a:gd name="T11" fmla="*/ 5 h 14"/>
              <a:gd name="T12" fmla="*/ 8 w 14"/>
              <a:gd name="T13" fmla="*/ 0 h 14"/>
              <a:gd name="T14" fmla="*/ 8 w 14"/>
              <a:gd name="T15" fmla="*/ 0 h 14"/>
              <a:gd name="T16" fmla="*/ 0 w 14"/>
              <a:gd name="T17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0" y="6"/>
                </a:moveTo>
                <a:lnTo>
                  <a:pt x="0" y="6"/>
                </a:lnTo>
                <a:lnTo>
                  <a:pt x="4" y="12"/>
                </a:lnTo>
                <a:lnTo>
                  <a:pt x="6" y="14"/>
                </a:lnTo>
                <a:lnTo>
                  <a:pt x="14" y="8"/>
                </a:lnTo>
                <a:lnTo>
                  <a:pt x="12" y="5"/>
                </a:lnTo>
                <a:lnTo>
                  <a:pt x="8" y="0"/>
                </a:lnTo>
                <a:lnTo>
                  <a:pt x="8" y="0"/>
                </a:lnTo>
                <a:lnTo>
                  <a:pt x="0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Freeform 426"/>
          <p:cNvSpPr>
            <a:spLocks/>
          </p:cNvSpPr>
          <p:nvPr/>
        </p:nvSpPr>
        <p:spPr bwMode="auto">
          <a:xfrm>
            <a:off x="2640748" y="2837846"/>
            <a:ext cx="22225" cy="22225"/>
          </a:xfrm>
          <a:custGeom>
            <a:avLst/>
            <a:gdLst>
              <a:gd name="T0" fmla="*/ 0 w 14"/>
              <a:gd name="T1" fmla="*/ 6 h 14"/>
              <a:gd name="T2" fmla="*/ 3 w 14"/>
              <a:gd name="T3" fmla="*/ 10 h 14"/>
              <a:gd name="T4" fmla="*/ 7 w 14"/>
              <a:gd name="T5" fmla="*/ 14 h 14"/>
              <a:gd name="T6" fmla="*/ 14 w 14"/>
              <a:gd name="T7" fmla="*/ 7 h 14"/>
              <a:gd name="T8" fmla="*/ 12 w 14"/>
              <a:gd name="T9" fmla="*/ 3 h 14"/>
              <a:gd name="T10" fmla="*/ 8 w 14"/>
              <a:gd name="T11" fmla="*/ 0 h 14"/>
              <a:gd name="T12" fmla="*/ 0 w 14"/>
              <a:gd name="T13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0" y="6"/>
                </a:moveTo>
                <a:lnTo>
                  <a:pt x="3" y="10"/>
                </a:lnTo>
                <a:lnTo>
                  <a:pt x="7" y="14"/>
                </a:lnTo>
                <a:lnTo>
                  <a:pt x="14" y="7"/>
                </a:lnTo>
                <a:lnTo>
                  <a:pt x="12" y="3"/>
                </a:lnTo>
                <a:lnTo>
                  <a:pt x="8" y="0"/>
                </a:lnTo>
                <a:lnTo>
                  <a:pt x="0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Freeform 427"/>
          <p:cNvSpPr>
            <a:spLocks/>
          </p:cNvSpPr>
          <p:nvPr/>
        </p:nvSpPr>
        <p:spPr bwMode="auto">
          <a:xfrm>
            <a:off x="2604235" y="2787046"/>
            <a:ext cx="22225" cy="20638"/>
          </a:xfrm>
          <a:custGeom>
            <a:avLst/>
            <a:gdLst>
              <a:gd name="T0" fmla="*/ 0 w 14"/>
              <a:gd name="T1" fmla="*/ 5 h 13"/>
              <a:gd name="T2" fmla="*/ 2 w 14"/>
              <a:gd name="T3" fmla="*/ 9 h 13"/>
              <a:gd name="T4" fmla="*/ 5 w 14"/>
              <a:gd name="T5" fmla="*/ 13 h 13"/>
              <a:gd name="T6" fmla="*/ 14 w 14"/>
              <a:gd name="T7" fmla="*/ 8 h 13"/>
              <a:gd name="T8" fmla="*/ 10 w 14"/>
              <a:gd name="T9" fmla="*/ 3 h 13"/>
              <a:gd name="T10" fmla="*/ 7 w 14"/>
              <a:gd name="T11" fmla="*/ 0 h 13"/>
              <a:gd name="T12" fmla="*/ 0 w 14"/>
              <a:gd name="T13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3">
                <a:moveTo>
                  <a:pt x="0" y="5"/>
                </a:moveTo>
                <a:lnTo>
                  <a:pt x="2" y="9"/>
                </a:lnTo>
                <a:lnTo>
                  <a:pt x="5" y="13"/>
                </a:lnTo>
                <a:lnTo>
                  <a:pt x="14" y="8"/>
                </a:lnTo>
                <a:lnTo>
                  <a:pt x="10" y="3"/>
                </a:lnTo>
                <a:lnTo>
                  <a:pt x="7" y="0"/>
                </a:lnTo>
                <a:lnTo>
                  <a:pt x="0" y="5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Freeform 428"/>
          <p:cNvSpPr>
            <a:spLocks/>
          </p:cNvSpPr>
          <p:nvPr/>
        </p:nvSpPr>
        <p:spPr bwMode="auto">
          <a:xfrm>
            <a:off x="2570898" y="2733071"/>
            <a:ext cx="20638" cy="23813"/>
          </a:xfrm>
          <a:custGeom>
            <a:avLst/>
            <a:gdLst>
              <a:gd name="T0" fmla="*/ 0 w 13"/>
              <a:gd name="T1" fmla="*/ 5 h 15"/>
              <a:gd name="T2" fmla="*/ 1 w 13"/>
              <a:gd name="T3" fmla="*/ 9 h 15"/>
              <a:gd name="T4" fmla="*/ 4 w 13"/>
              <a:gd name="T5" fmla="*/ 13 h 15"/>
              <a:gd name="T6" fmla="*/ 5 w 13"/>
              <a:gd name="T7" fmla="*/ 15 h 15"/>
              <a:gd name="T8" fmla="*/ 13 w 13"/>
              <a:gd name="T9" fmla="*/ 9 h 15"/>
              <a:gd name="T10" fmla="*/ 13 w 13"/>
              <a:gd name="T11" fmla="*/ 8 h 15"/>
              <a:gd name="T12" fmla="*/ 10 w 13"/>
              <a:gd name="T13" fmla="*/ 4 h 15"/>
              <a:gd name="T14" fmla="*/ 7 w 13"/>
              <a:gd name="T15" fmla="*/ 0 h 15"/>
              <a:gd name="T16" fmla="*/ 0 w 13"/>
              <a:gd name="T17" fmla="*/ 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0" y="5"/>
                </a:moveTo>
                <a:lnTo>
                  <a:pt x="1" y="9"/>
                </a:lnTo>
                <a:lnTo>
                  <a:pt x="4" y="13"/>
                </a:lnTo>
                <a:lnTo>
                  <a:pt x="5" y="15"/>
                </a:lnTo>
                <a:lnTo>
                  <a:pt x="13" y="9"/>
                </a:lnTo>
                <a:lnTo>
                  <a:pt x="13" y="8"/>
                </a:lnTo>
                <a:lnTo>
                  <a:pt x="10" y="4"/>
                </a:lnTo>
                <a:lnTo>
                  <a:pt x="7" y="0"/>
                </a:lnTo>
                <a:lnTo>
                  <a:pt x="0" y="5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Freeform 429"/>
          <p:cNvSpPr>
            <a:spLocks/>
          </p:cNvSpPr>
          <p:nvPr/>
        </p:nvSpPr>
        <p:spPr bwMode="auto">
          <a:xfrm>
            <a:off x="2537560" y="2679096"/>
            <a:ext cx="22225" cy="20638"/>
          </a:xfrm>
          <a:custGeom>
            <a:avLst/>
            <a:gdLst>
              <a:gd name="T0" fmla="*/ 0 w 14"/>
              <a:gd name="T1" fmla="*/ 4 h 13"/>
              <a:gd name="T2" fmla="*/ 2 w 14"/>
              <a:gd name="T3" fmla="*/ 8 h 13"/>
              <a:gd name="T4" fmla="*/ 5 w 14"/>
              <a:gd name="T5" fmla="*/ 13 h 13"/>
              <a:gd name="T6" fmla="*/ 5 w 14"/>
              <a:gd name="T7" fmla="*/ 13 h 13"/>
              <a:gd name="T8" fmla="*/ 14 w 14"/>
              <a:gd name="T9" fmla="*/ 9 h 13"/>
              <a:gd name="T10" fmla="*/ 14 w 14"/>
              <a:gd name="T11" fmla="*/ 8 h 13"/>
              <a:gd name="T12" fmla="*/ 11 w 14"/>
              <a:gd name="T13" fmla="*/ 4 h 13"/>
              <a:gd name="T14" fmla="*/ 9 w 14"/>
              <a:gd name="T15" fmla="*/ 0 h 13"/>
              <a:gd name="T16" fmla="*/ 0 w 14"/>
              <a:gd name="T17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0" y="4"/>
                </a:moveTo>
                <a:lnTo>
                  <a:pt x="2" y="8"/>
                </a:lnTo>
                <a:lnTo>
                  <a:pt x="5" y="13"/>
                </a:lnTo>
                <a:lnTo>
                  <a:pt x="5" y="13"/>
                </a:lnTo>
                <a:lnTo>
                  <a:pt x="14" y="9"/>
                </a:lnTo>
                <a:lnTo>
                  <a:pt x="14" y="8"/>
                </a:lnTo>
                <a:lnTo>
                  <a:pt x="11" y="4"/>
                </a:lnTo>
                <a:lnTo>
                  <a:pt x="9" y="0"/>
                </a:lnTo>
                <a:lnTo>
                  <a:pt x="0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2" name="Freeform 430"/>
          <p:cNvSpPr>
            <a:spLocks/>
          </p:cNvSpPr>
          <p:nvPr/>
        </p:nvSpPr>
        <p:spPr bwMode="auto">
          <a:xfrm>
            <a:off x="2510573" y="2623533"/>
            <a:ext cx="20638" cy="20638"/>
          </a:xfrm>
          <a:custGeom>
            <a:avLst/>
            <a:gdLst>
              <a:gd name="T0" fmla="*/ 0 w 13"/>
              <a:gd name="T1" fmla="*/ 4 h 13"/>
              <a:gd name="T2" fmla="*/ 1 w 13"/>
              <a:gd name="T3" fmla="*/ 8 h 13"/>
              <a:gd name="T4" fmla="*/ 4 w 13"/>
              <a:gd name="T5" fmla="*/ 13 h 13"/>
              <a:gd name="T6" fmla="*/ 13 w 13"/>
              <a:gd name="T7" fmla="*/ 9 h 13"/>
              <a:gd name="T8" fmla="*/ 10 w 13"/>
              <a:gd name="T9" fmla="*/ 4 h 13"/>
              <a:gd name="T10" fmla="*/ 9 w 13"/>
              <a:gd name="T11" fmla="*/ 0 h 13"/>
              <a:gd name="T12" fmla="*/ 0 w 13"/>
              <a:gd name="T13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0" y="4"/>
                </a:moveTo>
                <a:lnTo>
                  <a:pt x="1" y="8"/>
                </a:lnTo>
                <a:lnTo>
                  <a:pt x="4" y="13"/>
                </a:lnTo>
                <a:lnTo>
                  <a:pt x="13" y="9"/>
                </a:lnTo>
                <a:lnTo>
                  <a:pt x="10" y="4"/>
                </a:lnTo>
                <a:lnTo>
                  <a:pt x="9" y="0"/>
                </a:lnTo>
                <a:lnTo>
                  <a:pt x="0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" name="Freeform 431"/>
          <p:cNvSpPr>
            <a:spLocks/>
          </p:cNvSpPr>
          <p:nvPr/>
        </p:nvSpPr>
        <p:spPr bwMode="auto">
          <a:xfrm>
            <a:off x="2485173" y="2564796"/>
            <a:ext cx="20638" cy="20638"/>
          </a:xfrm>
          <a:custGeom>
            <a:avLst/>
            <a:gdLst>
              <a:gd name="T0" fmla="*/ 0 w 13"/>
              <a:gd name="T1" fmla="*/ 4 h 13"/>
              <a:gd name="T2" fmla="*/ 1 w 13"/>
              <a:gd name="T3" fmla="*/ 8 h 13"/>
              <a:gd name="T4" fmla="*/ 4 w 13"/>
              <a:gd name="T5" fmla="*/ 13 h 13"/>
              <a:gd name="T6" fmla="*/ 13 w 13"/>
              <a:gd name="T7" fmla="*/ 9 h 13"/>
              <a:gd name="T8" fmla="*/ 10 w 13"/>
              <a:gd name="T9" fmla="*/ 6 h 13"/>
              <a:gd name="T10" fmla="*/ 9 w 13"/>
              <a:gd name="T11" fmla="*/ 0 h 13"/>
              <a:gd name="T12" fmla="*/ 0 w 13"/>
              <a:gd name="T13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0" y="4"/>
                </a:moveTo>
                <a:lnTo>
                  <a:pt x="1" y="8"/>
                </a:lnTo>
                <a:lnTo>
                  <a:pt x="4" y="13"/>
                </a:lnTo>
                <a:lnTo>
                  <a:pt x="13" y="9"/>
                </a:lnTo>
                <a:lnTo>
                  <a:pt x="10" y="6"/>
                </a:lnTo>
                <a:lnTo>
                  <a:pt x="9" y="0"/>
                </a:lnTo>
                <a:lnTo>
                  <a:pt x="0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" name="Freeform 432"/>
          <p:cNvSpPr>
            <a:spLocks/>
          </p:cNvSpPr>
          <p:nvPr/>
        </p:nvSpPr>
        <p:spPr bwMode="auto">
          <a:xfrm>
            <a:off x="2462948" y="2504471"/>
            <a:ext cx="20638" cy="20638"/>
          </a:xfrm>
          <a:custGeom>
            <a:avLst/>
            <a:gdLst>
              <a:gd name="T0" fmla="*/ 0 w 13"/>
              <a:gd name="T1" fmla="*/ 4 h 13"/>
              <a:gd name="T2" fmla="*/ 1 w 13"/>
              <a:gd name="T3" fmla="*/ 4 h 13"/>
              <a:gd name="T4" fmla="*/ 2 w 13"/>
              <a:gd name="T5" fmla="*/ 10 h 13"/>
              <a:gd name="T6" fmla="*/ 4 w 13"/>
              <a:gd name="T7" fmla="*/ 13 h 13"/>
              <a:gd name="T8" fmla="*/ 13 w 13"/>
              <a:gd name="T9" fmla="*/ 11 h 13"/>
              <a:gd name="T10" fmla="*/ 11 w 13"/>
              <a:gd name="T11" fmla="*/ 7 h 13"/>
              <a:gd name="T12" fmla="*/ 10 w 13"/>
              <a:gd name="T13" fmla="*/ 2 h 13"/>
              <a:gd name="T14" fmla="*/ 10 w 13"/>
              <a:gd name="T15" fmla="*/ 0 h 13"/>
              <a:gd name="T16" fmla="*/ 0 w 13"/>
              <a:gd name="T17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4"/>
                </a:moveTo>
                <a:lnTo>
                  <a:pt x="1" y="4"/>
                </a:lnTo>
                <a:lnTo>
                  <a:pt x="2" y="10"/>
                </a:lnTo>
                <a:lnTo>
                  <a:pt x="4" y="13"/>
                </a:lnTo>
                <a:lnTo>
                  <a:pt x="13" y="11"/>
                </a:lnTo>
                <a:lnTo>
                  <a:pt x="11" y="7"/>
                </a:lnTo>
                <a:lnTo>
                  <a:pt x="10" y="2"/>
                </a:lnTo>
                <a:lnTo>
                  <a:pt x="10" y="0"/>
                </a:lnTo>
                <a:lnTo>
                  <a:pt x="0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5" name="Freeform 433"/>
          <p:cNvSpPr>
            <a:spLocks/>
          </p:cNvSpPr>
          <p:nvPr/>
        </p:nvSpPr>
        <p:spPr bwMode="auto">
          <a:xfrm>
            <a:off x="2445485" y="2444146"/>
            <a:ext cx="19050" cy="22225"/>
          </a:xfrm>
          <a:custGeom>
            <a:avLst/>
            <a:gdLst>
              <a:gd name="T0" fmla="*/ 0 w 12"/>
              <a:gd name="T1" fmla="*/ 3 h 14"/>
              <a:gd name="T2" fmla="*/ 0 w 12"/>
              <a:gd name="T3" fmla="*/ 6 h 14"/>
              <a:gd name="T4" fmla="*/ 2 w 12"/>
              <a:gd name="T5" fmla="*/ 11 h 14"/>
              <a:gd name="T6" fmla="*/ 3 w 12"/>
              <a:gd name="T7" fmla="*/ 14 h 14"/>
              <a:gd name="T8" fmla="*/ 12 w 12"/>
              <a:gd name="T9" fmla="*/ 11 h 14"/>
              <a:gd name="T10" fmla="*/ 12 w 12"/>
              <a:gd name="T11" fmla="*/ 8 h 14"/>
              <a:gd name="T12" fmla="*/ 11 w 12"/>
              <a:gd name="T13" fmla="*/ 3 h 14"/>
              <a:gd name="T14" fmla="*/ 9 w 12"/>
              <a:gd name="T15" fmla="*/ 0 h 14"/>
              <a:gd name="T16" fmla="*/ 0 w 12"/>
              <a:gd name="T17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4">
                <a:moveTo>
                  <a:pt x="0" y="3"/>
                </a:moveTo>
                <a:lnTo>
                  <a:pt x="0" y="6"/>
                </a:lnTo>
                <a:lnTo>
                  <a:pt x="2" y="11"/>
                </a:lnTo>
                <a:lnTo>
                  <a:pt x="3" y="14"/>
                </a:lnTo>
                <a:lnTo>
                  <a:pt x="12" y="11"/>
                </a:lnTo>
                <a:lnTo>
                  <a:pt x="12" y="8"/>
                </a:lnTo>
                <a:lnTo>
                  <a:pt x="11" y="3"/>
                </a:lnTo>
                <a:lnTo>
                  <a:pt x="9" y="0"/>
                </a:lnTo>
                <a:lnTo>
                  <a:pt x="0" y="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6" name="Freeform 434"/>
          <p:cNvSpPr>
            <a:spLocks/>
          </p:cNvSpPr>
          <p:nvPr/>
        </p:nvSpPr>
        <p:spPr bwMode="auto">
          <a:xfrm>
            <a:off x="2432785" y="2385408"/>
            <a:ext cx="17463" cy="17463"/>
          </a:xfrm>
          <a:custGeom>
            <a:avLst/>
            <a:gdLst>
              <a:gd name="T0" fmla="*/ 0 w 11"/>
              <a:gd name="T1" fmla="*/ 1 h 11"/>
              <a:gd name="T2" fmla="*/ 0 w 11"/>
              <a:gd name="T3" fmla="*/ 5 h 11"/>
              <a:gd name="T4" fmla="*/ 2 w 11"/>
              <a:gd name="T5" fmla="*/ 10 h 11"/>
              <a:gd name="T6" fmla="*/ 2 w 11"/>
              <a:gd name="T7" fmla="*/ 11 h 11"/>
              <a:gd name="T8" fmla="*/ 11 w 11"/>
              <a:gd name="T9" fmla="*/ 9 h 11"/>
              <a:gd name="T10" fmla="*/ 11 w 11"/>
              <a:gd name="T11" fmla="*/ 7 h 11"/>
              <a:gd name="T12" fmla="*/ 11 w 11"/>
              <a:gd name="T13" fmla="*/ 2 h 11"/>
              <a:gd name="T14" fmla="*/ 10 w 11"/>
              <a:gd name="T15" fmla="*/ 0 h 11"/>
              <a:gd name="T16" fmla="*/ 0 w 11"/>
              <a:gd name="T17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1">
                <a:moveTo>
                  <a:pt x="0" y="1"/>
                </a:moveTo>
                <a:lnTo>
                  <a:pt x="0" y="5"/>
                </a:lnTo>
                <a:lnTo>
                  <a:pt x="2" y="10"/>
                </a:lnTo>
                <a:lnTo>
                  <a:pt x="2" y="11"/>
                </a:lnTo>
                <a:lnTo>
                  <a:pt x="11" y="9"/>
                </a:lnTo>
                <a:lnTo>
                  <a:pt x="11" y="7"/>
                </a:lnTo>
                <a:lnTo>
                  <a:pt x="11" y="2"/>
                </a:lnTo>
                <a:lnTo>
                  <a:pt x="10" y="0"/>
                </a:lnTo>
                <a:lnTo>
                  <a:pt x="0" y="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7" name="Freeform 435"/>
          <p:cNvSpPr>
            <a:spLocks/>
          </p:cNvSpPr>
          <p:nvPr/>
        </p:nvSpPr>
        <p:spPr bwMode="auto">
          <a:xfrm>
            <a:off x="2423260" y="2321908"/>
            <a:ext cx="19050" cy="17463"/>
          </a:xfrm>
          <a:custGeom>
            <a:avLst/>
            <a:gdLst>
              <a:gd name="T0" fmla="*/ 0 w 12"/>
              <a:gd name="T1" fmla="*/ 2 h 11"/>
              <a:gd name="T2" fmla="*/ 0 w 12"/>
              <a:gd name="T3" fmla="*/ 6 h 11"/>
              <a:gd name="T4" fmla="*/ 1 w 12"/>
              <a:gd name="T5" fmla="*/ 11 h 11"/>
              <a:gd name="T6" fmla="*/ 1 w 12"/>
              <a:gd name="T7" fmla="*/ 11 h 11"/>
              <a:gd name="T8" fmla="*/ 12 w 12"/>
              <a:gd name="T9" fmla="*/ 9 h 11"/>
              <a:gd name="T10" fmla="*/ 12 w 12"/>
              <a:gd name="T11" fmla="*/ 9 h 11"/>
              <a:gd name="T12" fmla="*/ 10 w 12"/>
              <a:gd name="T13" fmla="*/ 4 h 11"/>
              <a:gd name="T14" fmla="*/ 10 w 12"/>
              <a:gd name="T15" fmla="*/ 0 h 11"/>
              <a:gd name="T16" fmla="*/ 0 w 12"/>
              <a:gd name="T17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0" y="2"/>
                </a:moveTo>
                <a:lnTo>
                  <a:pt x="0" y="6"/>
                </a:lnTo>
                <a:lnTo>
                  <a:pt x="1" y="11"/>
                </a:lnTo>
                <a:lnTo>
                  <a:pt x="1" y="11"/>
                </a:lnTo>
                <a:lnTo>
                  <a:pt x="12" y="9"/>
                </a:lnTo>
                <a:lnTo>
                  <a:pt x="12" y="9"/>
                </a:lnTo>
                <a:lnTo>
                  <a:pt x="10" y="4"/>
                </a:lnTo>
                <a:lnTo>
                  <a:pt x="10" y="0"/>
                </a:lnTo>
                <a:lnTo>
                  <a:pt x="0" y="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" name="Freeform 436"/>
          <p:cNvSpPr>
            <a:spLocks/>
          </p:cNvSpPr>
          <p:nvPr/>
        </p:nvSpPr>
        <p:spPr bwMode="auto">
          <a:xfrm>
            <a:off x="2418498" y="2259996"/>
            <a:ext cx="17463" cy="17463"/>
          </a:xfrm>
          <a:custGeom>
            <a:avLst/>
            <a:gdLst>
              <a:gd name="T0" fmla="*/ 0 w 11"/>
              <a:gd name="T1" fmla="*/ 0 h 11"/>
              <a:gd name="T2" fmla="*/ 0 w 11"/>
              <a:gd name="T3" fmla="*/ 5 h 11"/>
              <a:gd name="T4" fmla="*/ 0 w 11"/>
              <a:gd name="T5" fmla="*/ 11 h 11"/>
              <a:gd name="T6" fmla="*/ 11 w 11"/>
              <a:gd name="T7" fmla="*/ 9 h 11"/>
              <a:gd name="T8" fmla="*/ 9 w 11"/>
              <a:gd name="T9" fmla="*/ 5 h 11"/>
              <a:gd name="T10" fmla="*/ 9 w 11"/>
              <a:gd name="T11" fmla="*/ 0 h 11"/>
              <a:gd name="T12" fmla="*/ 0 w 11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0" y="0"/>
                </a:moveTo>
                <a:lnTo>
                  <a:pt x="0" y="5"/>
                </a:lnTo>
                <a:lnTo>
                  <a:pt x="0" y="11"/>
                </a:lnTo>
                <a:lnTo>
                  <a:pt x="11" y="9"/>
                </a:lnTo>
                <a:lnTo>
                  <a:pt x="9" y="5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9" name="Freeform 437"/>
          <p:cNvSpPr>
            <a:spLocks/>
          </p:cNvSpPr>
          <p:nvPr/>
        </p:nvSpPr>
        <p:spPr bwMode="auto">
          <a:xfrm>
            <a:off x="2416910" y="2196496"/>
            <a:ext cx="15875" cy="15875"/>
          </a:xfrm>
          <a:custGeom>
            <a:avLst/>
            <a:gdLst>
              <a:gd name="T0" fmla="*/ 0 w 10"/>
              <a:gd name="T1" fmla="*/ 0 h 10"/>
              <a:gd name="T2" fmla="*/ 0 w 10"/>
              <a:gd name="T3" fmla="*/ 1 h 10"/>
              <a:gd name="T4" fmla="*/ 0 w 10"/>
              <a:gd name="T5" fmla="*/ 6 h 10"/>
              <a:gd name="T6" fmla="*/ 0 w 10"/>
              <a:gd name="T7" fmla="*/ 10 h 10"/>
              <a:gd name="T8" fmla="*/ 10 w 10"/>
              <a:gd name="T9" fmla="*/ 10 h 10"/>
              <a:gd name="T10" fmla="*/ 10 w 10"/>
              <a:gd name="T11" fmla="*/ 6 h 10"/>
              <a:gd name="T12" fmla="*/ 10 w 10"/>
              <a:gd name="T13" fmla="*/ 1 h 10"/>
              <a:gd name="T14" fmla="*/ 10 w 10"/>
              <a:gd name="T15" fmla="*/ 1 h 10"/>
              <a:gd name="T16" fmla="*/ 0 w 10"/>
              <a:gd name="T1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0" y="1"/>
                </a:lnTo>
                <a:lnTo>
                  <a:pt x="0" y="6"/>
                </a:lnTo>
                <a:lnTo>
                  <a:pt x="0" y="10"/>
                </a:lnTo>
                <a:lnTo>
                  <a:pt x="10" y="10"/>
                </a:lnTo>
                <a:lnTo>
                  <a:pt x="10" y="6"/>
                </a:lnTo>
                <a:lnTo>
                  <a:pt x="10" y="1"/>
                </a:lnTo>
                <a:lnTo>
                  <a:pt x="10" y="1"/>
                </a:lnTo>
                <a:lnTo>
                  <a:pt x="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0" name="Freeform 438"/>
          <p:cNvSpPr>
            <a:spLocks/>
          </p:cNvSpPr>
          <p:nvPr/>
        </p:nvSpPr>
        <p:spPr bwMode="auto">
          <a:xfrm>
            <a:off x="2418498" y="2132996"/>
            <a:ext cx="17463" cy="17463"/>
          </a:xfrm>
          <a:custGeom>
            <a:avLst/>
            <a:gdLst>
              <a:gd name="T0" fmla="*/ 2 w 11"/>
              <a:gd name="T1" fmla="*/ 0 h 11"/>
              <a:gd name="T2" fmla="*/ 2 w 11"/>
              <a:gd name="T3" fmla="*/ 2 h 11"/>
              <a:gd name="T4" fmla="*/ 0 w 11"/>
              <a:gd name="T5" fmla="*/ 7 h 11"/>
              <a:gd name="T6" fmla="*/ 0 w 11"/>
              <a:gd name="T7" fmla="*/ 10 h 11"/>
              <a:gd name="T8" fmla="*/ 11 w 11"/>
              <a:gd name="T9" fmla="*/ 11 h 11"/>
              <a:gd name="T10" fmla="*/ 11 w 11"/>
              <a:gd name="T11" fmla="*/ 8 h 11"/>
              <a:gd name="T12" fmla="*/ 11 w 11"/>
              <a:gd name="T13" fmla="*/ 2 h 11"/>
              <a:gd name="T14" fmla="*/ 11 w 11"/>
              <a:gd name="T15" fmla="*/ 0 h 11"/>
              <a:gd name="T16" fmla="*/ 2 w 11"/>
              <a:gd name="T1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1">
                <a:moveTo>
                  <a:pt x="2" y="0"/>
                </a:moveTo>
                <a:lnTo>
                  <a:pt x="2" y="2"/>
                </a:lnTo>
                <a:lnTo>
                  <a:pt x="0" y="7"/>
                </a:lnTo>
                <a:lnTo>
                  <a:pt x="0" y="10"/>
                </a:lnTo>
                <a:lnTo>
                  <a:pt x="11" y="11"/>
                </a:lnTo>
                <a:lnTo>
                  <a:pt x="11" y="8"/>
                </a:lnTo>
                <a:lnTo>
                  <a:pt x="11" y="2"/>
                </a:lnTo>
                <a:lnTo>
                  <a:pt x="11" y="0"/>
                </a:lnTo>
                <a:lnTo>
                  <a:pt x="2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" name="Freeform 439"/>
          <p:cNvSpPr>
            <a:spLocks/>
          </p:cNvSpPr>
          <p:nvPr/>
        </p:nvSpPr>
        <p:spPr bwMode="auto">
          <a:xfrm>
            <a:off x="2424848" y="2069496"/>
            <a:ext cx="19050" cy="19050"/>
          </a:xfrm>
          <a:custGeom>
            <a:avLst/>
            <a:gdLst>
              <a:gd name="T0" fmla="*/ 1 w 12"/>
              <a:gd name="T1" fmla="*/ 0 h 12"/>
              <a:gd name="T2" fmla="*/ 1 w 12"/>
              <a:gd name="T3" fmla="*/ 2 h 12"/>
              <a:gd name="T4" fmla="*/ 1 w 12"/>
              <a:gd name="T5" fmla="*/ 8 h 12"/>
              <a:gd name="T6" fmla="*/ 0 w 12"/>
              <a:gd name="T7" fmla="*/ 10 h 12"/>
              <a:gd name="T8" fmla="*/ 11 w 12"/>
              <a:gd name="T9" fmla="*/ 12 h 12"/>
              <a:gd name="T10" fmla="*/ 11 w 12"/>
              <a:gd name="T11" fmla="*/ 9 h 12"/>
              <a:gd name="T12" fmla="*/ 12 w 12"/>
              <a:gd name="T13" fmla="*/ 4 h 12"/>
              <a:gd name="T14" fmla="*/ 12 w 12"/>
              <a:gd name="T15" fmla="*/ 1 h 12"/>
              <a:gd name="T16" fmla="*/ 1 w 12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" y="0"/>
                </a:moveTo>
                <a:lnTo>
                  <a:pt x="1" y="2"/>
                </a:lnTo>
                <a:lnTo>
                  <a:pt x="1" y="8"/>
                </a:lnTo>
                <a:lnTo>
                  <a:pt x="0" y="10"/>
                </a:lnTo>
                <a:lnTo>
                  <a:pt x="11" y="12"/>
                </a:lnTo>
                <a:lnTo>
                  <a:pt x="11" y="9"/>
                </a:lnTo>
                <a:lnTo>
                  <a:pt x="12" y="4"/>
                </a:lnTo>
                <a:lnTo>
                  <a:pt x="12" y="1"/>
                </a:lnTo>
                <a:lnTo>
                  <a:pt x="1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2" name="Freeform 440"/>
          <p:cNvSpPr>
            <a:spLocks/>
          </p:cNvSpPr>
          <p:nvPr/>
        </p:nvSpPr>
        <p:spPr bwMode="auto">
          <a:xfrm>
            <a:off x="2437548" y="2007583"/>
            <a:ext cx="19050" cy="17463"/>
          </a:xfrm>
          <a:custGeom>
            <a:avLst/>
            <a:gdLst>
              <a:gd name="T0" fmla="*/ 1 w 12"/>
              <a:gd name="T1" fmla="*/ 0 h 11"/>
              <a:gd name="T2" fmla="*/ 1 w 12"/>
              <a:gd name="T3" fmla="*/ 4 h 11"/>
              <a:gd name="T4" fmla="*/ 0 w 12"/>
              <a:gd name="T5" fmla="*/ 9 h 11"/>
              <a:gd name="T6" fmla="*/ 0 w 12"/>
              <a:gd name="T7" fmla="*/ 10 h 11"/>
              <a:gd name="T8" fmla="*/ 9 w 12"/>
              <a:gd name="T9" fmla="*/ 11 h 11"/>
              <a:gd name="T10" fmla="*/ 9 w 12"/>
              <a:gd name="T11" fmla="*/ 11 h 11"/>
              <a:gd name="T12" fmla="*/ 10 w 12"/>
              <a:gd name="T13" fmla="*/ 5 h 11"/>
              <a:gd name="T14" fmla="*/ 12 w 12"/>
              <a:gd name="T15" fmla="*/ 2 h 11"/>
              <a:gd name="T16" fmla="*/ 1 w 12"/>
              <a:gd name="T1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1" y="0"/>
                </a:moveTo>
                <a:lnTo>
                  <a:pt x="1" y="4"/>
                </a:lnTo>
                <a:lnTo>
                  <a:pt x="0" y="9"/>
                </a:lnTo>
                <a:lnTo>
                  <a:pt x="0" y="10"/>
                </a:lnTo>
                <a:lnTo>
                  <a:pt x="9" y="11"/>
                </a:lnTo>
                <a:lnTo>
                  <a:pt x="9" y="11"/>
                </a:lnTo>
                <a:lnTo>
                  <a:pt x="10" y="5"/>
                </a:lnTo>
                <a:lnTo>
                  <a:pt x="12" y="2"/>
                </a:lnTo>
                <a:lnTo>
                  <a:pt x="1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3" name="Freeform 441"/>
          <p:cNvSpPr>
            <a:spLocks/>
          </p:cNvSpPr>
          <p:nvPr/>
        </p:nvSpPr>
        <p:spPr bwMode="auto">
          <a:xfrm>
            <a:off x="2451835" y="1944083"/>
            <a:ext cx="19050" cy="22225"/>
          </a:xfrm>
          <a:custGeom>
            <a:avLst/>
            <a:gdLst>
              <a:gd name="T0" fmla="*/ 3 w 12"/>
              <a:gd name="T1" fmla="*/ 0 h 14"/>
              <a:gd name="T2" fmla="*/ 1 w 12"/>
              <a:gd name="T3" fmla="*/ 6 h 14"/>
              <a:gd name="T4" fmla="*/ 0 w 12"/>
              <a:gd name="T5" fmla="*/ 11 h 14"/>
              <a:gd name="T6" fmla="*/ 9 w 12"/>
              <a:gd name="T7" fmla="*/ 14 h 14"/>
              <a:gd name="T8" fmla="*/ 11 w 12"/>
              <a:gd name="T9" fmla="*/ 8 h 14"/>
              <a:gd name="T10" fmla="*/ 12 w 12"/>
              <a:gd name="T11" fmla="*/ 3 h 14"/>
              <a:gd name="T12" fmla="*/ 3 w 12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4">
                <a:moveTo>
                  <a:pt x="3" y="0"/>
                </a:moveTo>
                <a:lnTo>
                  <a:pt x="1" y="6"/>
                </a:lnTo>
                <a:lnTo>
                  <a:pt x="0" y="11"/>
                </a:lnTo>
                <a:lnTo>
                  <a:pt x="9" y="14"/>
                </a:lnTo>
                <a:lnTo>
                  <a:pt x="11" y="8"/>
                </a:lnTo>
                <a:lnTo>
                  <a:pt x="12" y="3"/>
                </a:lnTo>
                <a:lnTo>
                  <a:pt x="3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" name="Freeform 442"/>
          <p:cNvSpPr>
            <a:spLocks/>
          </p:cNvSpPr>
          <p:nvPr/>
        </p:nvSpPr>
        <p:spPr bwMode="auto">
          <a:xfrm>
            <a:off x="2470885" y="1885346"/>
            <a:ext cx="19050" cy="20638"/>
          </a:xfrm>
          <a:custGeom>
            <a:avLst/>
            <a:gdLst>
              <a:gd name="T0" fmla="*/ 3 w 12"/>
              <a:gd name="T1" fmla="*/ 0 h 13"/>
              <a:gd name="T2" fmla="*/ 3 w 12"/>
              <a:gd name="T3" fmla="*/ 0 h 13"/>
              <a:gd name="T4" fmla="*/ 1 w 12"/>
              <a:gd name="T5" fmla="*/ 5 h 13"/>
              <a:gd name="T6" fmla="*/ 0 w 12"/>
              <a:gd name="T7" fmla="*/ 9 h 13"/>
              <a:gd name="T8" fmla="*/ 9 w 12"/>
              <a:gd name="T9" fmla="*/ 13 h 13"/>
              <a:gd name="T10" fmla="*/ 10 w 12"/>
              <a:gd name="T11" fmla="*/ 9 h 13"/>
              <a:gd name="T12" fmla="*/ 12 w 12"/>
              <a:gd name="T13" fmla="*/ 3 h 13"/>
              <a:gd name="T14" fmla="*/ 12 w 12"/>
              <a:gd name="T15" fmla="*/ 3 h 13"/>
              <a:gd name="T16" fmla="*/ 3 w 12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3" y="0"/>
                </a:moveTo>
                <a:lnTo>
                  <a:pt x="3" y="0"/>
                </a:lnTo>
                <a:lnTo>
                  <a:pt x="1" y="5"/>
                </a:lnTo>
                <a:lnTo>
                  <a:pt x="0" y="9"/>
                </a:lnTo>
                <a:lnTo>
                  <a:pt x="9" y="13"/>
                </a:lnTo>
                <a:lnTo>
                  <a:pt x="10" y="9"/>
                </a:lnTo>
                <a:lnTo>
                  <a:pt x="12" y="3"/>
                </a:lnTo>
                <a:lnTo>
                  <a:pt x="12" y="3"/>
                </a:lnTo>
                <a:lnTo>
                  <a:pt x="3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" name="Freeform 443"/>
          <p:cNvSpPr>
            <a:spLocks/>
          </p:cNvSpPr>
          <p:nvPr/>
        </p:nvSpPr>
        <p:spPr bwMode="auto">
          <a:xfrm>
            <a:off x="2493110" y="1826608"/>
            <a:ext cx="20638" cy="20638"/>
          </a:xfrm>
          <a:custGeom>
            <a:avLst/>
            <a:gdLst>
              <a:gd name="T0" fmla="*/ 4 w 13"/>
              <a:gd name="T1" fmla="*/ 0 h 13"/>
              <a:gd name="T2" fmla="*/ 3 w 13"/>
              <a:gd name="T3" fmla="*/ 1 h 13"/>
              <a:gd name="T4" fmla="*/ 0 w 13"/>
              <a:gd name="T5" fmla="*/ 6 h 13"/>
              <a:gd name="T6" fmla="*/ 0 w 13"/>
              <a:gd name="T7" fmla="*/ 9 h 13"/>
              <a:gd name="T8" fmla="*/ 9 w 13"/>
              <a:gd name="T9" fmla="*/ 13 h 13"/>
              <a:gd name="T10" fmla="*/ 9 w 13"/>
              <a:gd name="T11" fmla="*/ 9 h 13"/>
              <a:gd name="T12" fmla="*/ 12 w 13"/>
              <a:gd name="T13" fmla="*/ 5 h 13"/>
              <a:gd name="T14" fmla="*/ 13 w 13"/>
              <a:gd name="T15" fmla="*/ 4 h 13"/>
              <a:gd name="T16" fmla="*/ 4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4" y="0"/>
                </a:moveTo>
                <a:lnTo>
                  <a:pt x="3" y="1"/>
                </a:lnTo>
                <a:lnTo>
                  <a:pt x="0" y="6"/>
                </a:lnTo>
                <a:lnTo>
                  <a:pt x="0" y="9"/>
                </a:lnTo>
                <a:lnTo>
                  <a:pt x="9" y="13"/>
                </a:lnTo>
                <a:lnTo>
                  <a:pt x="9" y="9"/>
                </a:lnTo>
                <a:lnTo>
                  <a:pt x="12" y="5"/>
                </a:lnTo>
                <a:lnTo>
                  <a:pt x="13" y="4"/>
                </a:lnTo>
                <a:lnTo>
                  <a:pt x="4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" name="Freeform 444"/>
          <p:cNvSpPr>
            <a:spLocks/>
          </p:cNvSpPr>
          <p:nvPr/>
        </p:nvSpPr>
        <p:spPr bwMode="auto">
          <a:xfrm>
            <a:off x="2518510" y="1767871"/>
            <a:ext cx="20638" cy="20638"/>
          </a:xfrm>
          <a:custGeom>
            <a:avLst/>
            <a:gdLst>
              <a:gd name="T0" fmla="*/ 5 w 13"/>
              <a:gd name="T1" fmla="*/ 0 h 13"/>
              <a:gd name="T2" fmla="*/ 4 w 13"/>
              <a:gd name="T3" fmla="*/ 2 h 13"/>
              <a:gd name="T4" fmla="*/ 1 w 13"/>
              <a:gd name="T5" fmla="*/ 7 h 13"/>
              <a:gd name="T6" fmla="*/ 0 w 13"/>
              <a:gd name="T7" fmla="*/ 10 h 13"/>
              <a:gd name="T8" fmla="*/ 9 w 13"/>
              <a:gd name="T9" fmla="*/ 13 h 13"/>
              <a:gd name="T10" fmla="*/ 10 w 13"/>
              <a:gd name="T11" fmla="*/ 11 h 13"/>
              <a:gd name="T12" fmla="*/ 13 w 13"/>
              <a:gd name="T13" fmla="*/ 7 h 13"/>
              <a:gd name="T14" fmla="*/ 13 w 13"/>
              <a:gd name="T15" fmla="*/ 4 h 13"/>
              <a:gd name="T16" fmla="*/ 5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5" y="0"/>
                </a:moveTo>
                <a:lnTo>
                  <a:pt x="4" y="2"/>
                </a:lnTo>
                <a:lnTo>
                  <a:pt x="1" y="7"/>
                </a:lnTo>
                <a:lnTo>
                  <a:pt x="0" y="10"/>
                </a:lnTo>
                <a:lnTo>
                  <a:pt x="9" y="13"/>
                </a:lnTo>
                <a:lnTo>
                  <a:pt x="10" y="11"/>
                </a:lnTo>
                <a:lnTo>
                  <a:pt x="13" y="7"/>
                </a:lnTo>
                <a:lnTo>
                  <a:pt x="13" y="4"/>
                </a:lnTo>
                <a:lnTo>
                  <a:pt x="5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" name="Freeform 445"/>
          <p:cNvSpPr>
            <a:spLocks/>
          </p:cNvSpPr>
          <p:nvPr/>
        </p:nvSpPr>
        <p:spPr bwMode="auto">
          <a:xfrm>
            <a:off x="2547085" y="1712308"/>
            <a:ext cx="23813" cy="20638"/>
          </a:xfrm>
          <a:custGeom>
            <a:avLst/>
            <a:gdLst>
              <a:gd name="T0" fmla="*/ 5 w 15"/>
              <a:gd name="T1" fmla="*/ 0 h 13"/>
              <a:gd name="T2" fmla="*/ 4 w 15"/>
              <a:gd name="T3" fmla="*/ 1 h 13"/>
              <a:gd name="T4" fmla="*/ 2 w 15"/>
              <a:gd name="T5" fmla="*/ 7 h 13"/>
              <a:gd name="T6" fmla="*/ 0 w 15"/>
              <a:gd name="T7" fmla="*/ 8 h 13"/>
              <a:gd name="T8" fmla="*/ 9 w 15"/>
              <a:gd name="T9" fmla="*/ 13 h 13"/>
              <a:gd name="T10" fmla="*/ 11 w 15"/>
              <a:gd name="T11" fmla="*/ 12 h 13"/>
              <a:gd name="T12" fmla="*/ 13 w 15"/>
              <a:gd name="T13" fmla="*/ 7 h 13"/>
              <a:gd name="T14" fmla="*/ 15 w 15"/>
              <a:gd name="T15" fmla="*/ 5 h 13"/>
              <a:gd name="T16" fmla="*/ 5 w 15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3">
                <a:moveTo>
                  <a:pt x="5" y="0"/>
                </a:moveTo>
                <a:lnTo>
                  <a:pt x="4" y="1"/>
                </a:lnTo>
                <a:lnTo>
                  <a:pt x="2" y="7"/>
                </a:lnTo>
                <a:lnTo>
                  <a:pt x="0" y="8"/>
                </a:lnTo>
                <a:lnTo>
                  <a:pt x="9" y="13"/>
                </a:lnTo>
                <a:lnTo>
                  <a:pt x="11" y="12"/>
                </a:lnTo>
                <a:lnTo>
                  <a:pt x="13" y="7"/>
                </a:lnTo>
                <a:lnTo>
                  <a:pt x="15" y="5"/>
                </a:lnTo>
                <a:lnTo>
                  <a:pt x="5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8" name="Freeform 446"/>
          <p:cNvSpPr>
            <a:spLocks/>
          </p:cNvSpPr>
          <p:nvPr/>
        </p:nvSpPr>
        <p:spPr bwMode="auto">
          <a:xfrm>
            <a:off x="2580423" y="1658333"/>
            <a:ext cx="20638" cy="20638"/>
          </a:xfrm>
          <a:custGeom>
            <a:avLst/>
            <a:gdLst>
              <a:gd name="T0" fmla="*/ 5 w 13"/>
              <a:gd name="T1" fmla="*/ 0 h 13"/>
              <a:gd name="T2" fmla="*/ 4 w 13"/>
              <a:gd name="T3" fmla="*/ 1 h 13"/>
              <a:gd name="T4" fmla="*/ 1 w 13"/>
              <a:gd name="T5" fmla="*/ 7 h 13"/>
              <a:gd name="T6" fmla="*/ 0 w 13"/>
              <a:gd name="T7" fmla="*/ 8 h 13"/>
              <a:gd name="T8" fmla="*/ 8 w 13"/>
              <a:gd name="T9" fmla="*/ 13 h 13"/>
              <a:gd name="T10" fmla="*/ 9 w 13"/>
              <a:gd name="T11" fmla="*/ 12 h 13"/>
              <a:gd name="T12" fmla="*/ 13 w 13"/>
              <a:gd name="T13" fmla="*/ 7 h 13"/>
              <a:gd name="T14" fmla="*/ 13 w 13"/>
              <a:gd name="T15" fmla="*/ 5 h 13"/>
              <a:gd name="T16" fmla="*/ 5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5" y="0"/>
                </a:moveTo>
                <a:lnTo>
                  <a:pt x="4" y="1"/>
                </a:lnTo>
                <a:lnTo>
                  <a:pt x="1" y="7"/>
                </a:lnTo>
                <a:lnTo>
                  <a:pt x="0" y="8"/>
                </a:lnTo>
                <a:lnTo>
                  <a:pt x="8" y="13"/>
                </a:lnTo>
                <a:lnTo>
                  <a:pt x="9" y="12"/>
                </a:lnTo>
                <a:lnTo>
                  <a:pt x="13" y="7"/>
                </a:lnTo>
                <a:lnTo>
                  <a:pt x="13" y="5"/>
                </a:lnTo>
                <a:lnTo>
                  <a:pt x="5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9" name="Freeform 447"/>
          <p:cNvSpPr>
            <a:spLocks/>
          </p:cNvSpPr>
          <p:nvPr/>
        </p:nvSpPr>
        <p:spPr bwMode="auto">
          <a:xfrm>
            <a:off x="2615348" y="1604358"/>
            <a:ext cx="23813" cy="22225"/>
          </a:xfrm>
          <a:custGeom>
            <a:avLst/>
            <a:gdLst>
              <a:gd name="T0" fmla="*/ 6 w 15"/>
              <a:gd name="T1" fmla="*/ 0 h 14"/>
              <a:gd name="T2" fmla="*/ 6 w 15"/>
              <a:gd name="T3" fmla="*/ 1 h 14"/>
              <a:gd name="T4" fmla="*/ 2 w 15"/>
              <a:gd name="T5" fmla="*/ 7 h 14"/>
              <a:gd name="T6" fmla="*/ 0 w 15"/>
              <a:gd name="T7" fmla="*/ 9 h 14"/>
              <a:gd name="T8" fmla="*/ 8 w 15"/>
              <a:gd name="T9" fmla="*/ 14 h 14"/>
              <a:gd name="T10" fmla="*/ 10 w 15"/>
              <a:gd name="T11" fmla="*/ 12 h 14"/>
              <a:gd name="T12" fmla="*/ 13 w 15"/>
              <a:gd name="T13" fmla="*/ 8 h 14"/>
              <a:gd name="T14" fmla="*/ 15 w 15"/>
              <a:gd name="T15" fmla="*/ 7 h 14"/>
              <a:gd name="T16" fmla="*/ 6 w 15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4">
                <a:moveTo>
                  <a:pt x="6" y="0"/>
                </a:moveTo>
                <a:lnTo>
                  <a:pt x="6" y="1"/>
                </a:lnTo>
                <a:lnTo>
                  <a:pt x="2" y="7"/>
                </a:lnTo>
                <a:lnTo>
                  <a:pt x="0" y="9"/>
                </a:lnTo>
                <a:lnTo>
                  <a:pt x="8" y="14"/>
                </a:lnTo>
                <a:lnTo>
                  <a:pt x="10" y="12"/>
                </a:lnTo>
                <a:lnTo>
                  <a:pt x="13" y="8"/>
                </a:lnTo>
                <a:lnTo>
                  <a:pt x="15" y="7"/>
                </a:lnTo>
                <a:lnTo>
                  <a:pt x="6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0" name="Freeform 448"/>
          <p:cNvSpPr>
            <a:spLocks/>
          </p:cNvSpPr>
          <p:nvPr/>
        </p:nvSpPr>
        <p:spPr bwMode="auto">
          <a:xfrm>
            <a:off x="2653448" y="1555146"/>
            <a:ext cx="22225" cy="22225"/>
          </a:xfrm>
          <a:custGeom>
            <a:avLst/>
            <a:gdLst>
              <a:gd name="T0" fmla="*/ 6 w 14"/>
              <a:gd name="T1" fmla="*/ 0 h 14"/>
              <a:gd name="T2" fmla="*/ 6 w 14"/>
              <a:gd name="T3" fmla="*/ 0 h 14"/>
              <a:gd name="T4" fmla="*/ 3 w 14"/>
              <a:gd name="T5" fmla="*/ 5 h 14"/>
              <a:gd name="T6" fmla="*/ 0 w 14"/>
              <a:gd name="T7" fmla="*/ 8 h 14"/>
              <a:gd name="T8" fmla="*/ 8 w 14"/>
              <a:gd name="T9" fmla="*/ 14 h 14"/>
              <a:gd name="T10" fmla="*/ 10 w 14"/>
              <a:gd name="T11" fmla="*/ 10 h 14"/>
              <a:gd name="T12" fmla="*/ 14 w 14"/>
              <a:gd name="T13" fmla="*/ 6 h 14"/>
              <a:gd name="T14" fmla="*/ 14 w 14"/>
              <a:gd name="T15" fmla="*/ 6 h 14"/>
              <a:gd name="T16" fmla="*/ 6 w 14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6" y="0"/>
                </a:moveTo>
                <a:lnTo>
                  <a:pt x="6" y="0"/>
                </a:lnTo>
                <a:lnTo>
                  <a:pt x="3" y="5"/>
                </a:lnTo>
                <a:lnTo>
                  <a:pt x="0" y="8"/>
                </a:lnTo>
                <a:lnTo>
                  <a:pt x="8" y="14"/>
                </a:lnTo>
                <a:lnTo>
                  <a:pt x="10" y="10"/>
                </a:lnTo>
                <a:lnTo>
                  <a:pt x="14" y="6"/>
                </a:lnTo>
                <a:lnTo>
                  <a:pt x="14" y="6"/>
                </a:lnTo>
                <a:lnTo>
                  <a:pt x="6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1" name="Freeform 449"/>
          <p:cNvSpPr>
            <a:spLocks/>
          </p:cNvSpPr>
          <p:nvPr/>
        </p:nvSpPr>
        <p:spPr bwMode="auto">
          <a:xfrm>
            <a:off x="2694723" y="1504346"/>
            <a:ext cx="20638" cy="23813"/>
          </a:xfrm>
          <a:custGeom>
            <a:avLst/>
            <a:gdLst>
              <a:gd name="T0" fmla="*/ 7 w 13"/>
              <a:gd name="T1" fmla="*/ 0 h 15"/>
              <a:gd name="T2" fmla="*/ 3 w 13"/>
              <a:gd name="T3" fmla="*/ 4 h 15"/>
              <a:gd name="T4" fmla="*/ 0 w 13"/>
              <a:gd name="T5" fmla="*/ 8 h 15"/>
              <a:gd name="T6" fmla="*/ 7 w 13"/>
              <a:gd name="T7" fmla="*/ 15 h 15"/>
              <a:gd name="T8" fmla="*/ 10 w 13"/>
              <a:gd name="T9" fmla="*/ 11 h 15"/>
              <a:gd name="T10" fmla="*/ 13 w 13"/>
              <a:gd name="T11" fmla="*/ 7 h 15"/>
              <a:gd name="T12" fmla="*/ 7 w 13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5">
                <a:moveTo>
                  <a:pt x="7" y="0"/>
                </a:moveTo>
                <a:lnTo>
                  <a:pt x="3" y="4"/>
                </a:lnTo>
                <a:lnTo>
                  <a:pt x="0" y="8"/>
                </a:lnTo>
                <a:lnTo>
                  <a:pt x="7" y="15"/>
                </a:lnTo>
                <a:lnTo>
                  <a:pt x="10" y="11"/>
                </a:lnTo>
                <a:lnTo>
                  <a:pt x="13" y="7"/>
                </a:lnTo>
                <a:lnTo>
                  <a:pt x="7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2" name="Freeform 450"/>
          <p:cNvSpPr>
            <a:spLocks/>
          </p:cNvSpPr>
          <p:nvPr/>
        </p:nvSpPr>
        <p:spPr bwMode="auto">
          <a:xfrm>
            <a:off x="2735998" y="1459896"/>
            <a:ext cx="23813" cy="22225"/>
          </a:xfrm>
          <a:custGeom>
            <a:avLst/>
            <a:gdLst>
              <a:gd name="T0" fmla="*/ 7 w 15"/>
              <a:gd name="T1" fmla="*/ 0 h 14"/>
              <a:gd name="T2" fmla="*/ 5 w 15"/>
              <a:gd name="T3" fmla="*/ 1 h 14"/>
              <a:gd name="T4" fmla="*/ 1 w 15"/>
              <a:gd name="T5" fmla="*/ 6 h 14"/>
              <a:gd name="T6" fmla="*/ 0 w 15"/>
              <a:gd name="T7" fmla="*/ 6 h 14"/>
              <a:gd name="T8" fmla="*/ 8 w 15"/>
              <a:gd name="T9" fmla="*/ 14 h 14"/>
              <a:gd name="T10" fmla="*/ 9 w 15"/>
              <a:gd name="T11" fmla="*/ 13 h 14"/>
              <a:gd name="T12" fmla="*/ 13 w 15"/>
              <a:gd name="T13" fmla="*/ 7 h 14"/>
              <a:gd name="T14" fmla="*/ 15 w 15"/>
              <a:gd name="T15" fmla="*/ 6 h 14"/>
              <a:gd name="T16" fmla="*/ 7 w 15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4">
                <a:moveTo>
                  <a:pt x="7" y="0"/>
                </a:moveTo>
                <a:lnTo>
                  <a:pt x="5" y="1"/>
                </a:lnTo>
                <a:lnTo>
                  <a:pt x="1" y="6"/>
                </a:lnTo>
                <a:lnTo>
                  <a:pt x="0" y="6"/>
                </a:lnTo>
                <a:lnTo>
                  <a:pt x="8" y="14"/>
                </a:lnTo>
                <a:lnTo>
                  <a:pt x="9" y="13"/>
                </a:lnTo>
                <a:lnTo>
                  <a:pt x="13" y="7"/>
                </a:lnTo>
                <a:lnTo>
                  <a:pt x="15" y="6"/>
                </a:lnTo>
                <a:lnTo>
                  <a:pt x="7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3" name="Freeform 451"/>
          <p:cNvSpPr>
            <a:spLocks/>
          </p:cNvSpPr>
          <p:nvPr/>
        </p:nvSpPr>
        <p:spPr bwMode="auto">
          <a:xfrm>
            <a:off x="2782035" y="1413858"/>
            <a:ext cx="20638" cy="22225"/>
          </a:xfrm>
          <a:custGeom>
            <a:avLst/>
            <a:gdLst>
              <a:gd name="T0" fmla="*/ 6 w 13"/>
              <a:gd name="T1" fmla="*/ 0 h 14"/>
              <a:gd name="T2" fmla="*/ 3 w 13"/>
              <a:gd name="T3" fmla="*/ 4 h 14"/>
              <a:gd name="T4" fmla="*/ 0 w 13"/>
              <a:gd name="T5" fmla="*/ 8 h 14"/>
              <a:gd name="T6" fmla="*/ 6 w 13"/>
              <a:gd name="T7" fmla="*/ 14 h 14"/>
              <a:gd name="T8" fmla="*/ 9 w 13"/>
              <a:gd name="T9" fmla="*/ 12 h 14"/>
              <a:gd name="T10" fmla="*/ 13 w 13"/>
              <a:gd name="T11" fmla="*/ 8 h 14"/>
              <a:gd name="T12" fmla="*/ 6 w 13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4">
                <a:moveTo>
                  <a:pt x="6" y="0"/>
                </a:moveTo>
                <a:lnTo>
                  <a:pt x="3" y="4"/>
                </a:lnTo>
                <a:lnTo>
                  <a:pt x="0" y="8"/>
                </a:lnTo>
                <a:lnTo>
                  <a:pt x="6" y="14"/>
                </a:lnTo>
                <a:lnTo>
                  <a:pt x="9" y="12"/>
                </a:lnTo>
                <a:lnTo>
                  <a:pt x="13" y="8"/>
                </a:lnTo>
                <a:lnTo>
                  <a:pt x="6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4" name="Freeform 452"/>
          <p:cNvSpPr>
            <a:spLocks/>
          </p:cNvSpPr>
          <p:nvPr/>
        </p:nvSpPr>
        <p:spPr bwMode="auto">
          <a:xfrm>
            <a:off x="2828073" y="1372583"/>
            <a:ext cx="22225" cy="20638"/>
          </a:xfrm>
          <a:custGeom>
            <a:avLst/>
            <a:gdLst>
              <a:gd name="T0" fmla="*/ 8 w 14"/>
              <a:gd name="T1" fmla="*/ 0 h 13"/>
              <a:gd name="T2" fmla="*/ 6 w 14"/>
              <a:gd name="T3" fmla="*/ 1 h 13"/>
              <a:gd name="T4" fmla="*/ 1 w 14"/>
              <a:gd name="T5" fmla="*/ 5 h 13"/>
              <a:gd name="T6" fmla="*/ 0 w 14"/>
              <a:gd name="T7" fmla="*/ 6 h 13"/>
              <a:gd name="T8" fmla="*/ 6 w 14"/>
              <a:gd name="T9" fmla="*/ 13 h 13"/>
              <a:gd name="T10" fmla="*/ 8 w 14"/>
              <a:gd name="T11" fmla="*/ 11 h 13"/>
              <a:gd name="T12" fmla="*/ 13 w 14"/>
              <a:gd name="T13" fmla="*/ 8 h 13"/>
              <a:gd name="T14" fmla="*/ 14 w 14"/>
              <a:gd name="T15" fmla="*/ 6 h 13"/>
              <a:gd name="T16" fmla="*/ 8 w 14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8" y="0"/>
                </a:moveTo>
                <a:lnTo>
                  <a:pt x="6" y="1"/>
                </a:lnTo>
                <a:lnTo>
                  <a:pt x="1" y="5"/>
                </a:lnTo>
                <a:lnTo>
                  <a:pt x="0" y="6"/>
                </a:lnTo>
                <a:lnTo>
                  <a:pt x="6" y="13"/>
                </a:lnTo>
                <a:lnTo>
                  <a:pt x="8" y="11"/>
                </a:lnTo>
                <a:lnTo>
                  <a:pt x="13" y="8"/>
                </a:lnTo>
                <a:lnTo>
                  <a:pt x="14" y="6"/>
                </a:lnTo>
                <a:lnTo>
                  <a:pt x="8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" name="Freeform 453"/>
          <p:cNvSpPr>
            <a:spLocks/>
          </p:cNvSpPr>
          <p:nvPr/>
        </p:nvSpPr>
        <p:spPr bwMode="auto">
          <a:xfrm>
            <a:off x="2875698" y="1331308"/>
            <a:ext cx="22225" cy="20638"/>
          </a:xfrm>
          <a:custGeom>
            <a:avLst/>
            <a:gdLst>
              <a:gd name="T0" fmla="*/ 8 w 14"/>
              <a:gd name="T1" fmla="*/ 0 h 13"/>
              <a:gd name="T2" fmla="*/ 5 w 14"/>
              <a:gd name="T3" fmla="*/ 2 h 13"/>
              <a:gd name="T4" fmla="*/ 0 w 14"/>
              <a:gd name="T5" fmla="*/ 6 h 13"/>
              <a:gd name="T6" fmla="*/ 6 w 14"/>
              <a:gd name="T7" fmla="*/ 13 h 13"/>
              <a:gd name="T8" fmla="*/ 10 w 14"/>
              <a:gd name="T9" fmla="*/ 10 h 13"/>
              <a:gd name="T10" fmla="*/ 14 w 14"/>
              <a:gd name="T11" fmla="*/ 7 h 13"/>
              <a:gd name="T12" fmla="*/ 8 w 14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3">
                <a:moveTo>
                  <a:pt x="8" y="0"/>
                </a:moveTo>
                <a:lnTo>
                  <a:pt x="5" y="2"/>
                </a:lnTo>
                <a:lnTo>
                  <a:pt x="0" y="6"/>
                </a:lnTo>
                <a:lnTo>
                  <a:pt x="6" y="13"/>
                </a:lnTo>
                <a:lnTo>
                  <a:pt x="10" y="10"/>
                </a:lnTo>
                <a:lnTo>
                  <a:pt x="14" y="7"/>
                </a:lnTo>
                <a:lnTo>
                  <a:pt x="8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6" name="Freeform 454"/>
          <p:cNvSpPr>
            <a:spLocks/>
          </p:cNvSpPr>
          <p:nvPr/>
        </p:nvSpPr>
        <p:spPr bwMode="auto">
          <a:xfrm>
            <a:off x="2924910" y="1291621"/>
            <a:ext cx="22225" cy="22225"/>
          </a:xfrm>
          <a:custGeom>
            <a:avLst/>
            <a:gdLst>
              <a:gd name="T0" fmla="*/ 8 w 14"/>
              <a:gd name="T1" fmla="*/ 0 h 14"/>
              <a:gd name="T2" fmla="*/ 4 w 14"/>
              <a:gd name="T3" fmla="*/ 4 h 14"/>
              <a:gd name="T4" fmla="*/ 0 w 14"/>
              <a:gd name="T5" fmla="*/ 6 h 14"/>
              <a:gd name="T6" fmla="*/ 7 w 14"/>
              <a:gd name="T7" fmla="*/ 14 h 14"/>
              <a:gd name="T8" fmla="*/ 9 w 14"/>
              <a:gd name="T9" fmla="*/ 11 h 14"/>
              <a:gd name="T10" fmla="*/ 14 w 14"/>
              <a:gd name="T11" fmla="*/ 8 h 14"/>
              <a:gd name="T12" fmla="*/ 8 w 14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8" y="0"/>
                </a:moveTo>
                <a:lnTo>
                  <a:pt x="4" y="4"/>
                </a:lnTo>
                <a:lnTo>
                  <a:pt x="0" y="6"/>
                </a:lnTo>
                <a:lnTo>
                  <a:pt x="7" y="14"/>
                </a:lnTo>
                <a:lnTo>
                  <a:pt x="9" y="11"/>
                </a:lnTo>
                <a:lnTo>
                  <a:pt x="14" y="8"/>
                </a:lnTo>
                <a:lnTo>
                  <a:pt x="8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7" name="Freeform 455"/>
          <p:cNvSpPr>
            <a:spLocks/>
          </p:cNvSpPr>
          <p:nvPr/>
        </p:nvSpPr>
        <p:spPr bwMode="auto">
          <a:xfrm>
            <a:off x="2977298" y="1253521"/>
            <a:ext cx="20638" cy="20638"/>
          </a:xfrm>
          <a:custGeom>
            <a:avLst/>
            <a:gdLst>
              <a:gd name="T0" fmla="*/ 8 w 13"/>
              <a:gd name="T1" fmla="*/ 0 h 13"/>
              <a:gd name="T2" fmla="*/ 8 w 13"/>
              <a:gd name="T3" fmla="*/ 0 h 13"/>
              <a:gd name="T4" fmla="*/ 1 w 13"/>
              <a:gd name="T5" fmla="*/ 4 h 13"/>
              <a:gd name="T6" fmla="*/ 0 w 13"/>
              <a:gd name="T7" fmla="*/ 5 h 13"/>
              <a:gd name="T8" fmla="*/ 5 w 13"/>
              <a:gd name="T9" fmla="*/ 13 h 13"/>
              <a:gd name="T10" fmla="*/ 8 w 13"/>
              <a:gd name="T11" fmla="*/ 12 h 13"/>
              <a:gd name="T12" fmla="*/ 13 w 13"/>
              <a:gd name="T13" fmla="*/ 8 h 13"/>
              <a:gd name="T14" fmla="*/ 13 w 13"/>
              <a:gd name="T15" fmla="*/ 8 h 13"/>
              <a:gd name="T16" fmla="*/ 8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8" y="0"/>
                </a:moveTo>
                <a:lnTo>
                  <a:pt x="8" y="0"/>
                </a:lnTo>
                <a:lnTo>
                  <a:pt x="1" y="4"/>
                </a:lnTo>
                <a:lnTo>
                  <a:pt x="0" y="5"/>
                </a:lnTo>
                <a:lnTo>
                  <a:pt x="5" y="13"/>
                </a:lnTo>
                <a:lnTo>
                  <a:pt x="8" y="12"/>
                </a:lnTo>
                <a:lnTo>
                  <a:pt x="13" y="8"/>
                </a:lnTo>
                <a:lnTo>
                  <a:pt x="13" y="8"/>
                </a:lnTo>
                <a:lnTo>
                  <a:pt x="8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8" name="Freeform 456"/>
          <p:cNvSpPr>
            <a:spLocks/>
          </p:cNvSpPr>
          <p:nvPr/>
        </p:nvSpPr>
        <p:spPr bwMode="auto">
          <a:xfrm>
            <a:off x="3028098" y="1218596"/>
            <a:ext cx="20638" cy="20638"/>
          </a:xfrm>
          <a:custGeom>
            <a:avLst/>
            <a:gdLst>
              <a:gd name="T0" fmla="*/ 8 w 13"/>
              <a:gd name="T1" fmla="*/ 0 h 13"/>
              <a:gd name="T2" fmla="*/ 7 w 13"/>
              <a:gd name="T3" fmla="*/ 0 h 13"/>
              <a:gd name="T4" fmla="*/ 2 w 13"/>
              <a:gd name="T5" fmla="*/ 4 h 13"/>
              <a:gd name="T6" fmla="*/ 0 w 13"/>
              <a:gd name="T7" fmla="*/ 5 h 13"/>
              <a:gd name="T8" fmla="*/ 6 w 13"/>
              <a:gd name="T9" fmla="*/ 13 h 13"/>
              <a:gd name="T10" fmla="*/ 7 w 13"/>
              <a:gd name="T11" fmla="*/ 12 h 13"/>
              <a:gd name="T12" fmla="*/ 13 w 13"/>
              <a:gd name="T13" fmla="*/ 9 h 13"/>
              <a:gd name="T14" fmla="*/ 13 w 13"/>
              <a:gd name="T15" fmla="*/ 8 h 13"/>
              <a:gd name="T16" fmla="*/ 8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8" y="0"/>
                </a:moveTo>
                <a:lnTo>
                  <a:pt x="7" y="0"/>
                </a:lnTo>
                <a:lnTo>
                  <a:pt x="2" y="4"/>
                </a:lnTo>
                <a:lnTo>
                  <a:pt x="0" y="5"/>
                </a:lnTo>
                <a:lnTo>
                  <a:pt x="6" y="13"/>
                </a:lnTo>
                <a:lnTo>
                  <a:pt x="7" y="12"/>
                </a:lnTo>
                <a:lnTo>
                  <a:pt x="13" y="9"/>
                </a:lnTo>
                <a:lnTo>
                  <a:pt x="13" y="8"/>
                </a:lnTo>
                <a:lnTo>
                  <a:pt x="8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9" name="Freeform 457"/>
          <p:cNvSpPr>
            <a:spLocks/>
          </p:cNvSpPr>
          <p:nvPr/>
        </p:nvSpPr>
        <p:spPr bwMode="auto">
          <a:xfrm>
            <a:off x="3082073" y="1183671"/>
            <a:ext cx="20638" cy="22225"/>
          </a:xfrm>
          <a:custGeom>
            <a:avLst/>
            <a:gdLst>
              <a:gd name="T0" fmla="*/ 8 w 13"/>
              <a:gd name="T1" fmla="*/ 0 h 14"/>
              <a:gd name="T2" fmla="*/ 7 w 13"/>
              <a:gd name="T3" fmla="*/ 1 h 14"/>
              <a:gd name="T4" fmla="*/ 2 w 13"/>
              <a:gd name="T5" fmla="*/ 5 h 14"/>
              <a:gd name="T6" fmla="*/ 0 w 13"/>
              <a:gd name="T7" fmla="*/ 5 h 14"/>
              <a:gd name="T8" fmla="*/ 6 w 13"/>
              <a:gd name="T9" fmla="*/ 14 h 14"/>
              <a:gd name="T10" fmla="*/ 7 w 13"/>
              <a:gd name="T11" fmla="*/ 13 h 14"/>
              <a:gd name="T12" fmla="*/ 12 w 13"/>
              <a:gd name="T13" fmla="*/ 9 h 14"/>
              <a:gd name="T14" fmla="*/ 13 w 13"/>
              <a:gd name="T15" fmla="*/ 9 h 14"/>
              <a:gd name="T16" fmla="*/ 8 w 13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4">
                <a:moveTo>
                  <a:pt x="8" y="0"/>
                </a:moveTo>
                <a:lnTo>
                  <a:pt x="7" y="1"/>
                </a:lnTo>
                <a:lnTo>
                  <a:pt x="2" y="5"/>
                </a:lnTo>
                <a:lnTo>
                  <a:pt x="0" y="5"/>
                </a:lnTo>
                <a:lnTo>
                  <a:pt x="6" y="14"/>
                </a:lnTo>
                <a:lnTo>
                  <a:pt x="7" y="13"/>
                </a:lnTo>
                <a:lnTo>
                  <a:pt x="12" y="9"/>
                </a:lnTo>
                <a:lnTo>
                  <a:pt x="13" y="9"/>
                </a:lnTo>
                <a:lnTo>
                  <a:pt x="8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0" name="Freeform 458"/>
          <p:cNvSpPr>
            <a:spLocks/>
          </p:cNvSpPr>
          <p:nvPr/>
        </p:nvSpPr>
        <p:spPr bwMode="auto">
          <a:xfrm>
            <a:off x="3136048" y="1151921"/>
            <a:ext cx="20638" cy="20638"/>
          </a:xfrm>
          <a:custGeom>
            <a:avLst/>
            <a:gdLst>
              <a:gd name="T0" fmla="*/ 10 w 13"/>
              <a:gd name="T1" fmla="*/ 0 h 13"/>
              <a:gd name="T2" fmla="*/ 8 w 13"/>
              <a:gd name="T3" fmla="*/ 0 h 13"/>
              <a:gd name="T4" fmla="*/ 3 w 13"/>
              <a:gd name="T5" fmla="*/ 4 h 13"/>
              <a:gd name="T6" fmla="*/ 0 w 13"/>
              <a:gd name="T7" fmla="*/ 5 h 13"/>
              <a:gd name="T8" fmla="*/ 6 w 13"/>
              <a:gd name="T9" fmla="*/ 13 h 13"/>
              <a:gd name="T10" fmla="*/ 7 w 13"/>
              <a:gd name="T11" fmla="*/ 12 h 13"/>
              <a:gd name="T12" fmla="*/ 13 w 13"/>
              <a:gd name="T13" fmla="*/ 9 h 13"/>
              <a:gd name="T14" fmla="*/ 13 w 13"/>
              <a:gd name="T15" fmla="*/ 9 h 13"/>
              <a:gd name="T16" fmla="*/ 10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10" y="0"/>
                </a:moveTo>
                <a:lnTo>
                  <a:pt x="8" y="0"/>
                </a:lnTo>
                <a:lnTo>
                  <a:pt x="3" y="4"/>
                </a:lnTo>
                <a:lnTo>
                  <a:pt x="0" y="5"/>
                </a:lnTo>
                <a:lnTo>
                  <a:pt x="6" y="13"/>
                </a:lnTo>
                <a:lnTo>
                  <a:pt x="7" y="12"/>
                </a:lnTo>
                <a:lnTo>
                  <a:pt x="13" y="9"/>
                </a:lnTo>
                <a:lnTo>
                  <a:pt x="13" y="9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1" name="Freeform 459"/>
          <p:cNvSpPr>
            <a:spLocks/>
          </p:cNvSpPr>
          <p:nvPr/>
        </p:nvSpPr>
        <p:spPr bwMode="auto">
          <a:xfrm>
            <a:off x="3193198" y="1121758"/>
            <a:ext cx="20638" cy="22225"/>
          </a:xfrm>
          <a:custGeom>
            <a:avLst/>
            <a:gdLst>
              <a:gd name="T0" fmla="*/ 7 w 13"/>
              <a:gd name="T1" fmla="*/ 0 h 14"/>
              <a:gd name="T2" fmla="*/ 2 w 13"/>
              <a:gd name="T3" fmla="*/ 3 h 14"/>
              <a:gd name="T4" fmla="*/ 0 w 13"/>
              <a:gd name="T5" fmla="*/ 5 h 14"/>
              <a:gd name="T6" fmla="*/ 4 w 13"/>
              <a:gd name="T7" fmla="*/ 14 h 14"/>
              <a:gd name="T8" fmla="*/ 6 w 13"/>
              <a:gd name="T9" fmla="*/ 11 h 14"/>
              <a:gd name="T10" fmla="*/ 13 w 13"/>
              <a:gd name="T11" fmla="*/ 9 h 14"/>
              <a:gd name="T12" fmla="*/ 7 w 13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4">
                <a:moveTo>
                  <a:pt x="7" y="0"/>
                </a:moveTo>
                <a:lnTo>
                  <a:pt x="2" y="3"/>
                </a:lnTo>
                <a:lnTo>
                  <a:pt x="0" y="5"/>
                </a:lnTo>
                <a:lnTo>
                  <a:pt x="4" y="14"/>
                </a:lnTo>
                <a:lnTo>
                  <a:pt x="6" y="11"/>
                </a:lnTo>
                <a:lnTo>
                  <a:pt x="13" y="9"/>
                </a:lnTo>
                <a:lnTo>
                  <a:pt x="7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2" name="Freeform 460"/>
          <p:cNvSpPr>
            <a:spLocks/>
          </p:cNvSpPr>
          <p:nvPr/>
        </p:nvSpPr>
        <p:spPr bwMode="auto">
          <a:xfrm>
            <a:off x="3248760" y="1091596"/>
            <a:ext cx="20638" cy="23813"/>
          </a:xfrm>
          <a:custGeom>
            <a:avLst/>
            <a:gdLst>
              <a:gd name="T0" fmla="*/ 9 w 13"/>
              <a:gd name="T1" fmla="*/ 0 h 15"/>
              <a:gd name="T2" fmla="*/ 4 w 13"/>
              <a:gd name="T3" fmla="*/ 3 h 15"/>
              <a:gd name="T4" fmla="*/ 0 w 13"/>
              <a:gd name="T5" fmla="*/ 5 h 15"/>
              <a:gd name="T6" fmla="*/ 4 w 13"/>
              <a:gd name="T7" fmla="*/ 15 h 15"/>
              <a:gd name="T8" fmla="*/ 8 w 13"/>
              <a:gd name="T9" fmla="*/ 12 h 15"/>
              <a:gd name="T10" fmla="*/ 13 w 13"/>
              <a:gd name="T11" fmla="*/ 9 h 15"/>
              <a:gd name="T12" fmla="*/ 9 w 13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5">
                <a:moveTo>
                  <a:pt x="9" y="0"/>
                </a:moveTo>
                <a:lnTo>
                  <a:pt x="4" y="3"/>
                </a:lnTo>
                <a:lnTo>
                  <a:pt x="0" y="5"/>
                </a:lnTo>
                <a:lnTo>
                  <a:pt x="4" y="15"/>
                </a:lnTo>
                <a:lnTo>
                  <a:pt x="8" y="12"/>
                </a:lnTo>
                <a:lnTo>
                  <a:pt x="13" y="9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3" name="Freeform 461"/>
          <p:cNvSpPr>
            <a:spLocks/>
          </p:cNvSpPr>
          <p:nvPr/>
        </p:nvSpPr>
        <p:spPr bwMode="auto">
          <a:xfrm>
            <a:off x="3304323" y="1064608"/>
            <a:ext cx="20638" cy="20638"/>
          </a:xfrm>
          <a:custGeom>
            <a:avLst/>
            <a:gdLst>
              <a:gd name="T0" fmla="*/ 9 w 13"/>
              <a:gd name="T1" fmla="*/ 0 h 13"/>
              <a:gd name="T2" fmla="*/ 7 w 13"/>
              <a:gd name="T3" fmla="*/ 2 h 13"/>
              <a:gd name="T4" fmla="*/ 0 w 13"/>
              <a:gd name="T5" fmla="*/ 4 h 13"/>
              <a:gd name="T6" fmla="*/ 5 w 13"/>
              <a:gd name="T7" fmla="*/ 13 h 13"/>
              <a:gd name="T8" fmla="*/ 11 w 13"/>
              <a:gd name="T9" fmla="*/ 11 h 13"/>
              <a:gd name="T10" fmla="*/ 13 w 13"/>
              <a:gd name="T11" fmla="*/ 9 h 13"/>
              <a:gd name="T12" fmla="*/ 9 w 13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9" y="0"/>
                </a:moveTo>
                <a:lnTo>
                  <a:pt x="7" y="2"/>
                </a:lnTo>
                <a:lnTo>
                  <a:pt x="0" y="4"/>
                </a:lnTo>
                <a:lnTo>
                  <a:pt x="5" y="13"/>
                </a:lnTo>
                <a:lnTo>
                  <a:pt x="11" y="11"/>
                </a:lnTo>
                <a:lnTo>
                  <a:pt x="13" y="9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Freeform 462"/>
          <p:cNvSpPr>
            <a:spLocks/>
          </p:cNvSpPr>
          <p:nvPr/>
        </p:nvSpPr>
        <p:spPr bwMode="auto">
          <a:xfrm>
            <a:off x="3363060" y="1040796"/>
            <a:ext cx="20638" cy="20638"/>
          </a:xfrm>
          <a:custGeom>
            <a:avLst/>
            <a:gdLst>
              <a:gd name="T0" fmla="*/ 9 w 13"/>
              <a:gd name="T1" fmla="*/ 0 h 13"/>
              <a:gd name="T2" fmla="*/ 9 w 13"/>
              <a:gd name="T3" fmla="*/ 0 h 13"/>
              <a:gd name="T4" fmla="*/ 2 w 13"/>
              <a:gd name="T5" fmla="*/ 2 h 13"/>
              <a:gd name="T6" fmla="*/ 0 w 13"/>
              <a:gd name="T7" fmla="*/ 3 h 13"/>
              <a:gd name="T8" fmla="*/ 4 w 13"/>
              <a:gd name="T9" fmla="*/ 13 h 13"/>
              <a:gd name="T10" fmla="*/ 6 w 13"/>
              <a:gd name="T11" fmla="*/ 11 h 13"/>
              <a:gd name="T12" fmla="*/ 13 w 13"/>
              <a:gd name="T13" fmla="*/ 9 h 13"/>
              <a:gd name="T14" fmla="*/ 13 w 13"/>
              <a:gd name="T15" fmla="*/ 9 h 13"/>
              <a:gd name="T16" fmla="*/ 9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9" y="0"/>
                </a:moveTo>
                <a:lnTo>
                  <a:pt x="9" y="0"/>
                </a:lnTo>
                <a:lnTo>
                  <a:pt x="2" y="2"/>
                </a:lnTo>
                <a:lnTo>
                  <a:pt x="0" y="3"/>
                </a:lnTo>
                <a:lnTo>
                  <a:pt x="4" y="13"/>
                </a:lnTo>
                <a:lnTo>
                  <a:pt x="6" y="11"/>
                </a:lnTo>
                <a:lnTo>
                  <a:pt x="13" y="9"/>
                </a:lnTo>
                <a:lnTo>
                  <a:pt x="13" y="9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" name="Freeform 463"/>
          <p:cNvSpPr>
            <a:spLocks/>
          </p:cNvSpPr>
          <p:nvPr/>
        </p:nvSpPr>
        <p:spPr bwMode="auto">
          <a:xfrm>
            <a:off x="3423385" y="1015396"/>
            <a:ext cx="17463" cy="20638"/>
          </a:xfrm>
          <a:custGeom>
            <a:avLst/>
            <a:gdLst>
              <a:gd name="T0" fmla="*/ 9 w 11"/>
              <a:gd name="T1" fmla="*/ 0 h 13"/>
              <a:gd name="T2" fmla="*/ 4 w 11"/>
              <a:gd name="T3" fmla="*/ 3 h 13"/>
              <a:gd name="T4" fmla="*/ 0 w 11"/>
              <a:gd name="T5" fmla="*/ 4 h 13"/>
              <a:gd name="T6" fmla="*/ 2 w 11"/>
              <a:gd name="T7" fmla="*/ 13 h 13"/>
              <a:gd name="T8" fmla="*/ 8 w 11"/>
              <a:gd name="T9" fmla="*/ 12 h 13"/>
              <a:gd name="T10" fmla="*/ 11 w 11"/>
              <a:gd name="T11" fmla="*/ 10 h 13"/>
              <a:gd name="T12" fmla="*/ 9 w 11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3">
                <a:moveTo>
                  <a:pt x="9" y="0"/>
                </a:moveTo>
                <a:lnTo>
                  <a:pt x="4" y="3"/>
                </a:lnTo>
                <a:lnTo>
                  <a:pt x="0" y="4"/>
                </a:lnTo>
                <a:lnTo>
                  <a:pt x="2" y="13"/>
                </a:lnTo>
                <a:lnTo>
                  <a:pt x="8" y="12"/>
                </a:lnTo>
                <a:lnTo>
                  <a:pt x="11" y="10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Freeform 464"/>
          <p:cNvSpPr>
            <a:spLocks/>
          </p:cNvSpPr>
          <p:nvPr/>
        </p:nvSpPr>
        <p:spPr bwMode="auto">
          <a:xfrm>
            <a:off x="3480535" y="994758"/>
            <a:ext cx="20638" cy="19050"/>
          </a:xfrm>
          <a:custGeom>
            <a:avLst/>
            <a:gdLst>
              <a:gd name="T0" fmla="*/ 9 w 13"/>
              <a:gd name="T1" fmla="*/ 0 h 12"/>
              <a:gd name="T2" fmla="*/ 8 w 13"/>
              <a:gd name="T3" fmla="*/ 0 h 12"/>
              <a:gd name="T4" fmla="*/ 2 w 13"/>
              <a:gd name="T5" fmla="*/ 2 h 12"/>
              <a:gd name="T6" fmla="*/ 0 w 13"/>
              <a:gd name="T7" fmla="*/ 2 h 12"/>
              <a:gd name="T8" fmla="*/ 4 w 13"/>
              <a:gd name="T9" fmla="*/ 12 h 12"/>
              <a:gd name="T10" fmla="*/ 4 w 13"/>
              <a:gd name="T11" fmla="*/ 12 h 12"/>
              <a:gd name="T12" fmla="*/ 12 w 13"/>
              <a:gd name="T13" fmla="*/ 9 h 12"/>
              <a:gd name="T14" fmla="*/ 13 w 13"/>
              <a:gd name="T15" fmla="*/ 9 h 12"/>
              <a:gd name="T16" fmla="*/ 9 w 13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9" y="0"/>
                </a:moveTo>
                <a:lnTo>
                  <a:pt x="8" y="0"/>
                </a:lnTo>
                <a:lnTo>
                  <a:pt x="2" y="2"/>
                </a:lnTo>
                <a:lnTo>
                  <a:pt x="0" y="2"/>
                </a:lnTo>
                <a:lnTo>
                  <a:pt x="4" y="12"/>
                </a:lnTo>
                <a:lnTo>
                  <a:pt x="4" y="12"/>
                </a:lnTo>
                <a:lnTo>
                  <a:pt x="12" y="9"/>
                </a:lnTo>
                <a:lnTo>
                  <a:pt x="13" y="9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7" name="Freeform 465"/>
          <p:cNvSpPr>
            <a:spLocks/>
          </p:cNvSpPr>
          <p:nvPr/>
        </p:nvSpPr>
        <p:spPr bwMode="auto">
          <a:xfrm>
            <a:off x="3540860" y="974121"/>
            <a:ext cx="20638" cy="19050"/>
          </a:xfrm>
          <a:custGeom>
            <a:avLst/>
            <a:gdLst>
              <a:gd name="T0" fmla="*/ 9 w 13"/>
              <a:gd name="T1" fmla="*/ 0 h 12"/>
              <a:gd name="T2" fmla="*/ 4 w 13"/>
              <a:gd name="T3" fmla="*/ 1 h 12"/>
              <a:gd name="T4" fmla="*/ 0 w 13"/>
              <a:gd name="T5" fmla="*/ 2 h 12"/>
              <a:gd name="T6" fmla="*/ 3 w 13"/>
              <a:gd name="T7" fmla="*/ 12 h 12"/>
              <a:gd name="T8" fmla="*/ 8 w 13"/>
              <a:gd name="T9" fmla="*/ 10 h 12"/>
              <a:gd name="T10" fmla="*/ 13 w 13"/>
              <a:gd name="T11" fmla="*/ 9 h 12"/>
              <a:gd name="T12" fmla="*/ 9 w 13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9" y="0"/>
                </a:moveTo>
                <a:lnTo>
                  <a:pt x="4" y="1"/>
                </a:lnTo>
                <a:lnTo>
                  <a:pt x="0" y="2"/>
                </a:lnTo>
                <a:lnTo>
                  <a:pt x="3" y="12"/>
                </a:lnTo>
                <a:lnTo>
                  <a:pt x="8" y="10"/>
                </a:lnTo>
                <a:lnTo>
                  <a:pt x="13" y="9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8" name="Freeform 466"/>
          <p:cNvSpPr>
            <a:spLocks/>
          </p:cNvSpPr>
          <p:nvPr/>
        </p:nvSpPr>
        <p:spPr bwMode="auto">
          <a:xfrm>
            <a:off x="3601185" y="953483"/>
            <a:ext cx="19050" cy="20638"/>
          </a:xfrm>
          <a:custGeom>
            <a:avLst/>
            <a:gdLst>
              <a:gd name="T0" fmla="*/ 9 w 12"/>
              <a:gd name="T1" fmla="*/ 0 h 13"/>
              <a:gd name="T2" fmla="*/ 9 w 12"/>
              <a:gd name="T3" fmla="*/ 0 h 13"/>
              <a:gd name="T4" fmla="*/ 1 w 12"/>
              <a:gd name="T5" fmla="*/ 2 h 13"/>
              <a:gd name="T6" fmla="*/ 0 w 12"/>
              <a:gd name="T7" fmla="*/ 4 h 13"/>
              <a:gd name="T8" fmla="*/ 3 w 12"/>
              <a:gd name="T9" fmla="*/ 13 h 13"/>
              <a:gd name="T10" fmla="*/ 5 w 12"/>
              <a:gd name="T11" fmla="*/ 11 h 13"/>
              <a:gd name="T12" fmla="*/ 12 w 12"/>
              <a:gd name="T13" fmla="*/ 10 h 13"/>
              <a:gd name="T14" fmla="*/ 12 w 12"/>
              <a:gd name="T15" fmla="*/ 10 h 13"/>
              <a:gd name="T16" fmla="*/ 9 w 12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9" y="0"/>
                </a:moveTo>
                <a:lnTo>
                  <a:pt x="9" y="0"/>
                </a:lnTo>
                <a:lnTo>
                  <a:pt x="1" y="2"/>
                </a:lnTo>
                <a:lnTo>
                  <a:pt x="0" y="4"/>
                </a:lnTo>
                <a:lnTo>
                  <a:pt x="3" y="13"/>
                </a:lnTo>
                <a:lnTo>
                  <a:pt x="5" y="11"/>
                </a:lnTo>
                <a:lnTo>
                  <a:pt x="12" y="10"/>
                </a:lnTo>
                <a:lnTo>
                  <a:pt x="12" y="10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9" name="Freeform 467"/>
          <p:cNvSpPr>
            <a:spLocks/>
          </p:cNvSpPr>
          <p:nvPr/>
        </p:nvSpPr>
        <p:spPr bwMode="auto">
          <a:xfrm>
            <a:off x="3661510" y="936021"/>
            <a:ext cx="20638" cy="19050"/>
          </a:xfrm>
          <a:custGeom>
            <a:avLst/>
            <a:gdLst>
              <a:gd name="T0" fmla="*/ 10 w 13"/>
              <a:gd name="T1" fmla="*/ 0 h 12"/>
              <a:gd name="T2" fmla="*/ 7 w 13"/>
              <a:gd name="T3" fmla="*/ 0 h 12"/>
              <a:gd name="T4" fmla="*/ 0 w 13"/>
              <a:gd name="T5" fmla="*/ 3 h 12"/>
              <a:gd name="T6" fmla="*/ 3 w 13"/>
              <a:gd name="T7" fmla="*/ 12 h 12"/>
              <a:gd name="T8" fmla="*/ 9 w 13"/>
              <a:gd name="T9" fmla="*/ 11 h 12"/>
              <a:gd name="T10" fmla="*/ 13 w 13"/>
              <a:gd name="T11" fmla="*/ 9 h 12"/>
              <a:gd name="T12" fmla="*/ 10 w 13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10" y="0"/>
                </a:moveTo>
                <a:lnTo>
                  <a:pt x="7" y="0"/>
                </a:lnTo>
                <a:lnTo>
                  <a:pt x="0" y="3"/>
                </a:lnTo>
                <a:lnTo>
                  <a:pt x="3" y="12"/>
                </a:lnTo>
                <a:lnTo>
                  <a:pt x="9" y="11"/>
                </a:lnTo>
                <a:lnTo>
                  <a:pt x="13" y="9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0" name="Freeform 468"/>
          <p:cNvSpPr>
            <a:spLocks/>
          </p:cNvSpPr>
          <p:nvPr/>
        </p:nvSpPr>
        <p:spPr bwMode="auto">
          <a:xfrm>
            <a:off x="3723423" y="920146"/>
            <a:ext cx="19050" cy="19050"/>
          </a:xfrm>
          <a:custGeom>
            <a:avLst/>
            <a:gdLst>
              <a:gd name="T0" fmla="*/ 9 w 12"/>
              <a:gd name="T1" fmla="*/ 0 h 12"/>
              <a:gd name="T2" fmla="*/ 4 w 12"/>
              <a:gd name="T3" fmla="*/ 1 h 12"/>
              <a:gd name="T4" fmla="*/ 0 w 12"/>
              <a:gd name="T5" fmla="*/ 2 h 12"/>
              <a:gd name="T6" fmla="*/ 3 w 12"/>
              <a:gd name="T7" fmla="*/ 12 h 12"/>
              <a:gd name="T8" fmla="*/ 7 w 12"/>
              <a:gd name="T9" fmla="*/ 10 h 12"/>
              <a:gd name="T10" fmla="*/ 12 w 12"/>
              <a:gd name="T11" fmla="*/ 9 h 12"/>
              <a:gd name="T12" fmla="*/ 9 w 12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9" y="0"/>
                </a:moveTo>
                <a:lnTo>
                  <a:pt x="4" y="1"/>
                </a:lnTo>
                <a:lnTo>
                  <a:pt x="0" y="2"/>
                </a:lnTo>
                <a:lnTo>
                  <a:pt x="3" y="12"/>
                </a:lnTo>
                <a:lnTo>
                  <a:pt x="7" y="10"/>
                </a:lnTo>
                <a:lnTo>
                  <a:pt x="12" y="9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1" name="Freeform 469"/>
          <p:cNvSpPr>
            <a:spLocks/>
          </p:cNvSpPr>
          <p:nvPr/>
        </p:nvSpPr>
        <p:spPr bwMode="auto">
          <a:xfrm>
            <a:off x="3783748" y="905858"/>
            <a:ext cx="20638" cy="17463"/>
          </a:xfrm>
          <a:custGeom>
            <a:avLst/>
            <a:gdLst>
              <a:gd name="T0" fmla="*/ 11 w 13"/>
              <a:gd name="T1" fmla="*/ 0 h 11"/>
              <a:gd name="T2" fmla="*/ 11 w 13"/>
              <a:gd name="T3" fmla="*/ 0 h 11"/>
              <a:gd name="T4" fmla="*/ 3 w 13"/>
              <a:gd name="T5" fmla="*/ 1 h 11"/>
              <a:gd name="T6" fmla="*/ 0 w 13"/>
              <a:gd name="T7" fmla="*/ 1 h 11"/>
              <a:gd name="T8" fmla="*/ 3 w 13"/>
              <a:gd name="T9" fmla="*/ 11 h 11"/>
              <a:gd name="T10" fmla="*/ 5 w 13"/>
              <a:gd name="T11" fmla="*/ 10 h 11"/>
              <a:gd name="T12" fmla="*/ 12 w 13"/>
              <a:gd name="T13" fmla="*/ 9 h 11"/>
              <a:gd name="T14" fmla="*/ 13 w 13"/>
              <a:gd name="T15" fmla="*/ 9 h 11"/>
              <a:gd name="T16" fmla="*/ 11 w 13"/>
              <a:gd name="T1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1">
                <a:moveTo>
                  <a:pt x="11" y="0"/>
                </a:moveTo>
                <a:lnTo>
                  <a:pt x="11" y="0"/>
                </a:lnTo>
                <a:lnTo>
                  <a:pt x="3" y="1"/>
                </a:lnTo>
                <a:lnTo>
                  <a:pt x="0" y="1"/>
                </a:lnTo>
                <a:lnTo>
                  <a:pt x="3" y="11"/>
                </a:lnTo>
                <a:lnTo>
                  <a:pt x="5" y="10"/>
                </a:lnTo>
                <a:lnTo>
                  <a:pt x="12" y="9"/>
                </a:lnTo>
                <a:lnTo>
                  <a:pt x="13" y="9"/>
                </a:lnTo>
                <a:lnTo>
                  <a:pt x="11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2" name="Freeform 470"/>
          <p:cNvSpPr>
            <a:spLocks/>
          </p:cNvSpPr>
          <p:nvPr/>
        </p:nvSpPr>
        <p:spPr bwMode="auto">
          <a:xfrm>
            <a:off x="3845660" y="889983"/>
            <a:ext cx="19050" cy="19050"/>
          </a:xfrm>
          <a:custGeom>
            <a:avLst/>
            <a:gdLst>
              <a:gd name="T0" fmla="*/ 11 w 12"/>
              <a:gd name="T1" fmla="*/ 0 h 12"/>
              <a:gd name="T2" fmla="*/ 8 w 12"/>
              <a:gd name="T3" fmla="*/ 0 h 12"/>
              <a:gd name="T4" fmla="*/ 2 w 12"/>
              <a:gd name="T5" fmla="*/ 3 h 12"/>
              <a:gd name="T6" fmla="*/ 0 w 12"/>
              <a:gd name="T7" fmla="*/ 3 h 12"/>
              <a:gd name="T8" fmla="*/ 3 w 12"/>
              <a:gd name="T9" fmla="*/ 12 h 12"/>
              <a:gd name="T10" fmla="*/ 3 w 12"/>
              <a:gd name="T11" fmla="*/ 12 h 12"/>
              <a:gd name="T12" fmla="*/ 11 w 12"/>
              <a:gd name="T13" fmla="*/ 11 h 12"/>
              <a:gd name="T14" fmla="*/ 12 w 12"/>
              <a:gd name="T15" fmla="*/ 11 h 12"/>
              <a:gd name="T16" fmla="*/ 11 w 12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8" y="0"/>
                </a:lnTo>
                <a:lnTo>
                  <a:pt x="2" y="3"/>
                </a:lnTo>
                <a:lnTo>
                  <a:pt x="0" y="3"/>
                </a:lnTo>
                <a:lnTo>
                  <a:pt x="3" y="12"/>
                </a:lnTo>
                <a:lnTo>
                  <a:pt x="3" y="12"/>
                </a:lnTo>
                <a:lnTo>
                  <a:pt x="11" y="11"/>
                </a:lnTo>
                <a:lnTo>
                  <a:pt x="12" y="11"/>
                </a:lnTo>
                <a:lnTo>
                  <a:pt x="11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3" name="Freeform 471"/>
          <p:cNvSpPr>
            <a:spLocks/>
          </p:cNvSpPr>
          <p:nvPr/>
        </p:nvSpPr>
        <p:spPr bwMode="auto">
          <a:xfrm>
            <a:off x="3907573" y="878871"/>
            <a:ext cx="19050" cy="17463"/>
          </a:xfrm>
          <a:custGeom>
            <a:avLst/>
            <a:gdLst>
              <a:gd name="T0" fmla="*/ 11 w 12"/>
              <a:gd name="T1" fmla="*/ 0 h 11"/>
              <a:gd name="T2" fmla="*/ 7 w 12"/>
              <a:gd name="T3" fmla="*/ 1 h 11"/>
              <a:gd name="T4" fmla="*/ 0 w 12"/>
              <a:gd name="T5" fmla="*/ 2 h 11"/>
              <a:gd name="T6" fmla="*/ 3 w 12"/>
              <a:gd name="T7" fmla="*/ 11 h 11"/>
              <a:gd name="T8" fmla="*/ 10 w 12"/>
              <a:gd name="T9" fmla="*/ 10 h 11"/>
              <a:gd name="T10" fmla="*/ 12 w 12"/>
              <a:gd name="T11" fmla="*/ 10 h 11"/>
              <a:gd name="T12" fmla="*/ 11 w 12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1">
                <a:moveTo>
                  <a:pt x="11" y="0"/>
                </a:moveTo>
                <a:lnTo>
                  <a:pt x="7" y="1"/>
                </a:lnTo>
                <a:lnTo>
                  <a:pt x="0" y="2"/>
                </a:lnTo>
                <a:lnTo>
                  <a:pt x="3" y="11"/>
                </a:lnTo>
                <a:lnTo>
                  <a:pt x="10" y="10"/>
                </a:lnTo>
                <a:lnTo>
                  <a:pt x="12" y="10"/>
                </a:lnTo>
                <a:lnTo>
                  <a:pt x="11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4" name="Freeform 472"/>
          <p:cNvSpPr>
            <a:spLocks/>
          </p:cNvSpPr>
          <p:nvPr/>
        </p:nvSpPr>
        <p:spPr bwMode="auto">
          <a:xfrm>
            <a:off x="3971073" y="867758"/>
            <a:ext cx="17463" cy="19050"/>
          </a:xfrm>
          <a:custGeom>
            <a:avLst/>
            <a:gdLst>
              <a:gd name="T0" fmla="*/ 10 w 11"/>
              <a:gd name="T1" fmla="*/ 0 h 12"/>
              <a:gd name="T2" fmla="*/ 6 w 11"/>
              <a:gd name="T3" fmla="*/ 1 h 12"/>
              <a:gd name="T4" fmla="*/ 0 w 11"/>
              <a:gd name="T5" fmla="*/ 1 h 12"/>
              <a:gd name="T6" fmla="*/ 2 w 11"/>
              <a:gd name="T7" fmla="*/ 12 h 12"/>
              <a:gd name="T8" fmla="*/ 8 w 11"/>
              <a:gd name="T9" fmla="*/ 11 h 12"/>
              <a:gd name="T10" fmla="*/ 11 w 11"/>
              <a:gd name="T11" fmla="*/ 11 h 12"/>
              <a:gd name="T12" fmla="*/ 10 w 11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2">
                <a:moveTo>
                  <a:pt x="10" y="0"/>
                </a:moveTo>
                <a:lnTo>
                  <a:pt x="6" y="1"/>
                </a:lnTo>
                <a:lnTo>
                  <a:pt x="0" y="1"/>
                </a:lnTo>
                <a:lnTo>
                  <a:pt x="2" y="12"/>
                </a:lnTo>
                <a:lnTo>
                  <a:pt x="8" y="11"/>
                </a:lnTo>
                <a:lnTo>
                  <a:pt x="11" y="11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" name="Freeform 473"/>
          <p:cNvSpPr>
            <a:spLocks/>
          </p:cNvSpPr>
          <p:nvPr/>
        </p:nvSpPr>
        <p:spPr bwMode="auto">
          <a:xfrm>
            <a:off x="4032985" y="859821"/>
            <a:ext cx="19050" cy="15875"/>
          </a:xfrm>
          <a:custGeom>
            <a:avLst/>
            <a:gdLst>
              <a:gd name="T0" fmla="*/ 10 w 12"/>
              <a:gd name="T1" fmla="*/ 0 h 10"/>
              <a:gd name="T2" fmla="*/ 5 w 12"/>
              <a:gd name="T3" fmla="*/ 0 h 10"/>
              <a:gd name="T4" fmla="*/ 0 w 12"/>
              <a:gd name="T5" fmla="*/ 1 h 10"/>
              <a:gd name="T6" fmla="*/ 3 w 12"/>
              <a:gd name="T7" fmla="*/ 10 h 10"/>
              <a:gd name="T8" fmla="*/ 6 w 12"/>
              <a:gd name="T9" fmla="*/ 10 h 10"/>
              <a:gd name="T10" fmla="*/ 12 w 12"/>
              <a:gd name="T11" fmla="*/ 9 h 10"/>
              <a:gd name="T12" fmla="*/ 10 w 12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0">
                <a:moveTo>
                  <a:pt x="10" y="0"/>
                </a:moveTo>
                <a:lnTo>
                  <a:pt x="5" y="0"/>
                </a:lnTo>
                <a:lnTo>
                  <a:pt x="0" y="1"/>
                </a:lnTo>
                <a:lnTo>
                  <a:pt x="3" y="10"/>
                </a:lnTo>
                <a:lnTo>
                  <a:pt x="6" y="10"/>
                </a:lnTo>
                <a:lnTo>
                  <a:pt x="12" y="9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6" name="Freeform 474"/>
          <p:cNvSpPr>
            <a:spLocks/>
          </p:cNvSpPr>
          <p:nvPr/>
        </p:nvSpPr>
        <p:spPr bwMode="auto">
          <a:xfrm>
            <a:off x="4096485" y="851883"/>
            <a:ext cx="17463" cy="15875"/>
          </a:xfrm>
          <a:custGeom>
            <a:avLst/>
            <a:gdLst>
              <a:gd name="T0" fmla="*/ 10 w 11"/>
              <a:gd name="T1" fmla="*/ 0 h 10"/>
              <a:gd name="T2" fmla="*/ 4 w 11"/>
              <a:gd name="T3" fmla="*/ 0 h 10"/>
              <a:gd name="T4" fmla="*/ 0 w 11"/>
              <a:gd name="T5" fmla="*/ 1 h 10"/>
              <a:gd name="T6" fmla="*/ 2 w 11"/>
              <a:gd name="T7" fmla="*/ 10 h 10"/>
              <a:gd name="T8" fmla="*/ 6 w 11"/>
              <a:gd name="T9" fmla="*/ 10 h 10"/>
              <a:gd name="T10" fmla="*/ 11 w 11"/>
              <a:gd name="T11" fmla="*/ 10 h 10"/>
              <a:gd name="T12" fmla="*/ 10 w 11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0">
                <a:moveTo>
                  <a:pt x="10" y="0"/>
                </a:moveTo>
                <a:lnTo>
                  <a:pt x="4" y="0"/>
                </a:lnTo>
                <a:lnTo>
                  <a:pt x="0" y="1"/>
                </a:lnTo>
                <a:lnTo>
                  <a:pt x="2" y="10"/>
                </a:lnTo>
                <a:lnTo>
                  <a:pt x="6" y="10"/>
                </a:lnTo>
                <a:lnTo>
                  <a:pt x="11" y="10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7" name="Freeform 475"/>
          <p:cNvSpPr>
            <a:spLocks/>
          </p:cNvSpPr>
          <p:nvPr/>
        </p:nvSpPr>
        <p:spPr bwMode="auto">
          <a:xfrm>
            <a:off x="4159985" y="845533"/>
            <a:ext cx="15875" cy="15875"/>
          </a:xfrm>
          <a:custGeom>
            <a:avLst/>
            <a:gdLst>
              <a:gd name="T0" fmla="*/ 10 w 10"/>
              <a:gd name="T1" fmla="*/ 0 h 10"/>
              <a:gd name="T2" fmla="*/ 5 w 10"/>
              <a:gd name="T3" fmla="*/ 0 h 10"/>
              <a:gd name="T4" fmla="*/ 0 w 10"/>
              <a:gd name="T5" fmla="*/ 1 h 10"/>
              <a:gd name="T6" fmla="*/ 1 w 10"/>
              <a:gd name="T7" fmla="*/ 10 h 10"/>
              <a:gd name="T8" fmla="*/ 6 w 10"/>
              <a:gd name="T9" fmla="*/ 10 h 10"/>
              <a:gd name="T10" fmla="*/ 10 w 10"/>
              <a:gd name="T11" fmla="*/ 9 h 10"/>
              <a:gd name="T12" fmla="*/ 10 w 10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10" y="0"/>
                </a:moveTo>
                <a:lnTo>
                  <a:pt x="5" y="0"/>
                </a:lnTo>
                <a:lnTo>
                  <a:pt x="0" y="1"/>
                </a:lnTo>
                <a:lnTo>
                  <a:pt x="1" y="10"/>
                </a:lnTo>
                <a:lnTo>
                  <a:pt x="6" y="10"/>
                </a:lnTo>
                <a:lnTo>
                  <a:pt x="10" y="9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8" name="Freeform 476"/>
          <p:cNvSpPr>
            <a:spLocks/>
          </p:cNvSpPr>
          <p:nvPr/>
        </p:nvSpPr>
        <p:spPr bwMode="auto">
          <a:xfrm>
            <a:off x="4223485" y="839183"/>
            <a:ext cx="17463" cy="19050"/>
          </a:xfrm>
          <a:custGeom>
            <a:avLst/>
            <a:gdLst>
              <a:gd name="T0" fmla="*/ 9 w 11"/>
              <a:gd name="T1" fmla="*/ 0 h 12"/>
              <a:gd name="T2" fmla="*/ 5 w 11"/>
              <a:gd name="T3" fmla="*/ 1 h 12"/>
              <a:gd name="T4" fmla="*/ 0 w 11"/>
              <a:gd name="T5" fmla="*/ 1 h 12"/>
              <a:gd name="T6" fmla="*/ 0 w 11"/>
              <a:gd name="T7" fmla="*/ 12 h 12"/>
              <a:gd name="T8" fmla="*/ 5 w 11"/>
              <a:gd name="T9" fmla="*/ 10 h 12"/>
              <a:gd name="T10" fmla="*/ 11 w 11"/>
              <a:gd name="T11" fmla="*/ 10 h 12"/>
              <a:gd name="T12" fmla="*/ 9 w 11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2">
                <a:moveTo>
                  <a:pt x="9" y="0"/>
                </a:moveTo>
                <a:lnTo>
                  <a:pt x="5" y="1"/>
                </a:lnTo>
                <a:lnTo>
                  <a:pt x="0" y="1"/>
                </a:lnTo>
                <a:lnTo>
                  <a:pt x="0" y="12"/>
                </a:lnTo>
                <a:lnTo>
                  <a:pt x="5" y="10"/>
                </a:lnTo>
                <a:lnTo>
                  <a:pt x="11" y="10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" name="Freeform 477"/>
          <p:cNvSpPr>
            <a:spLocks/>
          </p:cNvSpPr>
          <p:nvPr/>
        </p:nvSpPr>
        <p:spPr bwMode="auto">
          <a:xfrm>
            <a:off x="4285398" y="836008"/>
            <a:ext cx="17463" cy="17463"/>
          </a:xfrm>
          <a:custGeom>
            <a:avLst/>
            <a:gdLst>
              <a:gd name="T0" fmla="*/ 11 w 11"/>
              <a:gd name="T1" fmla="*/ 0 h 11"/>
              <a:gd name="T2" fmla="*/ 6 w 11"/>
              <a:gd name="T3" fmla="*/ 0 h 11"/>
              <a:gd name="T4" fmla="*/ 0 w 11"/>
              <a:gd name="T5" fmla="*/ 0 h 11"/>
              <a:gd name="T6" fmla="*/ 2 w 11"/>
              <a:gd name="T7" fmla="*/ 11 h 11"/>
              <a:gd name="T8" fmla="*/ 7 w 11"/>
              <a:gd name="T9" fmla="*/ 10 h 11"/>
              <a:gd name="T10" fmla="*/ 11 w 11"/>
              <a:gd name="T11" fmla="*/ 10 h 11"/>
              <a:gd name="T12" fmla="*/ 11 w 11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11" y="0"/>
                </a:moveTo>
                <a:lnTo>
                  <a:pt x="6" y="0"/>
                </a:lnTo>
                <a:lnTo>
                  <a:pt x="0" y="0"/>
                </a:lnTo>
                <a:lnTo>
                  <a:pt x="2" y="11"/>
                </a:lnTo>
                <a:lnTo>
                  <a:pt x="7" y="10"/>
                </a:lnTo>
                <a:lnTo>
                  <a:pt x="11" y="10"/>
                </a:lnTo>
                <a:lnTo>
                  <a:pt x="11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0" name="Freeform 478"/>
          <p:cNvSpPr>
            <a:spLocks/>
          </p:cNvSpPr>
          <p:nvPr/>
        </p:nvSpPr>
        <p:spPr bwMode="auto">
          <a:xfrm>
            <a:off x="4350485" y="832833"/>
            <a:ext cx="14288" cy="15875"/>
          </a:xfrm>
          <a:custGeom>
            <a:avLst/>
            <a:gdLst>
              <a:gd name="T0" fmla="*/ 9 w 9"/>
              <a:gd name="T1" fmla="*/ 0 h 10"/>
              <a:gd name="T2" fmla="*/ 6 w 9"/>
              <a:gd name="T3" fmla="*/ 0 h 10"/>
              <a:gd name="T4" fmla="*/ 0 w 9"/>
              <a:gd name="T5" fmla="*/ 1 h 10"/>
              <a:gd name="T6" fmla="*/ 0 w 9"/>
              <a:gd name="T7" fmla="*/ 10 h 10"/>
              <a:gd name="T8" fmla="*/ 6 w 9"/>
              <a:gd name="T9" fmla="*/ 10 h 10"/>
              <a:gd name="T10" fmla="*/ 9 w 9"/>
              <a:gd name="T11" fmla="*/ 10 h 10"/>
              <a:gd name="T12" fmla="*/ 9 w 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10">
                <a:moveTo>
                  <a:pt x="9" y="0"/>
                </a:moveTo>
                <a:lnTo>
                  <a:pt x="6" y="0"/>
                </a:lnTo>
                <a:lnTo>
                  <a:pt x="0" y="1"/>
                </a:lnTo>
                <a:lnTo>
                  <a:pt x="0" y="10"/>
                </a:lnTo>
                <a:lnTo>
                  <a:pt x="6" y="10"/>
                </a:lnTo>
                <a:lnTo>
                  <a:pt x="9" y="10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1" name="Freeform 479"/>
          <p:cNvSpPr>
            <a:spLocks/>
          </p:cNvSpPr>
          <p:nvPr/>
        </p:nvSpPr>
        <p:spPr bwMode="auto">
          <a:xfrm>
            <a:off x="4412398" y="832833"/>
            <a:ext cx="15875" cy="14288"/>
          </a:xfrm>
          <a:custGeom>
            <a:avLst/>
            <a:gdLst>
              <a:gd name="T0" fmla="*/ 10 w 10"/>
              <a:gd name="T1" fmla="*/ 0 h 9"/>
              <a:gd name="T2" fmla="*/ 8 w 10"/>
              <a:gd name="T3" fmla="*/ 0 h 9"/>
              <a:gd name="T4" fmla="*/ 0 w 10"/>
              <a:gd name="T5" fmla="*/ 0 h 9"/>
              <a:gd name="T6" fmla="*/ 0 w 10"/>
              <a:gd name="T7" fmla="*/ 9 h 9"/>
              <a:gd name="T8" fmla="*/ 8 w 10"/>
              <a:gd name="T9" fmla="*/ 9 h 9"/>
              <a:gd name="T10" fmla="*/ 10 w 10"/>
              <a:gd name="T11" fmla="*/ 9 h 9"/>
              <a:gd name="T12" fmla="*/ 10 w 10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9">
                <a:moveTo>
                  <a:pt x="10" y="0"/>
                </a:move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8" y="9"/>
                </a:lnTo>
                <a:lnTo>
                  <a:pt x="10" y="9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2" name="Freeform 480"/>
          <p:cNvSpPr>
            <a:spLocks/>
          </p:cNvSpPr>
          <p:nvPr/>
        </p:nvSpPr>
        <p:spPr bwMode="auto">
          <a:xfrm>
            <a:off x="4452085" y="832833"/>
            <a:ext cx="14288" cy="14288"/>
          </a:xfrm>
          <a:custGeom>
            <a:avLst/>
            <a:gdLst>
              <a:gd name="T0" fmla="*/ 9 w 9"/>
              <a:gd name="T1" fmla="*/ 0 h 9"/>
              <a:gd name="T2" fmla="*/ 8 w 9"/>
              <a:gd name="T3" fmla="*/ 0 h 9"/>
              <a:gd name="T4" fmla="*/ 0 w 9"/>
              <a:gd name="T5" fmla="*/ 0 h 9"/>
              <a:gd name="T6" fmla="*/ 0 w 9"/>
              <a:gd name="T7" fmla="*/ 9 h 9"/>
              <a:gd name="T8" fmla="*/ 8 w 9"/>
              <a:gd name="T9" fmla="*/ 9 h 9"/>
              <a:gd name="T10" fmla="*/ 9 w 9"/>
              <a:gd name="T11" fmla="*/ 9 h 9"/>
              <a:gd name="T12" fmla="*/ 9 w 9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9">
                <a:moveTo>
                  <a:pt x="9" y="0"/>
                </a:move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8" y="9"/>
                </a:lnTo>
                <a:lnTo>
                  <a:pt x="9" y="9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3" name="Oval 481"/>
          <p:cNvSpPr>
            <a:spLocks noChangeArrowheads="1"/>
          </p:cNvSpPr>
          <p:nvPr/>
        </p:nvSpPr>
        <p:spPr bwMode="auto">
          <a:xfrm>
            <a:off x="5445860" y="1358296"/>
            <a:ext cx="571500" cy="574675"/>
          </a:xfrm>
          <a:prstGeom prst="ellipse">
            <a:avLst/>
          </a:pr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4" name="Freeform 482"/>
          <p:cNvSpPr>
            <a:spLocks/>
          </p:cNvSpPr>
          <p:nvPr/>
        </p:nvSpPr>
        <p:spPr bwMode="auto">
          <a:xfrm>
            <a:off x="5568098" y="1737708"/>
            <a:ext cx="327025" cy="195263"/>
          </a:xfrm>
          <a:custGeom>
            <a:avLst/>
            <a:gdLst>
              <a:gd name="T0" fmla="*/ 27 w 158"/>
              <a:gd name="T1" fmla="*/ 19 h 94"/>
              <a:gd name="T2" fmla="*/ 0 w 158"/>
              <a:gd name="T3" fmla="*/ 69 h 94"/>
              <a:gd name="T4" fmla="*/ 79 w 158"/>
              <a:gd name="T5" fmla="*/ 94 h 94"/>
              <a:gd name="T6" fmla="*/ 158 w 158"/>
              <a:gd name="T7" fmla="*/ 69 h 94"/>
              <a:gd name="T8" fmla="*/ 131 w 158"/>
              <a:gd name="T9" fmla="*/ 19 h 94"/>
              <a:gd name="T10" fmla="*/ 79 w 158"/>
              <a:gd name="T11" fmla="*/ 0 h 94"/>
              <a:gd name="T12" fmla="*/ 27 w 158"/>
              <a:gd name="T13" fmla="*/ 1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8" h="94">
                <a:moveTo>
                  <a:pt x="27" y="19"/>
                </a:moveTo>
                <a:cubicBezTo>
                  <a:pt x="14" y="28"/>
                  <a:pt x="8" y="47"/>
                  <a:pt x="0" y="69"/>
                </a:cubicBezTo>
                <a:cubicBezTo>
                  <a:pt x="22" y="85"/>
                  <a:pt x="50" y="94"/>
                  <a:pt x="79" y="94"/>
                </a:cubicBezTo>
                <a:cubicBezTo>
                  <a:pt x="108" y="94"/>
                  <a:pt x="136" y="85"/>
                  <a:pt x="158" y="69"/>
                </a:cubicBezTo>
                <a:cubicBezTo>
                  <a:pt x="150" y="47"/>
                  <a:pt x="144" y="27"/>
                  <a:pt x="131" y="19"/>
                </a:cubicBezTo>
                <a:cubicBezTo>
                  <a:pt x="107" y="4"/>
                  <a:pt x="93" y="0"/>
                  <a:pt x="79" y="0"/>
                </a:cubicBezTo>
                <a:cubicBezTo>
                  <a:pt x="65" y="0"/>
                  <a:pt x="51" y="4"/>
                  <a:pt x="27" y="19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" name="Freeform 483"/>
          <p:cNvSpPr>
            <a:spLocks/>
          </p:cNvSpPr>
          <p:nvPr/>
        </p:nvSpPr>
        <p:spPr bwMode="auto">
          <a:xfrm>
            <a:off x="5861785" y="1801208"/>
            <a:ext cx="33338" cy="100013"/>
          </a:xfrm>
          <a:custGeom>
            <a:avLst/>
            <a:gdLst>
              <a:gd name="T0" fmla="*/ 0 w 16"/>
              <a:gd name="T1" fmla="*/ 48 h 48"/>
              <a:gd name="T2" fmla="*/ 0 w 16"/>
              <a:gd name="T3" fmla="*/ 0 h 48"/>
              <a:gd name="T4" fmla="*/ 16 w 16"/>
              <a:gd name="T5" fmla="*/ 38 h 48"/>
              <a:gd name="T6" fmla="*/ 0 w 16"/>
              <a:gd name="T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48">
                <a:moveTo>
                  <a:pt x="0" y="48"/>
                </a:moveTo>
                <a:cubicBezTo>
                  <a:pt x="0" y="0"/>
                  <a:pt x="0" y="0"/>
                  <a:pt x="0" y="0"/>
                </a:cubicBezTo>
                <a:cubicBezTo>
                  <a:pt x="7" y="10"/>
                  <a:pt x="11" y="23"/>
                  <a:pt x="16" y="38"/>
                </a:cubicBezTo>
                <a:cubicBezTo>
                  <a:pt x="11" y="42"/>
                  <a:pt x="6" y="45"/>
                  <a:pt x="0" y="48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6" name="Freeform 484"/>
          <p:cNvSpPr>
            <a:spLocks/>
          </p:cNvSpPr>
          <p:nvPr/>
        </p:nvSpPr>
        <p:spPr bwMode="auto">
          <a:xfrm>
            <a:off x="5804635" y="1756758"/>
            <a:ext cx="34925" cy="166688"/>
          </a:xfrm>
          <a:custGeom>
            <a:avLst/>
            <a:gdLst>
              <a:gd name="T0" fmla="*/ 17 w 17"/>
              <a:gd name="T1" fmla="*/ 10 h 81"/>
              <a:gd name="T2" fmla="*/ 17 w 17"/>
              <a:gd name="T3" fmla="*/ 75 h 81"/>
              <a:gd name="T4" fmla="*/ 0 w 17"/>
              <a:gd name="T5" fmla="*/ 81 h 81"/>
              <a:gd name="T6" fmla="*/ 0 w 17"/>
              <a:gd name="T7" fmla="*/ 0 h 81"/>
              <a:gd name="T8" fmla="*/ 17 w 17"/>
              <a:gd name="T9" fmla="*/ 1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81">
                <a:moveTo>
                  <a:pt x="17" y="10"/>
                </a:moveTo>
                <a:cubicBezTo>
                  <a:pt x="17" y="75"/>
                  <a:pt x="17" y="75"/>
                  <a:pt x="17" y="75"/>
                </a:cubicBezTo>
                <a:cubicBezTo>
                  <a:pt x="11" y="77"/>
                  <a:pt x="6" y="79"/>
                  <a:pt x="0" y="81"/>
                </a:cubicBezTo>
                <a:cubicBezTo>
                  <a:pt x="0" y="0"/>
                  <a:pt x="0" y="0"/>
                  <a:pt x="0" y="0"/>
                </a:cubicBezTo>
                <a:cubicBezTo>
                  <a:pt x="5" y="3"/>
                  <a:pt x="10" y="6"/>
                  <a:pt x="17" y="1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7" name="Freeform 485"/>
          <p:cNvSpPr>
            <a:spLocks/>
          </p:cNvSpPr>
          <p:nvPr/>
        </p:nvSpPr>
        <p:spPr bwMode="auto">
          <a:xfrm>
            <a:off x="5744310" y="1739296"/>
            <a:ext cx="34925" cy="193675"/>
          </a:xfrm>
          <a:custGeom>
            <a:avLst/>
            <a:gdLst>
              <a:gd name="T0" fmla="*/ 17 w 17"/>
              <a:gd name="T1" fmla="*/ 3 h 93"/>
              <a:gd name="T2" fmla="*/ 17 w 17"/>
              <a:gd name="T3" fmla="*/ 91 h 93"/>
              <a:gd name="T4" fmla="*/ 0 w 17"/>
              <a:gd name="T5" fmla="*/ 93 h 93"/>
              <a:gd name="T6" fmla="*/ 0 w 17"/>
              <a:gd name="T7" fmla="*/ 0 h 93"/>
              <a:gd name="T8" fmla="*/ 17 w 17"/>
              <a:gd name="T9" fmla="*/ 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93">
                <a:moveTo>
                  <a:pt x="17" y="3"/>
                </a:moveTo>
                <a:cubicBezTo>
                  <a:pt x="17" y="91"/>
                  <a:pt x="17" y="91"/>
                  <a:pt x="17" y="91"/>
                </a:cubicBezTo>
                <a:cubicBezTo>
                  <a:pt x="11" y="92"/>
                  <a:pt x="6" y="93"/>
                  <a:pt x="0" y="9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11" y="1"/>
                  <a:pt x="17" y="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8" name="Freeform 486"/>
          <p:cNvSpPr>
            <a:spLocks/>
          </p:cNvSpPr>
          <p:nvPr/>
        </p:nvSpPr>
        <p:spPr bwMode="auto">
          <a:xfrm>
            <a:off x="5683985" y="1737708"/>
            <a:ext cx="34925" cy="195263"/>
          </a:xfrm>
          <a:custGeom>
            <a:avLst/>
            <a:gdLst>
              <a:gd name="T0" fmla="*/ 17 w 17"/>
              <a:gd name="T1" fmla="*/ 0 h 94"/>
              <a:gd name="T2" fmla="*/ 17 w 17"/>
              <a:gd name="T3" fmla="*/ 94 h 94"/>
              <a:gd name="T4" fmla="*/ 0 w 17"/>
              <a:gd name="T5" fmla="*/ 92 h 94"/>
              <a:gd name="T6" fmla="*/ 0 w 17"/>
              <a:gd name="T7" fmla="*/ 4 h 94"/>
              <a:gd name="T8" fmla="*/ 17 w 17"/>
              <a:gd name="T9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94">
                <a:moveTo>
                  <a:pt x="17" y="0"/>
                </a:moveTo>
                <a:cubicBezTo>
                  <a:pt x="17" y="94"/>
                  <a:pt x="17" y="94"/>
                  <a:pt x="17" y="94"/>
                </a:cubicBezTo>
                <a:cubicBezTo>
                  <a:pt x="11" y="94"/>
                  <a:pt x="6" y="93"/>
                  <a:pt x="0" y="92"/>
                </a:cubicBezTo>
                <a:cubicBezTo>
                  <a:pt x="0" y="4"/>
                  <a:pt x="0" y="4"/>
                  <a:pt x="0" y="4"/>
                </a:cubicBezTo>
                <a:cubicBezTo>
                  <a:pt x="6" y="2"/>
                  <a:pt x="12" y="1"/>
                  <a:pt x="17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9" name="Freeform 487"/>
          <p:cNvSpPr>
            <a:spLocks/>
          </p:cNvSpPr>
          <p:nvPr/>
        </p:nvSpPr>
        <p:spPr bwMode="auto">
          <a:xfrm>
            <a:off x="5623660" y="1756758"/>
            <a:ext cx="34925" cy="166688"/>
          </a:xfrm>
          <a:custGeom>
            <a:avLst/>
            <a:gdLst>
              <a:gd name="T0" fmla="*/ 17 w 17"/>
              <a:gd name="T1" fmla="*/ 0 h 81"/>
              <a:gd name="T2" fmla="*/ 17 w 17"/>
              <a:gd name="T3" fmla="*/ 81 h 81"/>
              <a:gd name="T4" fmla="*/ 0 w 17"/>
              <a:gd name="T5" fmla="*/ 75 h 81"/>
              <a:gd name="T6" fmla="*/ 0 w 17"/>
              <a:gd name="T7" fmla="*/ 10 h 81"/>
              <a:gd name="T8" fmla="*/ 17 w 17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81">
                <a:moveTo>
                  <a:pt x="17" y="0"/>
                </a:moveTo>
                <a:cubicBezTo>
                  <a:pt x="17" y="81"/>
                  <a:pt x="17" y="81"/>
                  <a:pt x="17" y="81"/>
                </a:cubicBezTo>
                <a:cubicBezTo>
                  <a:pt x="12" y="79"/>
                  <a:pt x="6" y="77"/>
                  <a:pt x="0" y="75"/>
                </a:cubicBezTo>
                <a:cubicBezTo>
                  <a:pt x="0" y="10"/>
                  <a:pt x="0" y="10"/>
                  <a:pt x="0" y="10"/>
                </a:cubicBezTo>
                <a:cubicBezTo>
                  <a:pt x="7" y="6"/>
                  <a:pt x="12" y="2"/>
                  <a:pt x="17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0" name="Freeform 488"/>
          <p:cNvSpPr>
            <a:spLocks/>
          </p:cNvSpPr>
          <p:nvPr/>
        </p:nvSpPr>
        <p:spPr bwMode="auto">
          <a:xfrm>
            <a:off x="5568098" y="1801208"/>
            <a:ext cx="33338" cy="100013"/>
          </a:xfrm>
          <a:custGeom>
            <a:avLst/>
            <a:gdLst>
              <a:gd name="T0" fmla="*/ 16 w 16"/>
              <a:gd name="T1" fmla="*/ 0 h 48"/>
              <a:gd name="T2" fmla="*/ 16 w 16"/>
              <a:gd name="T3" fmla="*/ 48 h 48"/>
              <a:gd name="T4" fmla="*/ 0 w 16"/>
              <a:gd name="T5" fmla="*/ 38 h 48"/>
              <a:gd name="T6" fmla="*/ 16 w 16"/>
              <a:gd name="T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48">
                <a:moveTo>
                  <a:pt x="16" y="0"/>
                </a:moveTo>
                <a:cubicBezTo>
                  <a:pt x="16" y="48"/>
                  <a:pt x="16" y="48"/>
                  <a:pt x="16" y="48"/>
                </a:cubicBezTo>
                <a:cubicBezTo>
                  <a:pt x="10" y="45"/>
                  <a:pt x="5" y="42"/>
                  <a:pt x="0" y="38"/>
                </a:cubicBezTo>
                <a:cubicBezTo>
                  <a:pt x="5" y="23"/>
                  <a:pt x="9" y="10"/>
                  <a:pt x="16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1" name="Freeform 489"/>
          <p:cNvSpPr>
            <a:spLocks/>
          </p:cNvSpPr>
          <p:nvPr/>
        </p:nvSpPr>
        <p:spPr bwMode="auto">
          <a:xfrm>
            <a:off x="5593498" y="1783746"/>
            <a:ext cx="277813" cy="34925"/>
          </a:xfrm>
          <a:custGeom>
            <a:avLst/>
            <a:gdLst>
              <a:gd name="T0" fmla="*/ 12 w 134"/>
              <a:gd name="T1" fmla="*/ 0 h 17"/>
              <a:gd name="T2" fmla="*/ 0 w 134"/>
              <a:gd name="T3" fmla="*/ 17 h 17"/>
              <a:gd name="T4" fmla="*/ 134 w 134"/>
              <a:gd name="T5" fmla="*/ 17 h 17"/>
              <a:gd name="T6" fmla="*/ 122 w 134"/>
              <a:gd name="T7" fmla="*/ 0 h 17"/>
              <a:gd name="T8" fmla="*/ 12 w 134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7">
                <a:moveTo>
                  <a:pt x="12" y="0"/>
                </a:moveTo>
                <a:cubicBezTo>
                  <a:pt x="7" y="4"/>
                  <a:pt x="3" y="10"/>
                  <a:pt x="0" y="17"/>
                </a:cubicBezTo>
                <a:cubicBezTo>
                  <a:pt x="134" y="17"/>
                  <a:pt x="134" y="17"/>
                  <a:pt x="134" y="17"/>
                </a:cubicBezTo>
                <a:cubicBezTo>
                  <a:pt x="131" y="10"/>
                  <a:pt x="127" y="4"/>
                  <a:pt x="122" y="0"/>
                </a:cubicBezTo>
                <a:lnTo>
                  <a:pt x="12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" name="Freeform 490"/>
          <p:cNvSpPr>
            <a:spLocks/>
          </p:cNvSpPr>
          <p:nvPr/>
        </p:nvSpPr>
        <p:spPr bwMode="auto">
          <a:xfrm>
            <a:off x="5569685" y="1840896"/>
            <a:ext cx="323850" cy="34925"/>
          </a:xfrm>
          <a:custGeom>
            <a:avLst/>
            <a:gdLst>
              <a:gd name="T0" fmla="*/ 6 w 156"/>
              <a:gd name="T1" fmla="*/ 0 h 17"/>
              <a:gd name="T2" fmla="*/ 0 w 156"/>
              <a:gd name="T3" fmla="*/ 17 h 17"/>
              <a:gd name="T4" fmla="*/ 156 w 156"/>
              <a:gd name="T5" fmla="*/ 17 h 17"/>
              <a:gd name="T6" fmla="*/ 150 w 156"/>
              <a:gd name="T7" fmla="*/ 0 h 17"/>
              <a:gd name="T8" fmla="*/ 6 w 156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17">
                <a:moveTo>
                  <a:pt x="6" y="0"/>
                </a:moveTo>
                <a:cubicBezTo>
                  <a:pt x="4" y="6"/>
                  <a:pt x="2" y="11"/>
                  <a:pt x="0" y="17"/>
                </a:cubicBezTo>
                <a:cubicBezTo>
                  <a:pt x="156" y="17"/>
                  <a:pt x="156" y="17"/>
                  <a:pt x="156" y="17"/>
                </a:cubicBezTo>
                <a:cubicBezTo>
                  <a:pt x="154" y="11"/>
                  <a:pt x="152" y="6"/>
                  <a:pt x="15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" name="Freeform 491"/>
          <p:cNvSpPr>
            <a:spLocks/>
          </p:cNvSpPr>
          <p:nvPr/>
        </p:nvSpPr>
        <p:spPr bwMode="auto">
          <a:xfrm>
            <a:off x="5603023" y="1901221"/>
            <a:ext cx="258763" cy="31750"/>
          </a:xfrm>
          <a:custGeom>
            <a:avLst/>
            <a:gdLst>
              <a:gd name="T0" fmla="*/ 0 w 125"/>
              <a:gd name="T1" fmla="*/ 0 h 15"/>
              <a:gd name="T2" fmla="*/ 62 w 125"/>
              <a:gd name="T3" fmla="*/ 15 h 15"/>
              <a:gd name="T4" fmla="*/ 125 w 125"/>
              <a:gd name="T5" fmla="*/ 0 h 15"/>
              <a:gd name="T6" fmla="*/ 0 w 125"/>
              <a:gd name="T7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" h="15">
                <a:moveTo>
                  <a:pt x="0" y="0"/>
                </a:moveTo>
                <a:cubicBezTo>
                  <a:pt x="18" y="10"/>
                  <a:pt x="40" y="15"/>
                  <a:pt x="62" y="15"/>
                </a:cubicBezTo>
                <a:cubicBezTo>
                  <a:pt x="85" y="15"/>
                  <a:pt x="106" y="10"/>
                  <a:pt x="12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" name="Freeform 492"/>
          <p:cNvSpPr>
            <a:spLocks/>
          </p:cNvSpPr>
          <p:nvPr/>
        </p:nvSpPr>
        <p:spPr bwMode="auto">
          <a:xfrm>
            <a:off x="5861785" y="1801208"/>
            <a:ext cx="9525" cy="17463"/>
          </a:xfrm>
          <a:custGeom>
            <a:avLst/>
            <a:gdLst>
              <a:gd name="T0" fmla="*/ 0 w 4"/>
              <a:gd name="T1" fmla="*/ 8 h 8"/>
              <a:gd name="T2" fmla="*/ 4 w 4"/>
              <a:gd name="T3" fmla="*/ 8 h 8"/>
              <a:gd name="T4" fmla="*/ 4 w 4"/>
              <a:gd name="T5" fmla="*/ 7 h 8"/>
              <a:gd name="T6" fmla="*/ 4 w 4"/>
              <a:gd name="T7" fmla="*/ 7 h 8"/>
              <a:gd name="T8" fmla="*/ 4 w 4"/>
              <a:gd name="T9" fmla="*/ 6 h 8"/>
              <a:gd name="T10" fmla="*/ 3 w 4"/>
              <a:gd name="T11" fmla="*/ 5 h 8"/>
              <a:gd name="T12" fmla="*/ 3 w 4"/>
              <a:gd name="T13" fmla="*/ 5 h 8"/>
              <a:gd name="T14" fmla="*/ 2 w 4"/>
              <a:gd name="T15" fmla="*/ 3 h 8"/>
              <a:gd name="T16" fmla="*/ 2 w 4"/>
              <a:gd name="T17" fmla="*/ 3 h 8"/>
              <a:gd name="T18" fmla="*/ 2 w 4"/>
              <a:gd name="T19" fmla="*/ 3 h 8"/>
              <a:gd name="T20" fmla="*/ 2 w 4"/>
              <a:gd name="T21" fmla="*/ 3 h 8"/>
              <a:gd name="T22" fmla="*/ 2 w 4"/>
              <a:gd name="T23" fmla="*/ 3 h 8"/>
              <a:gd name="T24" fmla="*/ 2 w 4"/>
              <a:gd name="T25" fmla="*/ 3 h 8"/>
              <a:gd name="T26" fmla="*/ 2 w 4"/>
              <a:gd name="T27" fmla="*/ 2 h 8"/>
              <a:gd name="T28" fmla="*/ 2 w 4"/>
              <a:gd name="T29" fmla="*/ 2 h 8"/>
              <a:gd name="T30" fmla="*/ 2 w 4"/>
              <a:gd name="T31" fmla="*/ 2 h 8"/>
              <a:gd name="T32" fmla="*/ 1 w 4"/>
              <a:gd name="T33" fmla="*/ 2 h 8"/>
              <a:gd name="T34" fmla="*/ 1 w 4"/>
              <a:gd name="T35" fmla="*/ 2 h 8"/>
              <a:gd name="T36" fmla="*/ 1 w 4"/>
              <a:gd name="T37" fmla="*/ 2 h 8"/>
              <a:gd name="T38" fmla="*/ 1 w 4"/>
              <a:gd name="T39" fmla="*/ 1 h 8"/>
              <a:gd name="T40" fmla="*/ 1 w 4"/>
              <a:gd name="T41" fmla="*/ 1 h 8"/>
              <a:gd name="T42" fmla="*/ 1 w 4"/>
              <a:gd name="T43" fmla="*/ 1 h 8"/>
              <a:gd name="T44" fmla="*/ 1 w 4"/>
              <a:gd name="T45" fmla="*/ 1 h 8"/>
              <a:gd name="T46" fmla="*/ 1 w 4"/>
              <a:gd name="T47" fmla="*/ 1 h 8"/>
              <a:gd name="T48" fmla="*/ 1 w 4"/>
              <a:gd name="T49" fmla="*/ 0 h 8"/>
              <a:gd name="T50" fmla="*/ 0 w 4"/>
              <a:gd name="T51" fmla="*/ 0 h 8"/>
              <a:gd name="T52" fmla="*/ 0 w 4"/>
              <a:gd name="T5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" h="8">
                <a:moveTo>
                  <a:pt x="0" y="8"/>
                </a:moveTo>
                <a:cubicBezTo>
                  <a:pt x="4" y="8"/>
                  <a:pt x="4" y="8"/>
                  <a:pt x="4" y="8"/>
                </a:cubicBezTo>
                <a:cubicBezTo>
                  <a:pt x="4" y="7"/>
                  <a:pt x="4" y="7"/>
                  <a:pt x="4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3" y="4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2"/>
                  <a:pt x="2" y="2"/>
                  <a:pt x="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"/>
                  <a:pt x="2" y="2"/>
                  <a:pt x="2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lnTo>
                  <a:pt x="0" y="8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5" name="Freeform 493"/>
          <p:cNvSpPr>
            <a:spLocks/>
          </p:cNvSpPr>
          <p:nvPr/>
        </p:nvSpPr>
        <p:spPr bwMode="auto">
          <a:xfrm>
            <a:off x="5861785" y="1840896"/>
            <a:ext cx="31750" cy="34925"/>
          </a:xfrm>
          <a:custGeom>
            <a:avLst/>
            <a:gdLst>
              <a:gd name="T0" fmla="*/ 20 w 20"/>
              <a:gd name="T1" fmla="*/ 22 h 22"/>
              <a:gd name="T2" fmla="*/ 20 w 20"/>
              <a:gd name="T3" fmla="*/ 22 h 22"/>
              <a:gd name="T4" fmla="*/ 20 w 20"/>
              <a:gd name="T5" fmla="*/ 22 h 22"/>
              <a:gd name="T6" fmla="*/ 20 w 20"/>
              <a:gd name="T7" fmla="*/ 21 h 22"/>
              <a:gd name="T8" fmla="*/ 20 w 20"/>
              <a:gd name="T9" fmla="*/ 20 h 22"/>
              <a:gd name="T10" fmla="*/ 20 w 20"/>
              <a:gd name="T11" fmla="*/ 20 h 22"/>
              <a:gd name="T12" fmla="*/ 19 w 20"/>
              <a:gd name="T13" fmla="*/ 20 h 22"/>
              <a:gd name="T14" fmla="*/ 19 w 20"/>
              <a:gd name="T15" fmla="*/ 18 h 22"/>
              <a:gd name="T16" fmla="*/ 19 w 20"/>
              <a:gd name="T17" fmla="*/ 17 h 22"/>
              <a:gd name="T18" fmla="*/ 19 w 20"/>
              <a:gd name="T19" fmla="*/ 17 h 22"/>
              <a:gd name="T20" fmla="*/ 17 w 20"/>
              <a:gd name="T21" fmla="*/ 14 h 22"/>
              <a:gd name="T22" fmla="*/ 17 w 20"/>
              <a:gd name="T23" fmla="*/ 13 h 22"/>
              <a:gd name="T24" fmla="*/ 17 w 20"/>
              <a:gd name="T25" fmla="*/ 13 h 22"/>
              <a:gd name="T26" fmla="*/ 17 w 20"/>
              <a:gd name="T27" fmla="*/ 12 h 22"/>
              <a:gd name="T28" fmla="*/ 16 w 20"/>
              <a:gd name="T29" fmla="*/ 12 h 22"/>
              <a:gd name="T30" fmla="*/ 16 w 20"/>
              <a:gd name="T31" fmla="*/ 12 h 22"/>
              <a:gd name="T32" fmla="*/ 16 w 20"/>
              <a:gd name="T33" fmla="*/ 9 h 22"/>
              <a:gd name="T34" fmla="*/ 16 w 20"/>
              <a:gd name="T35" fmla="*/ 9 h 22"/>
              <a:gd name="T36" fmla="*/ 16 w 20"/>
              <a:gd name="T37" fmla="*/ 9 h 22"/>
              <a:gd name="T38" fmla="*/ 16 w 20"/>
              <a:gd name="T39" fmla="*/ 8 h 22"/>
              <a:gd name="T40" fmla="*/ 15 w 20"/>
              <a:gd name="T41" fmla="*/ 8 h 22"/>
              <a:gd name="T42" fmla="*/ 15 w 20"/>
              <a:gd name="T43" fmla="*/ 7 h 22"/>
              <a:gd name="T44" fmla="*/ 15 w 20"/>
              <a:gd name="T45" fmla="*/ 7 h 22"/>
              <a:gd name="T46" fmla="*/ 15 w 20"/>
              <a:gd name="T47" fmla="*/ 7 h 22"/>
              <a:gd name="T48" fmla="*/ 15 w 20"/>
              <a:gd name="T49" fmla="*/ 5 h 22"/>
              <a:gd name="T50" fmla="*/ 15 w 20"/>
              <a:gd name="T51" fmla="*/ 5 h 22"/>
              <a:gd name="T52" fmla="*/ 14 w 20"/>
              <a:gd name="T53" fmla="*/ 4 h 22"/>
              <a:gd name="T54" fmla="*/ 14 w 20"/>
              <a:gd name="T55" fmla="*/ 4 h 22"/>
              <a:gd name="T56" fmla="*/ 14 w 20"/>
              <a:gd name="T57" fmla="*/ 4 h 22"/>
              <a:gd name="T58" fmla="*/ 14 w 20"/>
              <a:gd name="T59" fmla="*/ 3 h 22"/>
              <a:gd name="T60" fmla="*/ 14 w 20"/>
              <a:gd name="T61" fmla="*/ 3 h 22"/>
              <a:gd name="T62" fmla="*/ 14 w 20"/>
              <a:gd name="T63" fmla="*/ 1 h 22"/>
              <a:gd name="T64" fmla="*/ 12 w 20"/>
              <a:gd name="T65" fmla="*/ 1 h 22"/>
              <a:gd name="T66" fmla="*/ 0 w 20"/>
              <a:gd name="T6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" h="22">
                <a:moveTo>
                  <a:pt x="0" y="22"/>
                </a:moveTo>
                <a:lnTo>
                  <a:pt x="20" y="22"/>
                </a:lnTo>
                <a:lnTo>
                  <a:pt x="20" y="22"/>
                </a:lnTo>
                <a:lnTo>
                  <a:pt x="20" y="22"/>
                </a:lnTo>
                <a:lnTo>
                  <a:pt x="20" y="22"/>
                </a:lnTo>
                <a:lnTo>
                  <a:pt x="20" y="22"/>
                </a:lnTo>
                <a:lnTo>
                  <a:pt x="20" y="21"/>
                </a:lnTo>
                <a:lnTo>
                  <a:pt x="20" y="21"/>
                </a:lnTo>
                <a:lnTo>
                  <a:pt x="20" y="21"/>
                </a:lnTo>
                <a:lnTo>
                  <a:pt x="20" y="20"/>
                </a:lnTo>
                <a:lnTo>
                  <a:pt x="20" y="20"/>
                </a:lnTo>
                <a:lnTo>
                  <a:pt x="20" y="20"/>
                </a:lnTo>
                <a:lnTo>
                  <a:pt x="19" y="20"/>
                </a:lnTo>
                <a:lnTo>
                  <a:pt x="19" y="20"/>
                </a:lnTo>
                <a:lnTo>
                  <a:pt x="19" y="18"/>
                </a:lnTo>
                <a:lnTo>
                  <a:pt x="19" y="18"/>
                </a:lnTo>
                <a:lnTo>
                  <a:pt x="19" y="18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7" y="14"/>
                </a:lnTo>
                <a:lnTo>
                  <a:pt x="17" y="14"/>
                </a:lnTo>
                <a:lnTo>
                  <a:pt x="17" y="13"/>
                </a:lnTo>
                <a:lnTo>
                  <a:pt x="17" y="13"/>
                </a:lnTo>
                <a:lnTo>
                  <a:pt x="17" y="13"/>
                </a:lnTo>
                <a:lnTo>
                  <a:pt x="17" y="13"/>
                </a:lnTo>
                <a:lnTo>
                  <a:pt x="17" y="12"/>
                </a:lnTo>
                <a:lnTo>
                  <a:pt x="16" y="12"/>
                </a:lnTo>
                <a:lnTo>
                  <a:pt x="16" y="12"/>
                </a:lnTo>
                <a:lnTo>
                  <a:pt x="16" y="12"/>
                </a:lnTo>
                <a:lnTo>
                  <a:pt x="16" y="12"/>
                </a:lnTo>
                <a:lnTo>
                  <a:pt x="16" y="11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6" y="8"/>
                </a:lnTo>
                <a:lnTo>
                  <a:pt x="15" y="8"/>
                </a:lnTo>
                <a:lnTo>
                  <a:pt x="15" y="8"/>
                </a:lnTo>
                <a:lnTo>
                  <a:pt x="15" y="8"/>
                </a:lnTo>
                <a:lnTo>
                  <a:pt x="15" y="7"/>
                </a:lnTo>
                <a:lnTo>
                  <a:pt x="15" y="7"/>
                </a:lnTo>
                <a:lnTo>
                  <a:pt x="15" y="7"/>
                </a:lnTo>
                <a:lnTo>
                  <a:pt x="15" y="7"/>
                </a:lnTo>
                <a:lnTo>
                  <a:pt x="15" y="7"/>
                </a:lnTo>
                <a:lnTo>
                  <a:pt x="15" y="5"/>
                </a:lnTo>
                <a:lnTo>
                  <a:pt x="15" y="5"/>
                </a:lnTo>
                <a:lnTo>
                  <a:pt x="15" y="5"/>
                </a:lnTo>
                <a:lnTo>
                  <a:pt x="15" y="5"/>
                </a:lnTo>
                <a:lnTo>
                  <a:pt x="14" y="5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4" y="3"/>
                </a:lnTo>
                <a:lnTo>
                  <a:pt x="14" y="3"/>
                </a:lnTo>
                <a:lnTo>
                  <a:pt x="14" y="3"/>
                </a:lnTo>
                <a:lnTo>
                  <a:pt x="14" y="1"/>
                </a:lnTo>
                <a:lnTo>
                  <a:pt x="14" y="1"/>
                </a:lnTo>
                <a:lnTo>
                  <a:pt x="14" y="1"/>
                </a:lnTo>
                <a:lnTo>
                  <a:pt x="12" y="1"/>
                </a:lnTo>
                <a:lnTo>
                  <a:pt x="12" y="0"/>
                </a:lnTo>
                <a:lnTo>
                  <a:pt x="0" y="0"/>
                </a:lnTo>
                <a:lnTo>
                  <a:pt x="0" y="2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" name="Rectangle 494"/>
          <p:cNvSpPr>
            <a:spLocks noChangeArrowheads="1"/>
          </p:cNvSpPr>
          <p:nvPr/>
        </p:nvSpPr>
        <p:spPr bwMode="auto">
          <a:xfrm>
            <a:off x="5804635" y="178374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7" name="Rectangle 495"/>
          <p:cNvSpPr>
            <a:spLocks noChangeArrowheads="1"/>
          </p:cNvSpPr>
          <p:nvPr/>
        </p:nvSpPr>
        <p:spPr bwMode="auto">
          <a:xfrm>
            <a:off x="5804635" y="184089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8" name="Freeform 496"/>
          <p:cNvSpPr>
            <a:spLocks/>
          </p:cNvSpPr>
          <p:nvPr/>
        </p:nvSpPr>
        <p:spPr bwMode="auto">
          <a:xfrm>
            <a:off x="5804635" y="1901221"/>
            <a:ext cx="34925" cy="22225"/>
          </a:xfrm>
          <a:custGeom>
            <a:avLst/>
            <a:gdLst>
              <a:gd name="T0" fmla="*/ 0 w 22"/>
              <a:gd name="T1" fmla="*/ 14 h 14"/>
              <a:gd name="T2" fmla="*/ 0 w 22"/>
              <a:gd name="T3" fmla="*/ 13 h 14"/>
              <a:gd name="T4" fmla="*/ 1 w 22"/>
              <a:gd name="T5" fmla="*/ 13 h 14"/>
              <a:gd name="T6" fmla="*/ 1 w 22"/>
              <a:gd name="T7" fmla="*/ 13 h 14"/>
              <a:gd name="T8" fmla="*/ 1 w 22"/>
              <a:gd name="T9" fmla="*/ 13 h 14"/>
              <a:gd name="T10" fmla="*/ 1 w 22"/>
              <a:gd name="T11" fmla="*/ 13 h 14"/>
              <a:gd name="T12" fmla="*/ 2 w 22"/>
              <a:gd name="T13" fmla="*/ 13 h 14"/>
              <a:gd name="T14" fmla="*/ 2 w 22"/>
              <a:gd name="T15" fmla="*/ 13 h 14"/>
              <a:gd name="T16" fmla="*/ 4 w 22"/>
              <a:gd name="T17" fmla="*/ 13 h 14"/>
              <a:gd name="T18" fmla="*/ 4 w 22"/>
              <a:gd name="T19" fmla="*/ 13 h 14"/>
              <a:gd name="T20" fmla="*/ 4 w 22"/>
              <a:gd name="T21" fmla="*/ 13 h 14"/>
              <a:gd name="T22" fmla="*/ 4 w 22"/>
              <a:gd name="T23" fmla="*/ 13 h 14"/>
              <a:gd name="T24" fmla="*/ 5 w 22"/>
              <a:gd name="T25" fmla="*/ 13 h 14"/>
              <a:gd name="T26" fmla="*/ 5 w 22"/>
              <a:gd name="T27" fmla="*/ 12 h 14"/>
              <a:gd name="T28" fmla="*/ 5 w 22"/>
              <a:gd name="T29" fmla="*/ 12 h 14"/>
              <a:gd name="T30" fmla="*/ 5 w 22"/>
              <a:gd name="T31" fmla="*/ 12 h 14"/>
              <a:gd name="T32" fmla="*/ 6 w 22"/>
              <a:gd name="T33" fmla="*/ 12 h 14"/>
              <a:gd name="T34" fmla="*/ 6 w 22"/>
              <a:gd name="T35" fmla="*/ 12 h 14"/>
              <a:gd name="T36" fmla="*/ 6 w 22"/>
              <a:gd name="T37" fmla="*/ 12 h 14"/>
              <a:gd name="T38" fmla="*/ 6 w 22"/>
              <a:gd name="T39" fmla="*/ 12 h 14"/>
              <a:gd name="T40" fmla="*/ 8 w 22"/>
              <a:gd name="T41" fmla="*/ 12 h 14"/>
              <a:gd name="T42" fmla="*/ 8 w 22"/>
              <a:gd name="T43" fmla="*/ 12 h 14"/>
              <a:gd name="T44" fmla="*/ 9 w 22"/>
              <a:gd name="T45" fmla="*/ 12 h 14"/>
              <a:gd name="T46" fmla="*/ 9 w 22"/>
              <a:gd name="T47" fmla="*/ 12 h 14"/>
              <a:gd name="T48" fmla="*/ 9 w 22"/>
              <a:gd name="T49" fmla="*/ 12 h 14"/>
              <a:gd name="T50" fmla="*/ 9 w 22"/>
              <a:gd name="T51" fmla="*/ 10 h 14"/>
              <a:gd name="T52" fmla="*/ 10 w 22"/>
              <a:gd name="T53" fmla="*/ 10 h 14"/>
              <a:gd name="T54" fmla="*/ 10 w 22"/>
              <a:gd name="T55" fmla="*/ 10 h 14"/>
              <a:gd name="T56" fmla="*/ 10 w 22"/>
              <a:gd name="T57" fmla="*/ 10 h 14"/>
              <a:gd name="T58" fmla="*/ 10 w 22"/>
              <a:gd name="T59" fmla="*/ 10 h 14"/>
              <a:gd name="T60" fmla="*/ 10 w 22"/>
              <a:gd name="T61" fmla="*/ 10 h 14"/>
              <a:gd name="T62" fmla="*/ 12 w 22"/>
              <a:gd name="T63" fmla="*/ 10 h 14"/>
              <a:gd name="T64" fmla="*/ 12 w 22"/>
              <a:gd name="T65" fmla="*/ 10 h 14"/>
              <a:gd name="T66" fmla="*/ 13 w 22"/>
              <a:gd name="T67" fmla="*/ 9 h 14"/>
              <a:gd name="T68" fmla="*/ 13 w 22"/>
              <a:gd name="T69" fmla="*/ 9 h 14"/>
              <a:gd name="T70" fmla="*/ 14 w 22"/>
              <a:gd name="T71" fmla="*/ 9 h 14"/>
              <a:gd name="T72" fmla="*/ 14 w 22"/>
              <a:gd name="T73" fmla="*/ 9 h 14"/>
              <a:gd name="T74" fmla="*/ 16 w 22"/>
              <a:gd name="T75" fmla="*/ 9 h 14"/>
              <a:gd name="T76" fmla="*/ 16 w 22"/>
              <a:gd name="T77" fmla="*/ 9 h 14"/>
              <a:gd name="T78" fmla="*/ 16 w 22"/>
              <a:gd name="T79" fmla="*/ 9 h 14"/>
              <a:gd name="T80" fmla="*/ 16 w 22"/>
              <a:gd name="T81" fmla="*/ 9 h 14"/>
              <a:gd name="T82" fmla="*/ 17 w 22"/>
              <a:gd name="T83" fmla="*/ 8 h 14"/>
              <a:gd name="T84" fmla="*/ 17 w 22"/>
              <a:gd name="T85" fmla="*/ 8 h 14"/>
              <a:gd name="T86" fmla="*/ 17 w 22"/>
              <a:gd name="T87" fmla="*/ 8 h 14"/>
              <a:gd name="T88" fmla="*/ 18 w 22"/>
              <a:gd name="T89" fmla="*/ 8 h 14"/>
              <a:gd name="T90" fmla="*/ 18 w 22"/>
              <a:gd name="T91" fmla="*/ 8 h 14"/>
              <a:gd name="T92" fmla="*/ 18 w 22"/>
              <a:gd name="T93" fmla="*/ 8 h 14"/>
              <a:gd name="T94" fmla="*/ 19 w 22"/>
              <a:gd name="T95" fmla="*/ 8 h 14"/>
              <a:gd name="T96" fmla="*/ 19 w 22"/>
              <a:gd name="T97" fmla="*/ 8 h 14"/>
              <a:gd name="T98" fmla="*/ 19 w 22"/>
              <a:gd name="T99" fmla="*/ 8 h 14"/>
              <a:gd name="T100" fmla="*/ 19 w 22"/>
              <a:gd name="T101" fmla="*/ 8 h 14"/>
              <a:gd name="T102" fmla="*/ 19 w 22"/>
              <a:gd name="T103" fmla="*/ 8 h 14"/>
              <a:gd name="T104" fmla="*/ 21 w 22"/>
              <a:gd name="T105" fmla="*/ 7 h 14"/>
              <a:gd name="T106" fmla="*/ 21 w 22"/>
              <a:gd name="T107" fmla="*/ 7 h 14"/>
              <a:gd name="T108" fmla="*/ 21 w 22"/>
              <a:gd name="T109" fmla="*/ 7 h 14"/>
              <a:gd name="T110" fmla="*/ 21 w 22"/>
              <a:gd name="T111" fmla="*/ 7 h 14"/>
              <a:gd name="T112" fmla="*/ 22 w 22"/>
              <a:gd name="T113" fmla="*/ 7 h 14"/>
              <a:gd name="T114" fmla="*/ 22 w 22"/>
              <a:gd name="T115" fmla="*/ 0 h 14"/>
              <a:gd name="T116" fmla="*/ 0 w 22"/>
              <a:gd name="T117" fmla="*/ 0 h 14"/>
              <a:gd name="T118" fmla="*/ 0 w 22"/>
              <a:gd name="T119" fmla="*/ 14 h 14"/>
              <a:gd name="T120" fmla="*/ 0 w 22"/>
              <a:gd name="T12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" h="14">
                <a:moveTo>
                  <a:pt x="0" y="14"/>
                </a:moveTo>
                <a:lnTo>
                  <a:pt x="0" y="13"/>
                </a:lnTo>
                <a:lnTo>
                  <a:pt x="1" y="13"/>
                </a:lnTo>
                <a:lnTo>
                  <a:pt x="1" y="13"/>
                </a:lnTo>
                <a:lnTo>
                  <a:pt x="1" y="13"/>
                </a:lnTo>
                <a:lnTo>
                  <a:pt x="1" y="13"/>
                </a:lnTo>
                <a:lnTo>
                  <a:pt x="2" y="13"/>
                </a:lnTo>
                <a:lnTo>
                  <a:pt x="2" y="13"/>
                </a:lnTo>
                <a:lnTo>
                  <a:pt x="4" y="13"/>
                </a:lnTo>
                <a:lnTo>
                  <a:pt x="4" y="13"/>
                </a:lnTo>
                <a:lnTo>
                  <a:pt x="4" y="13"/>
                </a:lnTo>
                <a:lnTo>
                  <a:pt x="4" y="13"/>
                </a:lnTo>
                <a:lnTo>
                  <a:pt x="5" y="13"/>
                </a:lnTo>
                <a:lnTo>
                  <a:pt x="5" y="12"/>
                </a:lnTo>
                <a:lnTo>
                  <a:pt x="5" y="12"/>
                </a:lnTo>
                <a:lnTo>
                  <a:pt x="5" y="12"/>
                </a:lnTo>
                <a:lnTo>
                  <a:pt x="6" y="12"/>
                </a:lnTo>
                <a:lnTo>
                  <a:pt x="6" y="12"/>
                </a:lnTo>
                <a:lnTo>
                  <a:pt x="6" y="12"/>
                </a:lnTo>
                <a:lnTo>
                  <a:pt x="6" y="12"/>
                </a:lnTo>
                <a:lnTo>
                  <a:pt x="8" y="12"/>
                </a:lnTo>
                <a:lnTo>
                  <a:pt x="8" y="12"/>
                </a:lnTo>
                <a:lnTo>
                  <a:pt x="9" y="12"/>
                </a:lnTo>
                <a:lnTo>
                  <a:pt x="9" y="12"/>
                </a:lnTo>
                <a:lnTo>
                  <a:pt x="9" y="12"/>
                </a:lnTo>
                <a:lnTo>
                  <a:pt x="9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2" y="10"/>
                </a:lnTo>
                <a:lnTo>
                  <a:pt x="12" y="10"/>
                </a:lnTo>
                <a:lnTo>
                  <a:pt x="13" y="9"/>
                </a:lnTo>
                <a:lnTo>
                  <a:pt x="13" y="9"/>
                </a:lnTo>
                <a:lnTo>
                  <a:pt x="14" y="9"/>
                </a:lnTo>
                <a:lnTo>
                  <a:pt x="14" y="9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7" y="8"/>
                </a:lnTo>
                <a:lnTo>
                  <a:pt x="17" y="8"/>
                </a:lnTo>
                <a:lnTo>
                  <a:pt x="17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21" y="7"/>
                </a:lnTo>
                <a:lnTo>
                  <a:pt x="21" y="7"/>
                </a:lnTo>
                <a:lnTo>
                  <a:pt x="21" y="7"/>
                </a:lnTo>
                <a:lnTo>
                  <a:pt x="21" y="7"/>
                </a:lnTo>
                <a:lnTo>
                  <a:pt x="22" y="7"/>
                </a:lnTo>
                <a:lnTo>
                  <a:pt x="22" y="0"/>
                </a:lnTo>
                <a:lnTo>
                  <a:pt x="0" y="0"/>
                </a:lnTo>
                <a:lnTo>
                  <a:pt x="0" y="14"/>
                </a:lnTo>
                <a:lnTo>
                  <a:pt x="0" y="14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9" name="Rectangle 497"/>
          <p:cNvSpPr>
            <a:spLocks noChangeArrowheads="1"/>
          </p:cNvSpPr>
          <p:nvPr/>
        </p:nvSpPr>
        <p:spPr bwMode="auto">
          <a:xfrm>
            <a:off x="5744310" y="178374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0" name="Rectangle 498"/>
          <p:cNvSpPr>
            <a:spLocks noChangeArrowheads="1"/>
          </p:cNvSpPr>
          <p:nvPr/>
        </p:nvSpPr>
        <p:spPr bwMode="auto">
          <a:xfrm>
            <a:off x="5744310" y="184089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1" name="Freeform 499"/>
          <p:cNvSpPr>
            <a:spLocks/>
          </p:cNvSpPr>
          <p:nvPr/>
        </p:nvSpPr>
        <p:spPr bwMode="auto">
          <a:xfrm>
            <a:off x="5744310" y="1901221"/>
            <a:ext cx="34925" cy="31750"/>
          </a:xfrm>
          <a:custGeom>
            <a:avLst/>
            <a:gdLst>
              <a:gd name="T0" fmla="*/ 1 w 17"/>
              <a:gd name="T1" fmla="*/ 15 h 15"/>
              <a:gd name="T2" fmla="*/ 1 w 17"/>
              <a:gd name="T3" fmla="*/ 15 h 15"/>
              <a:gd name="T4" fmla="*/ 2 w 17"/>
              <a:gd name="T5" fmla="*/ 15 h 15"/>
              <a:gd name="T6" fmla="*/ 2 w 17"/>
              <a:gd name="T7" fmla="*/ 15 h 15"/>
              <a:gd name="T8" fmla="*/ 3 w 17"/>
              <a:gd name="T9" fmla="*/ 15 h 15"/>
              <a:gd name="T10" fmla="*/ 3 w 17"/>
              <a:gd name="T11" fmla="*/ 15 h 15"/>
              <a:gd name="T12" fmla="*/ 4 w 17"/>
              <a:gd name="T13" fmla="*/ 15 h 15"/>
              <a:gd name="T14" fmla="*/ 4 w 17"/>
              <a:gd name="T15" fmla="*/ 15 h 15"/>
              <a:gd name="T16" fmla="*/ 4 w 17"/>
              <a:gd name="T17" fmla="*/ 15 h 15"/>
              <a:gd name="T18" fmla="*/ 5 w 17"/>
              <a:gd name="T19" fmla="*/ 15 h 15"/>
              <a:gd name="T20" fmla="*/ 5 w 17"/>
              <a:gd name="T21" fmla="*/ 15 h 15"/>
              <a:gd name="T22" fmla="*/ 5 w 17"/>
              <a:gd name="T23" fmla="*/ 15 h 15"/>
              <a:gd name="T24" fmla="*/ 6 w 17"/>
              <a:gd name="T25" fmla="*/ 14 h 15"/>
              <a:gd name="T26" fmla="*/ 6 w 17"/>
              <a:gd name="T27" fmla="*/ 14 h 15"/>
              <a:gd name="T28" fmla="*/ 6 w 17"/>
              <a:gd name="T29" fmla="*/ 14 h 15"/>
              <a:gd name="T30" fmla="*/ 7 w 17"/>
              <a:gd name="T31" fmla="*/ 14 h 15"/>
              <a:gd name="T32" fmla="*/ 7 w 17"/>
              <a:gd name="T33" fmla="*/ 14 h 15"/>
              <a:gd name="T34" fmla="*/ 7 w 17"/>
              <a:gd name="T35" fmla="*/ 14 h 15"/>
              <a:gd name="T36" fmla="*/ 7 w 17"/>
              <a:gd name="T37" fmla="*/ 14 h 15"/>
              <a:gd name="T38" fmla="*/ 8 w 17"/>
              <a:gd name="T39" fmla="*/ 14 h 15"/>
              <a:gd name="T40" fmla="*/ 8 w 17"/>
              <a:gd name="T41" fmla="*/ 14 h 15"/>
              <a:gd name="T42" fmla="*/ 8 w 17"/>
              <a:gd name="T43" fmla="*/ 14 h 15"/>
              <a:gd name="T44" fmla="*/ 9 w 17"/>
              <a:gd name="T45" fmla="*/ 14 h 15"/>
              <a:gd name="T46" fmla="*/ 9 w 17"/>
              <a:gd name="T47" fmla="*/ 14 h 15"/>
              <a:gd name="T48" fmla="*/ 10 w 17"/>
              <a:gd name="T49" fmla="*/ 14 h 15"/>
              <a:gd name="T50" fmla="*/ 10 w 17"/>
              <a:gd name="T51" fmla="*/ 14 h 15"/>
              <a:gd name="T52" fmla="*/ 11 w 17"/>
              <a:gd name="T53" fmla="*/ 14 h 15"/>
              <a:gd name="T54" fmla="*/ 12 w 17"/>
              <a:gd name="T55" fmla="*/ 14 h 15"/>
              <a:gd name="T56" fmla="*/ 12 w 17"/>
              <a:gd name="T57" fmla="*/ 14 h 15"/>
              <a:gd name="T58" fmla="*/ 12 w 17"/>
              <a:gd name="T59" fmla="*/ 14 h 15"/>
              <a:gd name="T60" fmla="*/ 13 w 17"/>
              <a:gd name="T61" fmla="*/ 14 h 15"/>
              <a:gd name="T62" fmla="*/ 13 w 17"/>
              <a:gd name="T63" fmla="*/ 14 h 15"/>
              <a:gd name="T64" fmla="*/ 13 w 17"/>
              <a:gd name="T65" fmla="*/ 14 h 15"/>
              <a:gd name="T66" fmla="*/ 13 w 17"/>
              <a:gd name="T67" fmla="*/ 14 h 15"/>
              <a:gd name="T68" fmla="*/ 14 w 17"/>
              <a:gd name="T69" fmla="*/ 14 h 15"/>
              <a:gd name="T70" fmla="*/ 14 w 17"/>
              <a:gd name="T71" fmla="*/ 14 h 15"/>
              <a:gd name="T72" fmla="*/ 17 w 17"/>
              <a:gd name="T73" fmla="*/ 13 h 15"/>
              <a:gd name="T74" fmla="*/ 17 w 17"/>
              <a:gd name="T75" fmla="*/ 0 h 15"/>
              <a:gd name="T76" fmla="*/ 0 w 17"/>
              <a:gd name="T77" fmla="*/ 0 h 15"/>
              <a:gd name="T78" fmla="*/ 0 w 17"/>
              <a:gd name="T79" fmla="*/ 15 h 15"/>
              <a:gd name="T80" fmla="*/ 1 w 17"/>
              <a:gd name="T81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" h="15">
                <a:moveTo>
                  <a:pt x="1" y="15"/>
                </a:moveTo>
                <a:cubicBezTo>
                  <a:pt x="1" y="15"/>
                  <a:pt x="1" y="15"/>
                  <a:pt x="1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5" y="13"/>
                  <a:pt x="16" y="13"/>
                  <a:pt x="17" y="13"/>
                </a:cubicBezTo>
                <a:cubicBezTo>
                  <a:pt x="17" y="0"/>
                  <a:pt x="17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lnTo>
                  <a:pt x="1" y="15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2" name="Rectangle 500"/>
          <p:cNvSpPr>
            <a:spLocks noChangeArrowheads="1"/>
          </p:cNvSpPr>
          <p:nvPr/>
        </p:nvSpPr>
        <p:spPr bwMode="auto">
          <a:xfrm>
            <a:off x="5683985" y="178374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3" name="Rectangle 501"/>
          <p:cNvSpPr>
            <a:spLocks noChangeArrowheads="1"/>
          </p:cNvSpPr>
          <p:nvPr/>
        </p:nvSpPr>
        <p:spPr bwMode="auto">
          <a:xfrm>
            <a:off x="5683985" y="184089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4" name="Freeform 502"/>
          <p:cNvSpPr>
            <a:spLocks/>
          </p:cNvSpPr>
          <p:nvPr/>
        </p:nvSpPr>
        <p:spPr bwMode="auto">
          <a:xfrm>
            <a:off x="5683985" y="1901221"/>
            <a:ext cx="34925" cy="31750"/>
          </a:xfrm>
          <a:custGeom>
            <a:avLst/>
            <a:gdLst>
              <a:gd name="T0" fmla="*/ 0 w 17"/>
              <a:gd name="T1" fmla="*/ 13 h 15"/>
              <a:gd name="T2" fmla="*/ 0 w 17"/>
              <a:gd name="T3" fmla="*/ 13 h 15"/>
              <a:gd name="T4" fmla="*/ 0 w 17"/>
              <a:gd name="T5" fmla="*/ 13 h 15"/>
              <a:gd name="T6" fmla="*/ 0 w 17"/>
              <a:gd name="T7" fmla="*/ 13 h 15"/>
              <a:gd name="T8" fmla="*/ 0 w 17"/>
              <a:gd name="T9" fmla="*/ 13 h 15"/>
              <a:gd name="T10" fmla="*/ 1 w 17"/>
              <a:gd name="T11" fmla="*/ 13 h 15"/>
              <a:gd name="T12" fmla="*/ 1 w 17"/>
              <a:gd name="T13" fmla="*/ 13 h 15"/>
              <a:gd name="T14" fmla="*/ 1 w 17"/>
              <a:gd name="T15" fmla="*/ 13 h 15"/>
              <a:gd name="T16" fmla="*/ 2 w 17"/>
              <a:gd name="T17" fmla="*/ 13 h 15"/>
              <a:gd name="T18" fmla="*/ 2 w 17"/>
              <a:gd name="T19" fmla="*/ 13 h 15"/>
              <a:gd name="T20" fmla="*/ 2 w 17"/>
              <a:gd name="T21" fmla="*/ 13 h 15"/>
              <a:gd name="T22" fmla="*/ 3 w 17"/>
              <a:gd name="T23" fmla="*/ 14 h 15"/>
              <a:gd name="T24" fmla="*/ 3 w 17"/>
              <a:gd name="T25" fmla="*/ 14 h 15"/>
              <a:gd name="T26" fmla="*/ 4 w 17"/>
              <a:gd name="T27" fmla="*/ 14 h 15"/>
              <a:gd name="T28" fmla="*/ 4 w 17"/>
              <a:gd name="T29" fmla="*/ 14 h 15"/>
              <a:gd name="T30" fmla="*/ 4 w 17"/>
              <a:gd name="T31" fmla="*/ 14 h 15"/>
              <a:gd name="T32" fmla="*/ 5 w 17"/>
              <a:gd name="T33" fmla="*/ 14 h 15"/>
              <a:gd name="T34" fmla="*/ 5 w 17"/>
              <a:gd name="T35" fmla="*/ 14 h 15"/>
              <a:gd name="T36" fmla="*/ 6 w 17"/>
              <a:gd name="T37" fmla="*/ 14 h 15"/>
              <a:gd name="T38" fmla="*/ 6 w 17"/>
              <a:gd name="T39" fmla="*/ 14 h 15"/>
              <a:gd name="T40" fmla="*/ 7 w 17"/>
              <a:gd name="T41" fmla="*/ 14 h 15"/>
              <a:gd name="T42" fmla="*/ 7 w 17"/>
              <a:gd name="T43" fmla="*/ 14 h 15"/>
              <a:gd name="T44" fmla="*/ 7 w 17"/>
              <a:gd name="T45" fmla="*/ 14 h 15"/>
              <a:gd name="T46" fmla="*/ 7 w 17"/>
              <a:gd name="T47" fmla="*/ 14 h 15"/>
              <a:gd name="T48" fmla="*/ 7 w 17"/>
              <a:gd name="T49" fmla="*/ 14 h 15"/>
              <a:gd name="T50" fmla="*/ 8 w 17"/>
              <a:gd name="T51" fmla="*/ 14 h 15"/>
              <a:gd name="T52" fmla="*/ 8 w 17"/>
              <a:gd name="T53" fmla="*/ 14 h 15"/>
              <a:gd name="T54" fmla="*/ 8 w 17"/>
              <a:gd name="T55" fmla="*/ 14 h 15"/>
              <a:gd name="T56" fmla="*/ 9 w 17"/>
              <a:gd name="T57" fmla="*/ 14 h 15"/>
              <a:gd name="T58" fmla="*/ 9 w 17"/>
              <a:gd name="T59" fmla="*/ 14 h 15"/>
              <a:gd name="T60" fmla="*/ 9 w 17"/>
              <a:gd name="T61" fmla="*/ 14 h 15"/>
              <a:gd name="T62" fmla="*/ 9 w 17"/>
              <a:gd name="T63" fmla="*/ 14 h 15"/>
              <a:gd name="T64" fmla="*/ 10 w 17"/>
              <a:gd name="T65" fmla="*/ 14 h 15"/>
              <a:gd name="T66" fmla="*/ 10 w 17"/>
              <a:gd name="T67" fmla="*/ 14 h 15"/>
              <a:gd name="T68" fmla="*/ 17 w 17"/>
              <a:gd name="T69" fmla="*/ 15 h 15"/>
              <a:gd name="T70" fmla="*/ 17 w 17"/>
              <a:gd name="T71" fmla="*/ 0 h 15"/>
              <a:gd name="T72" fmla="*/ 0 w 17"/>
              <a:gd name="T73" fmla="*/ 0 h 15"/>
              <a:gd name="T74" fmla="*/ 0 w 17"/>
              <a:gd name="T75" fmla="*/ 1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" h="15"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2" y="15"/>
                  <a:pt x="15" y="15"/>
                  <a:pt x="17" y="15"/>
                </a:cubicBezTo>
                <a:cubicBezTo>
                  <a:pt x="17" y="0"/>
                  <a:pt x="17" y="0"/>
                  <a:pt x="17" y="0"/>
                </a:cubicBezTo>
                <a:cubicBezTo>
                  <a:pt x="0" y="0"/>
                  <a:pt x="0" y="0"/>
                  <a:pt x="0" y="0"/>
                </a:cubicBezTo>
                <a:lnTo>
                  <a:pt x="0" y="13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5" name="Rectangle 503"/>
          <p:cNvSpPr>
            <a:spLocks noChangeArrowheads="1"/>
          </p:cNvSpPr>
          <p:nvPr/>
        </p:nvSpPr>
        <p:spPr bwMode="auto">
          <a:xfrm>
            <a:off x="5623660" y="178374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" name="Rectangle 504"/>
          <p:cNvSpPr>
            <a:spLocks noChangeArrowheads="1"/>
          </p:cNvSpPr>
          <p:nvPr/>
        </p:nvSpPr>
        <p:spPr bwMode="auto">
          <a:xfrm>
            <a:off x="5623660" y="184089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" name="Freeform 505"/>
          <p:cNvSpPr>
            <a:spLocks/>
          </p:cNvSpPr>
          <p:nvPr/>
        </p:nvSpPr>
        <p:spPr bwMode="auto">
          <a:xfrm>
            <a:off x="5623660" y="1901221"/>
            <a:ext cx="34925" cy="22225"/>
          </a:xfrm>
          <a:custGeom>
            <a:avLst/>
            <a:gdLst>
              <a:gd name="T0" fmla="*/ 1 w 22"/>
              <a:gd name="T1" fmla="*/ 7 h 14"/>
              <a:gd name="T2" fmla="*/ 3 w 22"/>
              <a:gd name="T3" fmla="*/ 7 h 14"/>
              <a:gd name="T4" fmla="*/ 3 w 22"/>
              <a:gd name="T5" fmla="*/ 8 h 14"/>
              <a:gd name="T6" fmla="*/ 4 w 22"/>
              <a:gd name="T7" fmla="*/ 8 h 14"/>
              <a:gd name="T8" fmla="*/ 4 w 22"/>
              <a:gd name="T9" fmla="*/ 8 h 14"/>
              <a:gd name="T10" fmla="*/ 4 w 22"/>
              <a:gd name="T11" fmla="*/ 8 h 14"/>
              <a:gd name="T12" fmla="*/ 5 w 22"/>
              <a:gd name="T13" fmla="*/ 8 h 14"/>
              <a:gd name="T14" fmla="*/ 7 w 22"/>
              <a:gd name="T15" fmla="*/ 9 h 14"/>
              <a:gd name="T16" fmla="*/ 7 w 22"/>
              <a:gd name="T17" fmla="*/ 9 h 14"/>
              <a:gd name="T18" fmla="*/ 8 w 22"/>
              <a:gd name="T19" fmla="*/ 9 h 14"/>
              <a:gd name="T20" fmla="*/ 9 w 22"/>
              <a:gd name="T21" fmla="*/ 9 h 14"/>
              <a:gd name="T22" fmla="*/ 9 w 22"/>
              <a:gd name="T23" fmla="*/ 10 h 14"/>
              <a:gd name="T24" fmla="*/ 11 w 22"/>
              <a:gd name="T25" fmla="*/ 10 h 14"/>
              <a:gd name="T26" fmla="*/ 11 w 22"/>
              <a:gd name="T27" fmla="*/ 10 h 14"/>
              <a:gd name="T28" fmla="*/ 11 w 22"/>
              <a:gd name="T29" fmla="*/ 10 h 14"/>
              <a:gd name="T30" fmla="*/ 12 w 22"/>
              <a:gd name="T31" fmla="*/ 10 h 14"/>
              <a:gd name="T32" fmla="*/ 12 w 22"/>
              <a:gd name="T33" fmla="*/ 10 h 14"/>
              <a:gd name="T34" fmla="*/ 13 w 22"/>
              <a:gd name="T35" fmla="*/ 10 h 14"/>
              <a:gd name="T36" fmla="*/ 15 w 22"/>
              <a:gd name="T37" fmla="*/ 12 h 14"/>
              <a:gd name="T38" fmla="*/ 15 w 22"/>
              <a:gd name="T39" fmla="*/ 12 h 14"/>
              <a:gd name="T40" fmla="*/ 15 w 22"/>
              <a:gd name="T41" fmla="*/ 12 h 14"/>
              <a:gd name="T42" fmla="*/ 16 w 22"/>
              <a:gd name="T43" fmla="*/ 12 h 14"/>
              <a:gd name="T44" fmla="*/ 17 w 22"/>
              <a:gd name="T45" fmla="*/ 12 h 14"/>
              <a:gd name="T46" fmla="*/ 17 w 22"/>
              <a:gd name="T47" fmla="*/ 12 h 14"/>
              <a:gd name="T48" fmla="*/ 18 w 22"/>
              <a:gd name="T49" fmla="*/ 13 h 14"/>
              <a:gd name="T50" fmla="*/ 20 w 22"/>
              <a:gd name="T51" fmla="*/ 13 h 14"/>
              <a:gd name="T52" fmla="*/ 20 w 22"/>
              <a:gd name="T53" fmla="*/ 13 h 14"/>
              <a:gd name="T54" fmla="*/ 21 w 22"/>
              <a:gd name="T55" fmla="*/ 13 h 14"/>
              <a:gd name="T56" fmla="*/ 21 w 22"/>
              <a:gd name="T57" fmla="*/ 13 h 14"/>
              <a:gd name="T58" fmla="*/ 22 w 22"/>
              <a:gd name="T59" fmla="*/ 13 h 14"/>
              <a:gd name="T60" fmla="*/ 22 w 22"/>
              <a:gd name="T61" fmla="*/ 13 h 14"/>
              <a:gd name="T62" fmla="*/ 22 w 22"/>
              <a:gd name="T63" fmla="*/ 0 h 14"/>
              <a:gd name="T64" fmla="*/ 0 w 22"/>
              <a:gd name="T6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" h="14">
                <a:moveTo>
                  <a:pt x="1" y="7"/>
                </a:moveTo>
                <a:lnTo>
                  <a:pt x="1" y="7"/>
                </a:lnTo>
                <a:lnTo>
                  <a:pt x="1" y="7"/>
                </a:lnTo>
                <a:lnTo>
                  <a:pt x="3" y="7"/>
                </a:lnTo>
                <a:lnTo>
                  <a:pt x="3" y="8"/>
                </a:lnTo>
                <a:lnTo>
                  <a:pt x="3" y="8"/>
                </a:lnTo>
                <a:lnTo>
                  <a:pt x="3" y="8"/>
                </a:lnTo>
                <a:lnTo>
                  <a:pt x="4" y="8"/>
                </a:lnTo>
                <a:lnTo>
                  <a:pt x="4" y="8"/>
                </a:lnTo>
                <a:lnTo>
                  <a:pt x="4" y="8"/>
                </a:lnTo>
                <a:lnTo>
                  <a:pt x="4" y="8"/>
                </a:lnTo>
                <a:lnTo>
                  <a:pt x="4" y="8"/>
                </a:lnTo>
                <a:lnTo>
                  <a:pt x="5" y="8"/>
                </a:lnTo>
                <a:lnTo>
                  <a:pt x="5" y="8"/>
                </a:lnTo>
                <a:lnTo>
                  <a:pt x="5" y="9"/>
                </a:lnTo>
                <a:lnTo>
                  <a:pt x="7" y="9"/>
                </a:lnTo>
                <a:lnTo>
                  <a:pt x="7" y="9"/>
                </a:lnTo>
                <a:lnTo>
                  <a:pt x="7" y="9"/>
                </a:lnTo>
                <a:lnTo>
                  <a:pt x="8" y="9"/>
                </a:lnTo>
                <a:lnTo>
                  <a:pt x="8" y="9"/>
                </a:lnTo>
                <a:lnTo>
                  <a:pt x="8" y="9"/>
                </a:lnTo>
                <a:lnTo>
                  <a:pt x="9" y="9"/>
                </a:lnTo>
                <a:lnTo>
                  <a:pt x="9" y="9"/>
                </a:lnTo>
                <a:lnTo>
                  <a:pt x="9" y="10"/>
                </a:lnTo>
                <a:lnTo>
                  <a:pt x="9" y="10"/>
                </a:lnTo>
                <a:lnTo>
                  <a:pt x="11" y="10"/>
                </a:lnTo>
                <a:lnTo>
                  <a:pt x="11" y="10"/>
                </a:lnTo>
                <a:lnTo>
                  <a:pt x="11" y="10"/>
                </a:lnTo>
                <a:lnTo>
                  <a:pt x="11" y="10"/>
                </a:lnTo>
                <a:lnTo>
                  <a:pt x="11" y="10"/>
                </a:lnTo>
                <a:lnTo>
                  <a:pt x="12" y="10"/>
                </a:lnTo>
                <a:lnTo>
                  <a:pt x="12" y="10"/>
                </a:lnTo>
                <a:lnTo>
                  <a:pt x="12" y="10"/>
                </a:lnTo>
                <a:lnTo>
                  <a:pt x="12" y="10"/>
                </a:lnTo>
                <a:lnTo>
                  <a:pt x="13" y="10"/>
                </a:lnTo>
                <a:lnTo>
                  <a:pt x="13" y="10"/>
                </a:lnTo>
                <a:lnTo>
                  <a:pt x="13" y="10"/>
                </a:lnTo>
                <a:lnTo>
                  <a:pt x="15" y="12"/>
                </a:lnTo>
                <a:lnTo>
                  <a:pt x="15" y="12"/>
                </a:lnTo>
                <a:lnTo>
                  <a:pt x="15" y="12"/>
                </a:lnTo>
                <a:lnTo>
                  <a:pt x="15" y="12"/>
                </a:lnTo>
                <a:lnTo>
                  <a:pt x="15" y="12"/>
                </a:lnTo>
                <a:lnTo>
                  <a:pt x="16" y="12"/>
                </a:lnTo>
                <a:lnTo>
                  <a:pt x="16" y="12"/>
                </a:lnTo>
                <a:lnTo>
                  <a:pt x="16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8" y="13"/>
                </a:lnTo>
                <a:lnTo>
                  <a:pt x="18" y="13"/>
                </a:lnTo>
                <a:lnTo>
                  <a:pt x="18" y="13"/>
                </a:lnTo>
                <a:lnTo>
                  <a:pt x="20" y="13"/>
                </a:lnTo>
                <a:lnTo>
                  <a:pt x="20" y="13"/>
                </a:lnTo>
                <a:lnTo>
                  <a:pt x="20" y="13"/>
                </a:lnTo>
                <a:lnTo>
                  <a:pt x="20" y="13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22" y="13"/>
                </a:lnTo>
                <a:lnTo>
                  <a:pt x="22" y="13"/>
                </a:lnTo>
                <a:lnTo>
                  <a:pt x="22" y="13"/>
                </a:lnTo>
                <a:lnTo>
                  <a:pt x="22" y="14"/>
                </a:lnTo>
                <a:lnTo>
                  <a:pt x="22" y="0"/>
                </a:lnTo>
                <a:lnTo>
                  <a:pt x="0" y="0"/>
                </a:lnTo>
                <a:lnTo>
                  <a:pt x="0" y="7"/>
                </a:lnTo>
                <a:lnTo>
                  <a:pt x="1" y="7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" name="Freeform 506"/>
          <p:cNvSpPr>
            <a:spLocks/>
          </p:cNvSpPr>
          <p:nvPr/>
        </p:nvSpPr>
        <p:spPr bwMode="auto">
          <a:xfrm>
            <a:off x="5593498" y="1801208"/>
            <a:ext cx="7938" cy="17463"/>
          </a:xfrm>
          <a:custGeom>
            <a:avLst/>
            <a:gdLst>
              <a:gd name="T0" fmla="*/ 5 w 5"/>
              <a:gd name="T1" fmla="*/ 0 h 11"/>
              <a:gd name="T2" fmla="*/ 5 w 5"/>
              <a:gd name="T3" fmla="*/ 2 h 11"/>
              <a:gd name="T4" fmla="*/ 5 w 5"/>
              <a:gd name="T5" fmla="*/ 2 h 11"/>
              <a:gd name="T6" fmla="*/ 4 w 5"/>
              <a:gd name="T7" fmla="*/ 2 h 11"/>
              <a:gd name="T8" fmla="*/ 4 w 5"/>
              <a:gd name="T9" fmla="*/ 2 h 11"/>
              <a:gd name="T10" fmla="*/ 4 w 5"/>
              <a:gd name="T11" fmla="*/ 2 h 11"/>
              <a:gd name="T12" fmla="*/ 4 w 5"/>
              <a:gd name="T13" fmla="*/ 2 h 11"/>
              <a:gd name="T14" fmla="*/ 4 w 5"/>
              <a:gd name="T15" fmla="*/ 2 h 11"/>
              <a:gd name="T16" fmla="*/ 4 w 5"/>
              <a:gd name="T17" fmla="*/ 3 h 11"/>
              <a:gd name="T18" fmla="*/ 4 w 5"/>
              <a:gd name="T19" fmla="*/ 3 h 11"/>
              <a:gd name="T20" fmla="*/ 4 w 5"/>
              <a:gd name="T21" fmla="*/ 3 h 11"/>
              <a:gd name="T22" fmla="*/ 2 w 5"/>
              <a:gd name="T23" fmla="*/ 3 h 11"/>
              <a:gd name="T24" fmla="*/ 2 w 5"/>
              <a:gd name="T25" fmla="*/ 3 h 11"/>
              <a:gd name="T26" fmla="*/ 2 w 5"/>
              <a:gd name="T27" fmla="*/ 4 h 11"/>
              <a:gd name="T28" fmla="*/ 2 w 5"/>
              <a:gd name="T29" fmla="*/ 4 h 11"/>
              <a:gd name="T30" fmla="*/ 2 w 5"/>
              <a:gd name="T31" fmla="*/ 4 h 11"/>
              <a:gd name="T32" fmla="*/ 2 w 5"/>
              <a:gd name="T33" fmla="*/ 4 h 11"/>
              <a:gd name="T34" fmla="*/ 2 w 5"/>
              <a:gd name="T35" fmla="*/ 4 h 11"/>
              <a:gd name="T36" fmla="*/ 2 w 5"/>
              <a:gd name="T37" fmla="*/ 4 h 11"/>
              <a:gd name="T38" fmla="*/ 2 w 5"/>
              <a:gd name="T39" fmla="*/ 5 h 11"/>
              <a:gd name="T40" fmla="*/ 2 w 5"/>
              <a:gd name="T41" fmla="*/ 5 h 11"/>
              <a:gd name="T42" fmla="*/ 1 w 5"/>
              <a:gd name="T43" fmla="*/ 5 h 11"/>
              <a:gd name="T44" fmla="*/ 1 w 5"/>
              <a:gd name="T45" fmla="*/ 5 h 11"/>
              <a:gd name="T46" fmla="*/ 1 w 5"/>
              <a:gd name="T47" fmla="*/ 7 h 11"/>
              <a:gd name="T48" fmla="*/ 1 w 5"/>
              <a:gd name="T49" fmla="*/ 7 h 11"/>
              <a:gd name="T50" fmla="*/ 1 w 5"/>
              <a:gd name="T51" fmla="*/ 7 h 11"/>
              <a:gd name="T52" fmla="*/ 1 w 5"/>
              <a:gd name="T53" fmla="*/ 7 h 11"/>
              <a:gd name="T54" fmla="*/ 1 w 5"/>
              <a:gd name="T55" fmla="*/ 8 h 11"/>
              <a:gd name="T56" fmla="*/ 1 w 5"/>
              <a:gd name="T57" fmla="*/ 8 h 11"/>
              <a:gd name="T58" fmla="*/ 1 w 5"/>
              <a:gd name="T59" fmla="*/ 8 h 11"/>
              <a:gd name="T60" fmla="*/ 0 w 5"/>
              <a:gd name="T61" fmla="*/ 8 h 11"/>
              <a:gd name="T62" fmla="*/ 0 w 5"/>
              <a:gd name="T63" fmla="*/ 9 h 11"/>
              <a:gd name="T64" fmla="*/ 0 w 5"/>
              <a:gd name="T65" fmla="*/ 9 h 11"/>
              <a:gd name="T66" fmla="*/ 0 w 5"/>
              <a:gd name="T67" fmla="*/ 9 h 11"/>
              <a:gd name="T68" fmla="*/ 0 w 5"/>
              <a:gd name="T69" fmla="*/ 11 h 11"/>
              <a:gd name="T70" fmla="*/ 5 w 5"/>
              <a:gd name="T71" fmla="*/ 11 h 11"/>
              <a:gd name="T72" fmla="*/ 5 w 5"/>
              <a:gd name="T7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" h="11">
                <a:moveTo>
                  <a:pt x="5" y="0"/>
                </a:moveTo>
                <a:lnTo>
                  <a:pt x="5" y="2"/>
                </a:lnTo>
                <a:lnTo>
                  <a:pt x="5" y="2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4" y="3"/>
                </a:lnTo>
                <a:lnTo>
                  <a:pt x="4" y="3"/>
                </a:lnTo>
                <a:lnTo>
                  <a:pt x="4" y="3"/>
                </a:lnTo>
                <a:lnTo>
                  <a:pt x="2" y="3"/>
                </a:lnTo>
                <a:lnTo>
                  <a:pt x="2" y="3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7"/>
                </a:lnTo>
                <a:lnTo>
                  <a:pt x="1" y="7"/>
                </a:lnTo>
                <a:lnTo>
                  <a:pt x="1" y="7"/>
                </a:lnTo>
                <a:lnTo>
                  <a:pt x="1" y="7"/>
                </a:lnTo>
                <a:lnTo>
                  <a:pt x="1" y="8"/>
                </a:lnTo>
                <a:lnTo>
                  <a:pt x="1" y="8"/>
                </a:lnTo>
                <a:lnTo>
                  <a:pt x="1" y="8"/>
                </a:lnTo>
                <a:lnTo>
                  <a:pt x="0" y="8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11"/>
                </a:lnTo>
                <a:lnTo>
                  <a:pt x="5" y="11"/>
                </a:lnTo>
                <a:lnTo>
                  <a:pt x="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9" name="Freeform 507"/>
          <p:cNvSpPr>
            <a:spLocks/>
          </p:cNvSpPr>
          <p:nvPr/>
        </p:nvSpPr>
        <p:spPr bwMode="auto">
          <a:xfrm>
            <a:off x="5569685" y="1840896"/>
            <a:ext cx="31750" cy="34925"/>
          </a:xfrm>
          <a:custGeom>
            <a:avLst/>
            <a:gdLst>
              <a:gd name="T0" fmla="*/ 8 w 20"/>
              <a:gd name="T1" fmla="*/ 1 h 22"/>
              <a:gd name="T2" fmla="*/ 8 w 20"/>
              <a:gd name="T3" fmla="*/ 1 h 22"/>
              <a:gd name="T4" fmla="*/ 7 w 20"/>
              <a:gd name="T5" fmla="*/ 1 h 22"/>
              <a:gd name="T6" fmla="*/ 7 w 20"/>
              <a:gd name="T7" fmla="*/ 3 h 22"/>
              <a:gd name="T8" fmla="*/ 7 w 20"/>
              <a:gd name="T9" fmla="*/ 3 h 22"/>
              <a:gd name="T10" fmla="*/ 7 w 20"/>
              <a:gd name="T11" fmla="*/ 3 h 22"/>
              <a:gd name="T12" fmla="*/ 7 w 20"/>
              <a:gd name="T13" fmla="*/ 4 h 22"/>
              <a:gd name="T14" fmla="*/ 7 w 20"/>
              <a:gd name="T15" fmla="*/ 4 h 22"/>
              <a:gd name="T16" fmla="*/ 7 w 20"/>
              <a:gd name="T17" fmla="*/ 4 h 22"/>
              <a:gd name="T18" fmla="*/ 5 w 20"/>
              <a:gd name="T19" fmla="*/ 5 h 22"/>
              <a:gd name="T20" fmla="*/ 5 w 20"/>
              <a:gd name="T21" fmla="*/ 5 h 22"/>
              <a:gd name="T22" fmla="*/ 5 w 20"/>
              <a:gd name="T23" fmla="*/ 7 h 22"/>
              <a:gd name="T24" fmla="*/ 5 w 20"/>
              <a:gd name="T25" fmla="*/ 7 h 22"/>
              <a:gd name="T26" fmla="*/ 5 w 20"/>
              <a:gd name="T27" fmla="*/ 7 h 22"/>
              <a:gd name="T28" fmla="*/ 5 w 20"/>
              <a:gd name="T29" fmla="*/ 8 h 22"/>
              <a:gd name="T30" fmla="*/ 5 w 20"/>
              <a:gd name="T31" fmla="*/ 8 h 22"/>
              <a:gd name="T32" fmla="*/ 5 w 20"/>
              <a:gd name="T33" fmla="*/ 9 h 22"/>
              <a:gd name="T34" fmla="*/ 4 w 20"/>
              <a:gd name="T35" fmla="*/ 9 h 22"/>
              <a:gd name="T36" fmla="*/ 4 w 20"/>
              <a:gd name="T37" fmla="*/ 9 h 22"/>
              <a:gd name="T38" fmla="*/ 4 w 20"/>
              <a:gd name="T39" fmla="*/ 11 h 22"/>
              <a:gd name="T40" fmla="*/ 4 w 20"/>
              <a:gd name="T41" fmla="*/ 11 h 22"/>
              <a:gd name="T42" fmla="*/ 4 w 20"/>
              <a:gd name="T43" fmla="*/ 11 h 22"/>
              <a:gd name="T44" fmla="*/ 4 w 20"/>
              <a:gd name="T45" fmla="*/ 12 h 22"/>
              <a:gd name="T46" fmla="*/ 4 w 20"/>
              <a:gd name="T47" fmla="*/ 12 h 22"/>
              <a:gd name="T48" fmla="*/ 3 w 20"/>
              <a:gd name="T49" fmla="*/ 13 h 22"/>
              <a:gd name="T50" fmla="*/ 3 w 20"/>
              <a:gd name="T51" fmla="*/ 13 h 22"/>
              <a:gd name="T52" fmla="*/ 3 w 20"/>
              <a:gd name="T53" fmla="*/ 13 h 22"/>
              <a:gd name="T54" fmla="*/ 3 w 20"/>
              <a:gd name="T55" fmla="*/ 14 h 22"/>
              <a:gd name="T56" fmla="*/ 3 w 20"/>
              <a:gd name="T57" fmla="*/ 14 h 22"/>
              <a:gd name="T58" fmla="*/ 3 w 20"/>
              <a:gd name="T59" fmla="*/ 16 h 22"/>
              <a:gd name="T60" fmla="*/ 3 w 20"/>
              <a:gd name="T61" fmla="*/ 16 h 22"/>
              <a:gd name="T62" fmla="*/ 2 w 20"/>
              <a:gd name="T63" fmla="*/ 17 h 22"/>
              <a:gd name="T64" fmla="*/ 2 w 20"/>
              <a:gd name="T65" fmla="*/ 17 h 22"/>
              <a:gd name="T66" fmla="*/ 2 w 20"/>
              <a:gd name="T67" fmla="*/ 18 h 22"/>
              <a:gd name="T68" fmla="*/ 2 w 20"/>
              <a:gd name="T69" fmla="*/ 18 h 22"/>
              <a:gd name="T70" fmla="*/ 2 w 20"/>
              <a:gd name="T71" fmla="*/ 20 h 22"/>
              <a:gd name="T72" fmla="*/ 2 w 20"/>
              <a:gd name="T73" fmla="*/ 20 h 22"/>
              <a:gd name="T74" fmla="*/ 0 w 20"/>
              <a:gd name="T75" fmla="*/ 20 h 22"/>
              <a:gd name="T76" fmla="*/ 0 w 20"/>
              <a:gd name="T77" fmla="*/ 21 h 22"/>
              <a:gd name="T78" fmla="*/ 0 w 20"/>
              <a:gd name="T79" fmla="*/ 21 h 22"/>
              <a:gd name="T80" fmla="*/ 0 w 20"/>
              <a:gd name="T81" fmla="*/ 21 h 22"/>
              <a:gd name="T82" fmla="*/ 0 w 20"/>
              <a:gd name="T83" fmla="*/ 22 h 22"/>
              <a:gd name="T84" fmla="*/ 0 w 20"/>
              <a:gd name="T85" fmla="*/ 22 h 22"/>
              <a:gd name="T86" fmla="*/ 20 w 20"/>
              <a:gd name="T8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" h="22">
                <a:moveTo>
                  <a:pt x="8" y="0"/>
                </a:moveTo>
                <a:lnTo>
                  <a:pt x="8" y="1"/>
                </a:lnTo>
                <a:lnTo>
                  <a:pt x="8" y="1"/>
                </a:lnTo>
                <a:lnTo>
                  <a:pt x="8" y="1"/>
                </a:lnTo>
                <a:lnTo>
                  <a:pt x="8" y="1"/>
                </a:lnTo>
                <a:lnTo>
                  <a:pt x="7" y="1"/>
                </a:lnTo>
                <a:lnTo>
                  <a:pt x="7" y="3"/>
                </a:lnTo>
                <a:lnTo>
                  <a:pt x="7" y="3"/>
                </a:lnTo>
                <a:lnTo>
                  <a:pt x="7" y="3"/>
                </a:lnTo>
                <a:lnTo>
                  <a:pt x="7" y="3"/>
                </a:lnTo>
                <a:lnTo>
                  <a:pt x="7" y="3"/>
                </a:lnTo>
                <a:lnTo>
                  <a:pt x="7" y="3"/>
                </a:lnTo>
                <a:lnTo>
                  <a:pt x="7" y="4"/>
                </a:lnTo>
                <a:lnTo>
                  <a:pt x="7" y="4"/>
                </a:lnTo>
                <a:lnTo>
                  <a:pt x="7" y="4"/>
                </a:lnTo>
                <a:lnTo>
                  <a:pt x="7" y="4"/>
                </a:lnTo>
                <a:lnTo>
                  <a:pt x="7" y="4"/>
                </a:lnTo>
                <a:lnTo>
                  <a:pt x="7" y="4"/>
                </a:lnTo>
                <a:lnTo>
                  <a:pt x="7" y="5"/>
                </a:lnTo>
                <a:lnTo>
                  <a:pt x="5" y="5"/>
                </a:lnTo>
                <a:lnTo>
                  <a:pt x="5" y="5"/>
                </a:lnTo>
                <a:lnTo>
                  <a:pt x="5" y="5"/>
                </a:lnTo>
                <a:lnTo>
                  <a:pt x="5" y="5"/>
                </a:lnTo>
                <a:lnTo>
                  <a:pt x="5" y="7"/>
                </a:lnTo>
                <a:lnTo>
                  <a:pt x="5" y="7"/>
                </a:lnTo>
                <a:lnTo>
                  <a:pt x="5" y="7"/>
                </a:lnTo>
                <a:lnTo>
                  <a:pt x="5" y="7"/>
                </a:lnTo>
                <a:lnTo>
                  <a:pt x="5" y="7"/>
                </a:lnTo>
                <a:lnTo>
                  <a:pt x="5" y="8"/>
                </a:lnTo>
                <a:lnTo>
                  <a:pt x="5" y="8"/>
                </a:lnTo>
                <a:lnTo>
                  <a:pt x="5" y="8"/>
                </a:lnTo>
                <a:lnTo>
                  <a:pt x="5" y="8"/>
                </a:lnTo>
                <a:lnTo>
                  <a:pt x="5" y="8"/>
                </a:lnTo>
                <a:lnTo>
                  <a:pt x="5" y="9"/>
                </a:lnTo>
                <a:lnTo>
                  <a:pt x="4" y="9"/>
                </a:lnTo>
                <a:lnTo>
                  <a:pt x="4" y="9"/>
                </a:lnTo>
                <a:lnTo>
                  <a:pt x="4" y="9"/>
                </a:lnTo>
                <a:lnTo>
                  <a:pt x="4" y="9"/>
                </a:lnTo>
                <a:lnTo>
                  <a:pt x="4" y="11"/>
                </a:lnTo>
                <a:lnTo>
                  <a:pt x="4" y="11"/>
                </a:lnTo>
                <a:lnTo>
                  <a:pt x="4" y="11"/>
                </a:lnTo>
                <a:lnTo>
                  <a:pt x="4" y="11"/>
                </a:lnTo>
                <a:lnTo>
                  <a:pt x="4" y="11"/>
                </a:lnTo>
                <a:lnTo>
                  <a:pt x="4" y="11"/>
                </a:lnTo>
                <a:lnTo>
                  <a:pt x="4" y="12"/>
                </a:lnTo>
                <a:lnTo>
                  <a:pt x="4" y="12"/>
                </a:lnTo>
                <a:lnTo>
                  <a:pt x="4" y="12"/>
                </a:lnTo>
                <a:lnTo>
                  <a:pt x="4" y="12"/>
                </a:lnTo>
                <a:lnTo>
                  <a:pt x="4" y="12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3" y="14"/>
                </a:lnTo>
                <a:lnTo>
                  <a:pt x="3" y="14"/>
                </a:lnTo>
                <a:lnTo>
                  <a:pt x="3" y="14"/>
                </a:lnTo>
                <a:lnTo>
                  <a:pt x="3" y="14"/>
                </a:lnTo>
                <a:lnTo>
                  <a:pt x="3" y="16"/>
                </a:lnTo>
                <a:lnTo>
                  <a:pt x="3" y="16"/>
                </a:lnTo>
                <a:lnTo>
                  <a:pt x="3" y="16"/>
                </a:lnTo>
                <a:lnTo>
                  <a:pt x="2" y="17"/>
                </a:lnTo>
                <a:lnTo>
                  <a:pt x="2" y="17"/>
                </a:lnTo>
                <a:lnTo>
                  <a:pt x="2" y="17"/>
                </a:lnTo>
                <a:lnTo>
                  <a:pt x="2" y="17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20"/>
                </a:lnTo>
                <a:lnTo>
                  <a:pt x="2" y="20"/>
                </a:lnTo>
                <a:lnTo>
                  <a:pt x="2" y="20"/>
                </a:lnTo>
                <a:lnTo>
                  <a:pt x="2" y="20"/>
                </a:lnTo>
                <a:lnTo>
                  <a:pt x="0" y="20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2"/>
                </a:lnTo>
                <a:lnTo>
                  <a:pt x="0" y="22"/>
                </a:lnTo>
                <a:lnTo>
                  <a:pt x="0" y="22"/>
                </a:lnTo>
                <a:lnTo>
                  <a:pt x="0" y="22"/>
                </a:lnTo>
                <a:lnTo>
                  <a:pt x="20" y="22"/>
                </a:lnTo>
                <a:lnTo>
                  <a:pt x="20" y="0"/>
                </a:lnTo>
                <a:lnTo>
                  <a:pt x="8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0" name="Freeform 508"/>
          <p:cNvSpPr>
            <a:spLocks/>
          </p:cNvSpPr>
          <p:nvPr/>
        </p:nvSpPr>
        <p:spPr bwMode="auto">
          <a:xfrm>
            <a:off x="5690335" y="1629758"/>
            <a:ext cx="82550" cy="161925"/>
          </a:xfrm>
          <a:custGeom>
            <a:avLst/>
            <a:gdLst>
              <a:gd name="T0" fmla="*/ 0 w 40"/>
              <a:gd name="T1" fmla="*/ 0 h 78"/>
              <a:gd name="T2" fmla="*/ 40 w 40"/>
              <a:gd name="T3" fmla="*/ 0 h 78"/>
              <a:gd name="T4" fmla="*/ 40 w 40"/>
              <a:gd name="T5" fmla="*/ 57 h 78"/>
              <a:gd name="T6" fmla="*/ 0 w 40"/>
              <a:gd name="T7" fmla="*/ 57 h 78"/>
              <a:gd name="T8" fmla="*/ 0 w 40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78"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76"/>
                  <a:pt x="0" y="78"/>
                  <a:pt x="0" y="5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1" name="Freeform 509"/>
          <p:cNvSpPr>
            <a:spLocks/>
          </p:cNvSpPr>
          <p:nvPr/>
        </p:nvSpPr>
        <p:spPr bwMode="auto">
          <a:xfrm>
            <a:off x="5690335" y="1690083"/>
            <a:ext cx="82550" cy="53975"/>
          </a:xfrm>
          <a:custGeom>
            <a:avLst/>
            <a:gdLst>
              <a:gd name="T0" fmla="*/ 52 w 52"/>
              <a:gd name="T1" fmla="*/ 9 h 34"/>
              <a:gd name="T2" fmla="*/ 52 w 52"/>
              <a:gd name="T3" fmla="*/ 0 h 34"/>
              <a:gd name="T4" fmla="*/ 0 w 52"/>
              <a:gd name="T5" fmla="*/ 0 h 34"/>
              <a:gd name="T6" fmla="*/ 0 w 52"/>
              <a:gd name="T7" fmla="*/ 34 h 34"/>
              <a:gd name="T8" fmla="*/ 52 w 52"/>
              <a:gd name="T9" fmla="*/ 9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34">
                <a:moveTo>
                  <a:pt x="52" y="9"/>
                </a:moveTo>
                <a:lnTo>
                  <a:pt x="52" y="0"/>
                </a:lnTo>
                <a:lnTo>
                  <a:pt x="0" y="0"/>
                </a:lnTo>
                <a:lnTo>
                  <a:pt x="0" y="34"/>
                </a:lnTo>
                <a:lnTo>
                  <a:pt x="52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2" name="Freeform 510"/>
          <p:cNvSpPr>
            <a:spLocks/>
          </p:cNvSpPr>
          <p:nvPr/>
        </p:nvSpPr>
        <p:spPr bwMode="auto">
          <a:xfrm>
            <a:off x="5560160" y="1480533"/>
            <a:ext cx="344488" cy="227013"/>
          </a:xfrm>
          <a:custGeom>
            <a:avLst/>
            <a:gdLst>
              <a:gd name="T0" fmla="*/ 83 w 166"/>
              <a:gd name="T1" fmla="*/ 0 h 110"/>
              <a:gd name="T2" fmla="*/ 83 w 166"/>
              <a:gd name="T3" fmla="*/ 110 h 110"/>
              <a:gd name="T4" fmla="*/ 83 w 166"/>
              <a:gd name="T5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6" h="110">
                <a:moveTo>
                  <a:pt x="83" y="0"/>
                </a:moveTo>
                <a:cubicBezTo>
                  <a:pt x="166" y="0"/>
                  <a:pt x="132" y="110"/>
                  <a:pt x="83" y="110"/>
                </a:cubicBezTo>
                <a:cubicBezTo>
                  <a:pt x="34" y="110"/>
                  <a:pt x="0" y="0"/>
                  <a:pt x="83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3" name="Freeform 511"/>
          <p:cNvSpPr>
            <a:spLocks/>
          </p:cNvSpPr>
          <p:nvPr/>
        </p:nvSpPr>
        <p:spPr bwMode="auto">
          <a:xfrm>
            <a:off x="5609373" y="1439258"/>
            <a:ext cx="244475" cy="184150"/>
          </a:xfrm>
          <a:custGeom>
            <a:avLst/>
            <a:gdLst>
              <a:gd name="T0" fmla="*/ 58 w 118"/>
              <a:gd name="T1" fmla="*/ 34 h 89"/>
              <a:gd name="T2" fmla="*/ 102 w 118"/>
              <a:gd name="T3" fmla="*/ 67 h 89"/>
              <a:gd name="T4" fmla="*/ 112 w 118"/>
              <a:gd name="T5" fmla="*/ 68 h 89"/>
              <a:gd name="T6" fmla="*/ 60 w 118"/>
              <a:gd name="T7" fmla="*/ 0 h 89"/>
              <a:gd name="T8" fmla="*/ 6 w 118"/>
              <a:gd name="T9" fmla="*/ 66 h 89"/>
              <a:gd name="T10" fmla="*/ 16 w 118"/>
              <a:gd name="T11" fmla="*/ 66 h 89"/>
              <a:gd name="T12" fmla="*/ 58 w 118"/>
              <a:gd name="T13" fmla="*/ 34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8" h="89">
                <a:moveTo>
                  <a:pt x="58" y="34"/>
                </a:moveTo>
                <a:cubicBezTo>
                  <a:pt x="86" y="34"/>
                  <a:pt x="101" y="50"/>
                  <a:pt x="102" y="67"/>
                </a:cubicBezTo>
                <a:cubicBezTo>
                  <a:pt x="104" y="84"/>
                  <a:pt x="106" y="81"/>
                  <a:pt x="112" y="68"/>
                </a:cubicBezTo>
                <a:cubicBezTo>
                  <a:pt x="118" y="56"/>
                  <a:pt x="103" y="0"/>
                  <a:pt x="60" y="0"/>
                </a:cubicBezTo>
                <a:cubicBezTo>
                  <a:pt x="17" y="0"/>
                  <a:pt x="0" y="43"/>
                  <a:pt x="6" y="66"/>
                </a:cubicBezTo>
                <a:cubicBezTo>
                  <a:pt x="12" y="89"/>
                  <a:pt x="12" y="84"/>
                  <a:pt x="16" y="66"/>
                </a:cubicBezTo>
                <a:cubicBezTo>
                  <a:pt x="19" y="49"/>
                  <a:pt x="27" y="34"/>
                  <a:pt x="58" y="34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4" name="Freeform 512"/>
          <p:cNvSpPr>
            <a:spLocks/>
          </p:cNvSpPr>
          <p:nvPr/>
        </p:nvSpPr>
        <p:spPr bwMode="auto">
          <a:xfrm>
            <a:off x="5623660" y="1402746"/>
            <a:ext cx="215900" cy="193675"/>
          </a:xfrm>
          <a:custGeom>
            <a:avLst/>
            <a:gdLst>
              <a:gd name="T0" fmla="*/ 97 w 104"/>
              <a:gd name="T1" fmla="*/ 34 h 93"/>
              <a:gd name="T2" fmla="*/ 102 w 104"/>
              <a:gd name="T3" fmla="*/ 71 h 93"/>
              <a:gd name="T4" fmla="*/ 80 w 104"/>
              <a:gd name="T5" fmla="*/ 93 h 93"/>
              <a:gd name="T6" fmla="*/ 24 w 104"/>
              <a:gd name="T7" fmla="*/ 93 h 93"/>
              <a:gd name="T8" fmla="*/ 2 w 104"/>
              <a:gd name="T9" fmla="*/ 71 h 93"/>
              <a:gd name="T10" fmla="*/ 7 w 104"/>
              <a:gd name="T11" fmla="*/ 34 h 93"/>
              <a:gd name="T12" fmla="*/ 97 w 104"/>
              <a:gd name="T13" fmla="*/ 3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" h="93">
                <a:moveTo>
                  <a:pt x="97" y="34"/>
                </a:moveTo>
                <a:cubicBezTo>
                  <a:pt x="102" y="71"/>
                  <a:pt x="102" y="71"/>
                  <a:pt x="102" y="71"/>
                </a:cubicBezTo>
                <a:cubicBezTo>
                  <a:pt x="104" y="84"/>
                  <a:pt x="88" y="93"/>
                  <a:pt x="80" y="93"/>
                </a:cubicBezTo>
                <a:cubicBezTo>
                  <a:pt x="24" y="93"/>
                  <a:pt x="24" y="93"/>
                  <a:pt x="24" y="93"/>
                </a:cubicBezTo>
                <a:cubicBezTo>
                  <a:pt x="16" y="93"/>
                  <a:pt x="0" y="84"/>
                  <a:pt x="2" y="71"/>
                </a:cubicBezTo>
                <a:cubicBezTo>
                  <a:pt x="7" y="34"/>
                  <a:pt x="7" y="34"/>
                  <a:pt x="7" y="34"/>
                </a:cubicBezTo>
                <a:cubicBezTo>
                  <a:pt x="12" y="0"/>
                  <a:pt x="92" y="0"/>
                  <a:pt x="97" y="34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5" name="Oval 513"/>
          <p:cNvSpPr>
            <a:spLocks noChangeArrowheads="1"/>
          </p:cNvSpPr>
          <p:nvPr/>
        </p:nvSpPr>
        <p:spPr bwMode="auto">
          <a:xfrm>
            <a:off x="5582385" y="1496408"/>
            <a:ext cx="298450" cy="109538"/>
          </a:xfrm>
          <a:prstGeom prst="ellipse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" name="Freeform 514"/>
          <p:cNvSpPr>
            <a:spLocks/>
          </p:cNvSpPr>
          <p:nvPr/>
        </p:nvSpPr>
        <p:spPr bwMode="auto">
          <a:xfrm>
            <a:off x="5631598" y="1509108"/>
            <a:ext cx="198438" cy="188913"/>
          </a:xfrm>
          <a:custGeom>
            <a:avLst/>
            <a:gdLst>
              <a:gd name="T0" fmla="*/ 48 w 95"/>
              <a:gd name="T1" fmla="*/ 0 h 91"/>
              <a:gd name="T2" fmla="*/ 92 w 95"/>
              <a:gd name="T3" fmla="*/ 51 h 91"/>
              <a:gd name="T4" fmla="*/ 48 w 95"/>
              <a:gd name="T5" fmla="*/ 91 h 91"/>
              <a:gd name="T6" fmla="*/ 4 w 95"/>
              <a:gd name="T7" fmla="*/ 53 h 91"/>
              <a:gd name="T8" fmla="*/ 48 w 95"/>
              <a:gd name="T9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91">
                <a:moveTo>
                  <a:pt x="48" y="0"/>
                </a:moveTo>
                <a:cubicBezTo>
                  <a:pt x="84" y="0"/>
                  <a:pt x="95" y="27"/>
                  <a:pt x="92" y="51"/>
                </a:cubicBezTo>
                <a:cubicBezTo>
                  <a:pt x="89" y="76"/>
                  <a:pt x="72" y="91"/>
                  <a:pt x="48" y="91"/>
                </a:cubicBezTo>
                <a:cubicBezTo>
                  <a:pt x="25" y="91"/>
                  <a:pt x="8" y="76"/>
                  <a:pt x="4" y="53"/>
                </a:cubicBezTo>
                <a:cubicBezTo>
                  <a:pt x="0" y="28"/>
                  <a:pt x="11" y="0"/>
                  <a:pt x="48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7" name="Freeform 515"/>
          <p:cNvSpPr>
            <a:spLocks/>
          </p:cNvSpPr>
          <p:nvPr/>
        </p:nvSpPr>
        <p:spPr bwMode="auto">
          <a:xfrm>
            <a:off x="5731610" y="1515458"/>
            <a:ext cx="120650" cy="192088"/>
          </a:xfrm>
          <a:custGeom>
            <a:avLst/>
            <a:gdLst>
              <a:gd name="T0" fmla="*/ 48 w 58"/>
              <a:gd name="T1" fmla="*/ 13 h 93"/>
              <a:gd name="T2" fmla="*/ 0 w 58"/>
              <a:gd name="T3" fmla="*/ 93 h 93"/>
              <a:gd name="T4" fmla="*/ 0 w 58"/>
              <a:gd name="T5" fmla="*/ 1 h 93"/>
              <a:gd name="T6" fmla="*/ 33 w 58"/>
              <a:gd name="T7" fmla="*/ 5 h 93"/>
              <a:gd name="T8" fmla="*/ 48 w 58"/>
              <a:gd name="T9" fmla="*/ 1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93">
                <a:moveTo>
                  <a:pt x="48" y="13"/>
                </a:moveTo>
                <a:cubicBezTo>
                  <a:pt x="58" y="46"/>
                  <a:pt x="32" y="93"/>
                  <a:pt x="0" y="93"/>
                </a:cubicBezTo>
                <a:cubicBezTo>
                  <a:pt x="0" y="1"/>
                  <a:pt x="0" y="1"/>
                  <a:pt x="0" y="1"/>
                </a:cubicBezTo>
                <a:cubicBezTo>
                  <a:pt x="11" y="0"/>
                  <a:pt x="26" y="0"/>
                  <a:pt x="33" y="5"/>
                </a:cubicBezTo>
                <a:cubicBezTo>
                  <a:pt x="38" y="8"/>
                  <a:pt x="44" y="11"/>
                  <a:pt x="48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8" name="Freeform 516"/>
          <p:cNvSpPr>
            <a:spLocks/>
          </p:cNvSpPr>
          <p:nvPr/>
        </p:nvSpPr>
        <p:spPr bwMode="auto">
          <a:xfrm>
            <a:off x="5664935" y="1421796"/>
            <a:ext cx="133350" cy="73025"/>
          </a:xfrm>
          <a:custGeom>
            <a:avLst/>
            <a:gdLst>
              <a:gd name="T0" fmla="*/ 0 w 64"/>
              <a:gd name="T1" fmla="*/ 35 h 35"/>
              <a:gd name="T2" fmla="*/ 33 w 64"/>
              <a:gd name="T3" fmla="*/ 0 h 35"/>
              <a:gd name="T4" fmla="*/ 64 w 64"/>
              <a:gd name="T5" fmla="*/ 34 h 35"/>
              <a:gd name="T6" fmla="*/ 36 w 64"/>
              <a:gd name="T7" fmla="*/ 31 h 35"/>
              <a:gd name="T8" fmla="*/ 0 w 64"/>
              <a:gd name="T9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35">
                <a:moveTo>
                  <a:pt x="0" y="35"/>
                </a:moveTo>
                <a:cubicBezTo>
                  <a:pt x="9" y="19"/>
                  <a:pt x="19" y="0"/>
                  <a:pt x="33" y="0"/>
                </a:cubicBezTo>
                <a:cubicBezTo>
                  <a:pt x="46" y="0"/>
                  <a:pt x="55" y="18"/>
                  <a:pt x="64" y="34"/>
                </a:cubicBezTo>
                <a:cubicBezTo>
                  <a:pt x="55" y="32"/>
                  <a:pt x="46" y="31"/>
                  <a:pt x="36" y="31"/>
                </a:cubicBezTo>
                <a:cubicBezTo>
                  <a:pt x="23" y="31"/>
                  <a:pt x="11" y="33"/>
                  <a:pt x="0" y="35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9" name="Freeform 517"/>
          <p:cNvSpPr>
            <a:spLocks/>
          </p:cNvSpPr>
          <p:nvPr/>
        </p:nvSpPr>
        <p:spPr bwMode="auto">
          <a:xfrm>
            <a:off x="5610960" y="1504346"/>
            <a:ext cx="230188" cy="107950"/>
          </a:xfrm>
          <a:custGeom>
            <a:avLst/>
            <a:gdLst>
              <a:gd name="T0" fmla="*/ 99 w 111"/>
              <a:gd name="T1" fmla="*/ 31 h 52"/>
              <a:gd name="T2" fmla="*/ 86 w 111"/>
              <a:gd name="T3" fmla="*/ 10 h 52"/>
              <a:gd name="T4" fmla="*/ 38 w 111"/>
              <a:gd name="T5" fmla="*/ 20 h 52"/>
              <a:gd name="T6" fmla="*/ 18 w 111"/>
              <a:gd name="T7" fmla="*/ 46 h 52"/>
              <a:gd name="T8" fmla="*/ 16 w 111"/>
              <a:gd name="T9" fmla="*/ 51 h 52"/>
              <a:gd name="T10" fmla="*/ 6 w 111"/>
              <a:gd name="T11" fmla="*/ 34 h 52"/>
              <a:gd name="T12" fmla="*/ 5 w 111"/>
              <a:gd name="T13" fmla="*/ 15 h 52"/>
              <a:gd name="T14" fmla="*/ 56 w 111"/>
              <a:gd name="T15" fmla="*/ 1 h 52"/>
              <a:gd name="T16" fmla="*/ 102 w 111"/>
              <a:gd name="T17" fmla="*/ 11 h 52"/>
              <a:gd name="T18" fmla="*/ 108 w 111"/>
              <a:gd name="T19" fmla="*/ 36 h 52"/>
              <a:gd name="T20" fmla="*/ 99 w 111"/>
              <a:gd name="T21" fmla="*/ 49 h 52"/>
              <a:gd name="T22" fmla="*/ 99 w 111"/>
              <a:gd name="T23" fmla="*/ 3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52">
                <a:moveTo>
                  <a:pt x="99" y="31"/>
                </a:moveTo>
                <a:cubicBezTo>
                  <a:pt x="99" y="22"/>
                  <a:pt x="91" y="13"/>
                  <a:pt x="86" y="10"/>
                </a:cubicBezTo>
                <a:cubicBezTo>
                  <a:pt x="80" y="7"/>
                  <a:pt x="52" y="11"/>
                  <a:pt x="38" y="20"/>
                </a:cubicBezTo>
                <a:cubicBezTo>
                  <a:pt x="22" y="30"/>
                  <a:pt x="19" y="37"/>
                  <a:pt x="18" y="46"/>
                </a:cubicBezTo>
                <a:cubicBezTo>
                  <a:pt x="18" y="49"/>
                  <a:pt x="17" y="52"/>
                  <a:pt x="16" y="51"/>
                </a:cubicBezTo>
                <a:cubicBezTo>
                  <a:pt x="11" y="49"/>
                  <a:pt x="10" y="36"/>
                  <a:pt x="6" y="34"/>
                </a:cubicBezTo>
                <a:cubicBezTo>
                  <a:pt x="0" y="30"/>
                  <a:pt x="3" y="24"/>
                  <a:pt x="5" y="15"/>
                </a:cubicBezTo>
                <a:cubicBezTo>
                  <a:pt x="7" y="6"/>
                  <a:pt x="34" y="1"/>
                  <a:pt x="56" y="1"/>
                </a:cubicBezTo>
                <a:cubicBezTo>
                  <a:pt x="78" y="0"/>
                  <a:pt x="95" y="5"/>
                  <a:pt x="102" y="11"/>
                </a:cubicBezTo>
                <a:cubicBezTo>
                  <a:pt x="108" y="17"/>
                  <a:pt x="111" y="28"/>
                  <a:pt x="108" y="36"/>
                </a:cubicBezTo>
                <a:cubicBezTo>
                  <a:pt x="106" y="42"/>
                  <a:pt x="104" y="50"/>
                  <a:pt x="99" y="49"/>
                </a:cubicBezTo>
                <a:cubicBezTo>
                  <a:pt x="97" y="48"/>
                  <a:pt x="99" y="37"/>
                  <a:pt x="99" y="31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0" name="Freeform 518"/>
          <p:cNvSpPr>
            <a:spLocks/>
          </p:cNvSpPr>
          <p:nvPr/>
        </p:nvSpPr>
        <p:spPr bwMode="auto">
          <a:xfrm>
            <a:off x="5820510" y="1556733"/>
            <a:ext cx="30163" cy="55563"/>
          </a:xfrm>
          <a:custGeom>
            <a:avLst/>
            <a:gdLst>
              <a:gd name="T0" fmla="*/ 10 w 14"/>
              <a:gd name="T1" fmla="*/ 1 h 27"/>
              <a:gd name="T2" fmla="*/ 13 w 14"/>
              <a:gd name="T3" fmla="*/ 15 h 27"/>
              <a:gd name="T4" fmla="*/ 5 w 14"/>
              <a:gd name="T5" fmla="*/ 26 h 27"/>
              <a:gd name="T6" fmla="*/ 2 w 14"/>
              <a:gd name="T7" fmla="*/ 13 h 27"/>
              <a:gd name="T8" fmla="*/ 10 w 14"/>
              <a:gd name="T9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7">
                <a:moveTo>
                  <a:pt x="10" y="1"/>
                </a:moveTo>
                <a:cubicBezTo>
                  <a:pt x="13" y="2"/>
                  <a:pt x="14" y="8"/>
                  <a:pt x="13" y="15"/>
                </a:cubicBezTo>
                <a:cubicBezTo>
                  <a:pt x="11" y="22"/>
                  <a:pt x="8" y="27"/>
                  <a:pt x="5" y="26"/>
                </a:cubicBezTo>
                <a:cubicBezTo>
                  <a:pt x="2" y="26"/>
                  <a:pt x="0" y="20"/>
                  <a:pt x="2" y="13"/>
                </a:cubicBezTo>
                <a:cubicBezTo>
                  <a:pt x="3" y="6"/>
                  <a:pt x="7" y="0"/>
                  <a:pt x="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1" name="Freeform 519"/>
          <p:cNvSpPr>
            <a:spLocks/>
          </p:cNvSpPr>
          <p:nvPr/>
        </p:nvSpPr>
        <p:spPr bwMode="auto">
          <a:xfrm>
            <a:off x="5614135" y="1556733"/>
            <a:ext cx="28575" cy="55563"/>
          </a:xfrm>
          <a:custGeom>
            <a:avLst/>
            <a:gdLst>
              <a:gd name="T0" fmla="*/ 4 w 14"/>
              <a:gd name="T1" fmla="*/ 1 h 27"/>
              <a:gd name="T2" fmla="*/ 1 w 14"/>
              <a:gd name="T3" fmla="*/ 15 h 27"/>
              <a:gd name="T4" fmla="*/ 9 w 14"/>
              <a:gd name="T5" fmla="*/ 26 h 27"/>
              <a:gd name="T6" fmla="*/ 12 w 14"/>
              <a:gd name="T7" fmla="*/ 13 h 27"/>
              <a:gd name="T8" fmla="*/ 4 w 14"/>
              <a:gd name="T9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7">
                <a:moveTo>
                  <a:pt x="4" y="1"/>
                </a:moveTo>
                <a:cubicBezTo>
                  <a:pt x="1" y="2"/>
                  <a:pt x="0" y="8"/>
                  <a:pt x="1" y="15"/>
                </a:cubicBezTo>
                <a:cubicBezTo>
                  <a:pt x="3" y="22"/>
                  <a:pt x="6" y="27"/>
                  <a:pt x="9" y="26"/>
                </a:cubicBezTo>
                <a:cubicBezTo>
                  <a:pt x="12" y="26"/>
                  <a:pt x="14" y="20"/>
                  <a:pt x="12" y="13"/>
                </a:cubicBezTo>
                <a:cubicBezTo>
                  <a:pt x="11" y="6"/>
                  <a:pt x="7" y="0"/>
                  <a:pt x="4" y="1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2" name="Freeform 520"/>
          <p:cNvSpPr>
            <a:spLocks/>
          </p:cNvSpPr>
          <p:nvPr/>
        </p:nvSpPr>
        <p:spPr bwMode="auto">
          <a:xfrm>
            <a:off x="5614135" y="1753583"/>
            <a:ext cx="65088" cy="163513"/>
          </a:xfrm>
          <a:custGeom>
            <a:avLst/>
            <a:gdLst>
              <a:gd name="T0" fmla="*/ 21 w 32"/>
              <a:gd name="T1" fmla="*/ 0 h 79"/>
              <a:gd name="T2" fmla="*/ 0 w 32"/>
              <a:gd name="T3" fmla="*/ 13 h 79"/>
              <a:gd name="T4" fmla="*/ 13 w 32"/>
              <a:gd name="T5" fmla="*/ 65 h 79"/>
              <a:gd name="T6" fmla="*/ 19 w 32"/>
              <a:gd name="T7" fmla="*/ 51 h 79"/>
              <a:gd name="T8" fmla="*/ 27 w 32"/>
              <a:gd name="T9" fmla="*/ 55 h 79"/>
              <a:gd name="T10" fmla="*/ 21 w 32"/>
              <a:gd name="T1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79">
                <a:moveTo>
                  <a:pt x="21" y="0"/>
                </a:moveTo>
                <a:cubicBezTo>
                  <a:pt x="4" y="0"/>
                  <a:pt x="1" y="2"/>
                  <a:pt x="0" y="13"/>
                </a:cubicBezTo>
                <a:cubicBezTo>
                  <a:pt x="0" y="24"/>
                  <a:pt x="2" y="50"/>
                  <a:pt x="13" y="65"/>
                </a:cubicBezTo>
                <a:cubicBezTo>
                  <a:pt x="23" y="79"/>
                  <a:pt x="17" y="63"/>
                  <a:pt x="19" y="51"/>
                </a:cubicBezTo>
                <a:cubicBezTo>
                  <a:pt x="20" y="39"/>
                  <a:pt x="22" y="68"/>
                  <a:pt x="27" y="55"/>
                </a:cubicBezTo>
                <a:cubicBezTo>
                  <a:pt x="32" y="41"/>
                  <a:pt x="26" y="33"/>
                  <a:pt x="21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3" name="Freeform 521"/>
          <p:cNvSpPr>
            <a:spLocks/>
          </p:cNvSpPr>
          <p:nvPr/>
        </p:nvSpPr>
        <p:spPr bwMode="auto">
          <a:xfrm>
            <a:off x="5782410" y="1747233"/>
            <a:ext cx="77788" cy="179388"/>
          </a:xfrm>
          <a:custGeom>
            <a:avLst/>
            <a:gdLst>
              <a:gd name="T0" fmla="*/ 22 w 38"/>
              <a:gd name="T1" fmla="*/ 8 h 86"/>
              <a:gd name="T2" fmla="*/ 32 w 38"/>
              <a:gd name="T3" fmla="*/ 24 h 86"/>
              <a:gd name="T4" fmla="*/ 21 w 38"/>
              <a:gd name="T5" fmla="*/ 69 h 86"/>
              <a:gd name="T6" fmla="*/ 16 w 38"/>
              <a:gd name="T7" fmla="*/ 78 h 86"/>
              <a:gd name="T8" fmla="*/ 8 w 38"/>
              <a:gd name="T9" fmla="*/ 58 h 86"/>
              <a:gd name="T10" fmla="*/ 1 w 38"/>
              <a:gd name="T11" fmla="*/ 59 h 86"/>
              <a:gd name="T12" fmla="*/ 22 w 38"/>
              <a:gd name="T13" fmla="*/ 8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86">
                <a:moveTo>
                  <a:pt x="22" y="8"/>
                </a:moveTo>
                <a:cubicBezTo>
                  <a:pt x="29" y="8"/>
                  <a:pt x="38" y="13"/>
                  <a:pt x="32" y="24"/>
                </a:cubicBezTo>
                <a:cubicBezTo>
                  <a:pt x="25" y="34"/>
                  <a:pt x="22" y="59"/>
                  <a:pt x="21" y="69"/>
                </a:cubicBezTo>
                <a:cubicBezTo>
                  <a:pt x="21" y="79"/>
                  <a:pt x="16" y="86"/>
                  <a:pt x="16" y="78"/>
                </a:cubicBezTo>
                <a:cubicBezTo>
                  <a:pt x="16" y="69"/>
                  <a:pt x="10" y="50"/>
                  <a:pt x="8" y="58"/>
                </a:cubicBezTo>
                <a:cubicBezTo>
                  <a:pt x="6" y="67"/>
                  <a:pt x="0" y="75"/>
                  <a:pt x="1" y="59"/>
                </a:cubicBezTo>
                <a:cubicBezTo>
                  <a:pt x="1" y="43"/>
                  <a:pt x="5" y="0"/>
                  <a:pt x="22" y="8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4" name="Freeform 522"/>
          <p:cNvSpPr>
            <a:spLocks/>
          </p:cNvSpPr>
          <p:nvPr/>
        </p:nvSpPr>
        <p:spPr bwMode="auto">
          <a:xfrm>
            <a:off x="5637948" y="1717071"/>
            <a:ext cx="200025" cy="128588"/>
          </a:xfrm>
          <a:custGeom>
            <a:avLst/>
            <a:gdLst>
              <a:gd name="T0" fmla="*/ 90 w 96"/>
              <a:gd name="T1" fmla="*/ 26 h 62"/>
              <a:gd name="T2" fmla="*/ 3 w 96"/>
              <a:gd name="T3" fmla="*/ 25 h 62"/>
              <a:gd name="T4" fmla="*/ 9 w 96"/>
              <a:gd name="T5" fmla="*/ 13 h 62"/>
              <a:gd name="T6" fmla="*/ 25 w 96"/>
              <a:gd name="T7" fmla="*/ 5 h 62"/>
              <a:gd name="T8" fmla="*/ 66 w 96"/>
              <a:gd name="T9" fmla="*/ 3 h 62"/>
              <a:gd name="T10" fmla="*/ 78 w 96"/>
              <a:gd name="T11" fmla="*/ 14 h 62"/>
              <a:gd name="T12" fmla="*/ 90 w 96"/>
              <a:gd name="T13" fmla="*/ 2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62">
                <a:moveTo>
                  <a:pt x="90" y="26"/>
                </a:moveTo>
                <a:cubicBezTo>
                  <a:pt x="75" y="41"/>
                  <a:pt x="32" y="62"/>
                  <a:pt x="3" y="25"/>
                </a:cubicBezTo>
                <a:cubicBezTo>
                  <a:pt x="0" y="15"/>
                  <a:pt x="1" y="10"/>
                  <a:pt x="9" y="13"/>
                </a:cubicBezTo>
                <a:cubicBezTo>
                  <a:pt x="9" y="4"/>
                  <a:pt x="17" y="0"/>
                  <a:pt x="25" y="5"/>
                </a:cubicBezTo>
                <a:cubicBezTo>
                  <a:pt x="36" y="16"/>
                  <a:pt x="61" y="10"/>
                  <a:pt x="66" y="3"/>
                </a:cubicBezTo>
                <a:cubicBezTo>
                  <a:pt x="73" y="1"/>
                  <a:pt x="78" y="4"/>
                  <a:pt x="78" y="14"/>
                </a:cubicBezTo>
                <a:cubicBezTo>
                  <a:pt x="92" y="7"/>
                  <a:pt x="96" y="18"/>
                  <a:pt x="90" y="26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5" name="Freeform 523"/>
          <p:cNvSpPr>
            <a:spLocks noEditPoints="1"/>
          </p:cNvSpPr>
          <p:nvPr/>
        </p:nvSpPr>
        <p:spPr bwMode="auto">
          <a:xfrm>
            <a:off x="5625248" y="1745646"/>
            <a:ext cx="204788" cy="109538"/>
          </a:xfrm>
          <a:custGeom>
            <a:avLst/>
            <a:gdLst>
              <a:gd name="T0" fmla="*/ 90 w 98"/>
              <a:gd name="T1" fmla="*/ 30 h 53"/>
              <a:gd name="T2" fmla="*/ 90 w 98"/>
              <a:gd name="T3" fmla="*/ 24 h 53"/>
              <a:gd name="T4" fmla="*/ 98 w 98"/>
              <a:gd name="T5" fmla="*/ 15 h 53"/>
              <a:gd name="T6" fmla="*/ 90 w 98"/>
              <a:gd name="T7" fmla="*/ 30 h 53"/>
              <a:gd name="T8" fmla="*/ 90 w 98"/>
              <a:gd name="T9" fmla="*/ 20 h 53"/>
              <a:gd name="T10" fmla="*/ 97 w 98"/>
              <a:gd name="T11" fmla="*/ 10 h 53"/>
              <a:gd name="T12" fmla="*/ 97 w 98"/>
              <a:gd name="T13" fmla="*/ 10 h 53"/>
              <a:gd name="T14" fmla="*/ 90 w 98"/>
              <a:gd name="T15" fmla="*/ 17 h 53"/>
              <a:gd name="T16" fmla="*/ 90 w 98"/>
              <a:gd name="T17" fmla="*/ 20 h 53"/>
              <a:gd name="T18" fmla="*/ 90 w 98"/>
              <a:gd name="T19" fmla="*/ 17 h 53"/>
              <a:gd name="T20" fmla="*/ 90 w 98"/>
              <a:gd name="T21" fmla="*/ 20 h 53"/>
              <a:gd name="T22" fmla="*/ 82 w 98"/>
              <a:gd name="T23" fmla="*/ 22 h 53"/>
              <a:gd name="T24" fmla="*/ 82 w 98"/>
              <a:gd name="T25" fmla="*/ 22 h 53"/>
              <a:gd name="T26" fmla="*/ 90 w 98"/>
              <a:gd name="T27" fmla="*/ 17 h 53"/>
              <a:gd name="T28" fmla="*/ 90 w 98"/>
              <a:gd name="T29" fmla="*/ 24 h 53"/>
              <a:gd name="T30" fmla="*/ 90 w 98"/>
              <a:gd name="T31" fmla="*/ 30 h 53"/>
              <a:gd name="T32" fmla="*/ 84 w 98"/>
              <a:gd name="T33" fmla="*/ 53 h 53"/>
              <a:gd name="T34" fmla="*/ 90 w 98"/>
              <a:gd name="T35" fmla="*/ 24 h 53"/>
              <a:gd name="T36" fmla="*/ 82 w 98"/>
              <a:gd name="T37" fmla="*/ 1 h 53"/>
              <a:gd name="T38" fmla="*/ 82 w 98"/>
              <a:gd name="T39" fmla="*/ 1 h 53"/>
              <a:gd name="T40" fmla="*/ 83 w 98"/>
              <a:gd name="T41" fmla="*/ 0 h 53"/>
              <a:gd name="T42" fmla="*/ 83 w 98"/>
              <a:gd name="T43" fmla="*/ 0 h 53"/>
              <a:gd name="T44" fmla="*/ 82 w 98"/>
              <a:gd name="T45" fmla="*/ 1 h 53"/>
              <a:gd name="T46" fmla="*/ 12 w 98"/>
              <a:gd name="T47" fmla="*/ 47 h 53"/>
              <a:gd name="T48" fmla="*/ 10 w 98"/>
              <a:gd name="T49" fmla="*/ 44 h 53"/>
              <a:gd name="T50" fmla="*/ 10 w 98"/>
              <a:gd name="T51" fmla="*/ 46 h 53"/>
              <a:gd name="T52" fmla="*/ 12 w 98"/>
              <a:gd name="T53" fmla="*/ 47 h 53"/>
              <a:gd name="T54" fmla="*/ 82 w 98"/>
              <a:gd name="T55" fmla="*/ 1 h 53"/>
              <a:gd name="T56" fmla="*/ 82 w 98"/>
              <a:gd name="T57" fmla="*/ 1 h 53"/>
              <a:gd name="T58" fmla="*/ 19 w 98"/>
              <a:gd name="T59" fmla="*/ 1 h 53"/>
              <a:gd name="T60" fmla="*/ 82 w 98"/>
              <a:gd name="T61" fmla="*/ 1 h 53"/>
              <a:gd name="T62" fmla="*/ 82 w 98"/>
              <a:gd name="T63" fmla="*/ 22 h 53"/>
              <a:gd name="T64" fmla="*/ 81 w 98"/>
              <a:gd name="T65" fmla="*/ 22 h 53"/>
              <a:gd name="T66" fmla="*/ 82 w 98"/>
              <a:gd name="T67" fmla="*/ 22 h 53"/>
              <a:gd name="T68" fmla="*/ 82 w 98"/>
              <a:gd name="T69" fmla="*/ 22 h 53"/>
              <a:gd name="T70" fmla="*/ 10 w 98"/>
              <a:gd name="T71" fmla="*/ 15 h 53"/>
              <a:gd name="T72" fmla="*/ 10 w 98"/>
              <a:gd name="T73" fmla="*/ 12 h 53"/>
              <a:gd name="T74" fmla="*/ 17 w 98"/>
              <a:gd name="T75" fmla="*/ 19 h 53"/>
              <a:gd name="T76" fmla="*/ 10 w 98"/>
              <a:gd name="T77" fmla="*/ 15 h 53"/>
              <a:gd name="T78" fmla="*/ 10 w 98"/>
              <a:gd name="T79" fmla="*/ 44 h 53"/>
              <a:gd name="T80" fmla="*/ 5 w 98"/>
              <a:gd name="T81" fmla="*/ 11 h 53"/>
              <a:gd name="T82" fmla="*/ 10 w 98"/>
              <a:gd name="T83" fmla="*/ 46 h 53"/>
              <a:gd name="T84" fmla="*/ 10 w 98"/>
              <a:gd name="T85" fmla="*/ 44 h 53"/>
              <a:gd name="T86" fmla="*/ 10 w 98"/>
              <a:gd name="T87" fmla="*/ 12 h 53"/>
              <a:gd name="T88" fmla="*/ 10 w 98"/>
              <a:gd name="T89" fmla="*/ 15 h 53"/>
              <a:gd name="T90" fmla="*/ 8 w 98"/>
              <a:gd name="T91" fmla="*/ 10 h 53"/>
              <a:gd name="T92" fmla="*/ 10 w 98"/>
              <a:gd name="T93" fmla="*/ 1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8" h="53">
                <a:moveTo>
                  <a:pt x="90" y="30"/>
                </a:moveTo>
                <a:cubicBezTo>
                  <a:pt x="90" y="24"/>
                  <a:pt x="90" y="24"/>
                  <a:pt x="90" y="24"/>
                </a:cubicBezTo>
                <a:cubicBezTo>
                  <a:pt x="93" y="19"/>
                  <a:pt x="96" y="16"/>
                  <a:pt x="98" y="15"/>
                </a:cubicBezTo>
                <a:cubicBezTo>
                  <a:pt x="97" y="16"/>
                  <a:pt x="93" y="22"/>
                  <a:pt x="90" y="30"/>
                </a:cubicBezTo>
                <a:close/>
                <a:moveTo>
                  <a:pt x="90" y="20"/>
                </a:moveTo>
                <a:cubicBezTo>
                  <a:pt x="93" y="17"/>
                  <a:pt x="96" y="14"/>
                  <a:pt x="97" y="10"/>
                </a:cubicBezTo>
                <a:cubicBezTo>
                  <a:pt x="97" y="10"/>
                  <a:pt x="97" y="10"/>
                  <a:pt x="97" y="10"/>
                </a:cubicBezTo>
                <a:cubicBezTo>
                  <a:pt x="95" y="12"/>
                  <a:pt x="93" y="15"/>
                  <a:pt x="90" y="17"/>
                </a:cubicBezTo>
                <a:lnTo>
                  <a:pt x="90" y="20"/>
                </a:lnTo>
                <a:close/>
                <a:moveTo>
                  <a:pt x="90" y="17"/>
                </a:moveTo>
                <a:cubicBezTo>
                  <a:pt x="90" y="20"/>
                  <a:pt x="90" y="20"/>
                  <a:pt x="90" y="20"/>
                </a:cubicBezTo>
                <a:cubicBezTo>
                  <a:pt x="87" y="21"/>
                  <a:pt x="84" y="22"/>
                  <a:pt x="82" y="22"/>
                </a:cubicBezTo>
                <a:cubicBezTo>
                  <a:pt x="82" y="22"/>
                  <a:pt x="82" y="22"/>
                  <a:pt x="82" y="22"/>
                </a:cubicBezTo>
                <a:cubicBezTo>
                  <a:pt x="84" y="21"/>
                  <a:pt x="87" y="19"/>
                  <a:pt x="90" y="17"/>
                </a:cubicBezTo>
                <a:close/>
                <a:moveTo>
                  <a:pt x="90" y="24"/>
                </a:moveTo>
                <a:cubicBezTo>
                  <a:pt x="90" y="30"/>
                  <a:pt x="90" y="30"/>
                  <a:pt x="90" y="30"/>
                </a:cubicBezTo>
                <a:cubicBezTo>
                  <a:pt x="87" y="37"/>
                  <a:pt x="84" y="46"/>
                  <a:pt x="84" y="53"/>
                </a:cubicBezTo>
                <a:cubicBezTo>
                  <a:pt x="82" y="44"/>
                  <a:pt x="85" y="33"/>
                  <a:pt x="90" y="24"/>
                </a:cubicBezTo>
                <a:close/>
                <a:moveTo>
                  <a:pt x="82" y="1"/>
                </a:moveTo>
                <a:cubicBezTo>
                  <a:pt x="82" y="1"/>
                  <a:pt x="82" y="1"/>
                  <a:pt x="82" y="1"/>
                </a:cubicBezTo>
                <a:cubicBezTo>
                  <a:pt x="82" y="0"/>
                  <a:pt x="83" y="0"/>
                  <a:pt x="83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0"/>
                  <a:pt x="82" y="1"/>
                  <a:pt x="82" y="1"/>
                </a:cubicBezTo>
                <a:close/>
                <a:moveTo>
                  <a:pt x="12" y="47"/>
                </a:moveTo>
                <a:cubicBezTo>
                  <a:pt x="11" y="46"/>
                  <a:pt x="11" y="45"/>
                  <a:pt x="10" y="44"/>
                </a:cubicBezTo>
                <a:cubicBezTo>
                  <a:pt x="10" y="46"/>
                  <a:pt x="10" y="46"/>
                  <a:pt x="10" y="46"/>
                </a:cubicBezTo>
                <a:cubicBezTo>
                  <a:pt x="11" y="46"/>
                  <a:pt x="11" y="47"/>
                  <a:pt x="12" y="47"/>
                </a:cubicBezTo>
                <a:close/>
                <a:moveTo>
                  <a:pt x="82" y="1"/>
                </a:moveTo>
                <a:cubicBezTo>
                  <a:pt x="82" y="1"/>
                  <a:pt x="82" y="1"/>
                  <a:pt x="82" y="1"/>
                </a:cubicBezTo>
                <a:cubicBezTo>
                  <a:pt x="70" y="13"/>
                  <a:pt x="43" y="25"/>
                  <a:pt x="19" y="1"/>
                </a:cubicBezTo>
                <a:cubicBezTo>
                  <a:pt x="43" y="21"/>
                  <a:pt x="70" y="10"/>
                  <a:pt x="82" y="1"/>
                </a:cubicBezTo>
                <a:close/>
                <a:moveTo>
                  <a:pt x="82" y="22"/>
                </a:moveTo>
                <a:cubicBezTo>
                  <a:pt x="81" y="22"/>
                  <a:pt x="81" y="22"/>
                  <a:pt x="81" y="22"/>
                </a:cubicBezTo>
                <a:cubicBezTo>
                  <a:pt x="82" y="22"/>
                  <a:pt x="82" y="22"/>
                  <a:pt x="82" y="22"/>
                </a:cubicBezTo>
                <a:cubicBezTo>
                  <a:pt x="82" y="22"/>
                  <a:pt x="82" y="22"/>
                  <a:pt x="82" y="22"/>
                </a:cubicBezTo>
                <a:close/>
                <a:moveTo>
                  <a:pt x="10" y="15"/>
                </a:moveTo>
                <a:cubicBezTo>
                  <a:pt x="10" y="12"/>
                  <a:pt x="10" y="12"/>
                  <a:pt x="10" y="12"/>
                </a:cubicBezTo>
                <a:cubicBezTo>
                  <a:pt x="12" y="15"/>
                  <a:pt x="15" y="18"/>
                  <a:pt x="17" y="19"/>
                </a:cubicBezTo>
                <a:cubicBezTo>
                  <a:pt x="15" y="19"/>
                  <a:pt x="12" y="18"/>
                  <a:pt x="10" y="15"/>
                </a:cubicBezTo>
                <a:close/>
                <a:moveTo>
                  <a:pt x="10" y="44"/>
                </a:moveTo>
                <a:cubicBezTo>
                  <a:pt x="6" y="33"/>
                  <a:pt x="4" y="14"/>
                  <a:pt x="5" y="11"/>
                </a:cubicBezTo>
                <a:cubicBezTo>
                  <a:pt x="0" y="15"/>
                  <a:pt x="2" y="36"/>
                  <a:pt x="10" y="46"/>
                </a:cubicBezTo>
                <a:cubicBezTo>
                  <a:pt x="10" y="44"/>
                  <a:pt x="10" y="44"/>
                  <a:pt x="10" y="44"/>
                </a:cubicBezTo>
                <a:close/>
                <a:moveTo>
                  <a:pt x="10" y="12"/>
                </a:moveTo>
                <a:cubicBezTo>
                  <a:pt x="10" y="15"/>
                  <a:pt x="10" y="15"/>
                  <a:pt x="10" y="15"/>
                </a:cubicBezTo>
                <a:cubicBezTo>
                  <a:pt x="9" y="14"/>
                  <a:pt x="8" y="12"/>
                  <a:pt x="8" y="10"/>
                </a:cubicBezTo>
                <a:cubicBezTo>
                  <a:pt x="9" y="10"/>
                  <a:pt x="9" y="11"/>
                  <a:pt x="10" y="12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" name="Freeform 524"/>
          <p:cNvSpPr>
            <a:spLocks/>
          </p:cNvSpPr>
          <p:nvPr/>
        </p:nvSpPr>
        <p:spPr bwMode="auto">
          <a:xfrm>
            <a:off x="5630010" y="1564671"/>
            <a:ext cx="203200" cy="168275"/>
          </a:xfrm>
          <a:custGeom>
            <a:avLst/>
            <a:gdLst>
              <a:gd name="T0" fmla="*/ 9 w 98"/>
              <a:gd name="T1" fmla="*/ 8 h 81"/>
              <a:gd name="T2" fmla="*/ 16 w 98"/>
              <a:gd name="T3" fmla="*/ 42 h 81"/>
              <a:gd name="T4" fmla="*/ 29 w 98"/>
              <a:gd name="T5" fmla="*/ 42 h 81"/>
              <a:gd name="T6" fmla="*/ 69 w 98"/>
              <a:gd name="T7" fmla="*/ 42 h 81"/>
              <a:gd name="T8" fmla="*/ 82 w 98"/>
              <a:gd name="T9" fmla="*/ 42 h 81"/>
              <a:gd name="T10" fmla="*/ 89 w 98"/>
              <a:gd name="T11" fmla="*/ 8 h 81"/>
              <a:gd name="T12" fmla="*/ 94 w 98"/>
              <a:gd name="T13" fmla="*/ 6 h 81"/>
              <a:gd name="T14" fmla="*/ 96 w 98"/>
              <a:gd name="T15" fmla="*/ 17 h 81"/>
              <a:gd name="T16" fmla="*/ 89 w 98"/>
              <a:gd name="T17" fmla="*/ 51 h 81"/>
              <a:gd name="T18" fmla="*/ 9 w 98"/>
              <a:gd name="T19" fmla="*/ 51 h 81"/>
              <a:gd name="T20" fmla="*/ 2 w 98"/>
              <a:gd name="T21" fmla="*/ 17 h 81"/>
              <a:gd name="T22" fmla="*/ 4 w 98"/>
              <a:gd name="T23" fmla="*/ 6 h 81"/>
              <a:gd name="T24" fmla="*/ 9 w 98"/>
              <a:gd name="T25" fmla="*/ 8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" h="81">
                <a:moveTo>
                  <a:pt x="9" y="8"/>
                </a:moveTo>
                <a:cubicBezTo>
                  <a:pt x="7" y="16"/>
                  <a:pt x="8" y="35"/>
                  <a:pt x="16" y="42"/>
                </a:cubicBezTo>
                <a:cubicBezTo>
                  <a:pt x="23" y="48"/>
                  <a:pt x="28" y="49"/>
                  <a:pt x="29" y="42"/>
                </a:cubicBezTo>
                <a:cubicBezTo>
                  <a:pt x="31" y="28"/>
                  <a:pt x="66" y="28"/>
                  <a:pt x="69" y="42"/>
                </a:cubicBezTo>
                <a:cubicBezTo>
                  <a:pt x="70" y="49"/>
                  <a:pt x="75" y="48"/>
                  <a:pt x="82" y="42"/>
                </a:cubicBezTo>
                <a:cubicBezTo>
                  <a:pt x="90" y="35"/>
                  <a:pt x="91" y="16"/>
                  <a:pt x="89" y="8"/>
                </a:cubicBezTo>
                <a:cubicBezTo>
                  <a:pt x="90" y="0"/>
                  <a:pt x="96" y="1"/>
                  <a:pt x="94" y="6"/>
                </a:cubicBezTo>
                <a:cubicBezTo>
                  <a:pt x="93" y="10"/>
                  <a:pt x="95" y="14"/>
                  <a:pt x="96" y="17"/>
                </a:cubicBezTo>
                <a:cubicBezTo>
                  <a:pt x="98" y="27"/>
                  <a:pt x="96" y="38"/>
                  <a:pt x="89" y="51"/>
                </a:cubicBezTo>
                <a:cubicBezTo>
                  <a:pt x="72" y="81"/>
                  <a:pt x="26" y="81"/>
                  <a:pt x="9" y="51"/>
                </a:cubicBezTo>
                <a:cubicBezTo>
                  <a:pt x="2" y="38"/>
                  <a:pt x="0" y="27"/>
                  <a:pt x="2" y="17"/>
                </a:cubicBezTo>
                <a:cubicBezTo>
                  <a:pt x="3" y="14"/>
                  <a:pt x="5" y="10"/>
                  <a:pt x="4" y="6"/>
                </a:cubicBezTo>
                <a:cubicBezTo>
                  <a:pt x="2" y="1"/>
                  <a:pt x="8" y="0"/>
                  <a:pt x="9" y="8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7" name="Freeform 525"/>
          <p:cNvSpPr>
            <a:spLocks/>
          </p:cNvSpPr>
          <p:nvPr/>
        </p:nvSpPr>
        <p:spPr bwMode="auto">
          <a:xfrm>
            <a:off x="5695098" y="1637696"/>
            <a:ext cx="74613" cy="47625"/>
          </a:xfrm>
          <a:custGeom>
            <a:avLst/>
            <a:gdLst>
              <a:gd name="T0" fmla="*/ 18 w 36"/>
              <a:gd name="T1" fmla="*/ 0 h 23"/>
              <a:gd name="T2" fmla="*/ 36 w 36"/>
              <a:gd name="T3" fmla="*/ 12 h 23"/>
              <a:gd name="T4" fmla="*/ 28 w 36"/>
              <a:gd name="T5" fmla="*/ 23 h 23"/>
              <a:gd name="T6" fmla="*/ 18 w 36"/>
              <a:gd name="T7" fmla="*/ 17 h 23"/>
              <a:gd name="T8" fmla="*/ 7 w 36"/>
              <a:gd name="T9" fmla="*/ 23 h 23"/>
              <a:gd name="T10" fmla="*/ 0 w 36"/>
              <a:gd name="T11" fmla="*/ 12 h 23"/>
              <a:gd name="T12" fmla="*/ 18 w 36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23">
                <a:moveTo>
                  <a:pt x="18" y="0"/>
                </a:moveTo>
                <a:cubicBezTo>
                  <a:pt x="28" y="0"/>
                  <a:pt x="36" y="6"/>
                  <a:pt x="36" y="12"/>
                </a:cubicBezTo>
                <a:cubicBezTo>
                  <a:pt x="36" y="17"/>
                  <a:pt x="36" y="23"/>
                  <a:pt x="28" y="23"/>
                </a:cubicBezTo>
                <a:cubicBezTo>
                  <a:pt x="21" y="23"/>
                  <a:pt x="23" y="17"/>
                  <a:pt x="18" y="17"/>
                </a:cubicBezTo>
                <a:cubicBezTo>
                  <a:pt x="13" y="17"/>
                  <a:pt x="14" y="23"/>
                  <a:pt x="7" y="23"/>
                </a:cubicBezTo>
                <a:cubicBezTo>
                  <a:pt x="0" y="23"/>
                  <a:pt x="0" y="17"/>
                  <a:pt x="0" y="12"/>
                </a:cubicBezTo>
                <a:cubicBezTo>
                  <a:pt x="0" y="5"/>
                  <a:pt x="8" y="0"/>
                  <a:pt x="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8" name="Freeform 526"/>
          <p:cNvSpPr>
            <a:spLocks noEditPoints="1"/>
          </p:cNvSpPr>
          <p:nvPr/>
        </p:nvSpPr>
        <p:spPr bwMode="auto">
          <a:xfrm>
            <a:off x="5652235" y="1563083"/>
            <a:ext cx="158750" cy="52388"/>
          </a:xfrm>
          <a:custGeom>
            <a:avLst/>
            <a:gdLst>
              <a:gd name="T0" fmla="*/ 57 w 76"/>
              <a:gd name="T1" fmla="*/ 25 h 25"/>
              <a:gd name="T2" fmla="*/ 58 w 76"/>
              <a:gd name="T3" fmla="*/ 25 h 25"/>
              <a:gd name="T4" fmla="*/ 72 w 76"/>
              <a:gd name="T5" fmla="*/ 15 h 25"/>
              <a:gd name="T6" fmla="*/ 75 w 76"/>
              <a:gd name="T7" fmla="*/ 6 h 25"/>
              <a:gd name="T8" fmla="*/ 76 w 76"/>
              <a:gd name="T9" fmla="*/ 3 h 25"/>
              <a:gd name="T10" fmla="*/ 74 w 76"/>
              <a:gd name="T11" fmla="*/ 1 h 25"/>
              <a:gd name="T12" fmla="*/ 57 w 76"/>
              <a:gd name="T13" fmla="*/ 0 h 25"/>
              <a:gd name="T14" fmla="*/ 57 w 76"/>
              <a:gd name="T15" fmla="*/ 2 h 25"/>
              <a:gd name="T16" fmla="*/ 69 w 76"/>
              <a:gd name="T17" fmla="*/ 3 h 25"/>
              <a:gd name="T18" fmla="*/ 69 w 76"/>
              <a:gd name="T19" fmla="*/ 19 h 25"/>
              <a:gd name="T20" fmla="*/ 57 w 76"/>
              <a:gd name="T21" fmla="*/ 24 h 25"/>
              <a:gd name="T22" fmla="*/ 57 w 76"/>
              <a:gd name="T23" fmla="*/ 25 h 25"/>
              <a:gd name="T24" fmla="*/ 38 w 76"/>
              <a:gd name="T25" fmla="*/ 3 h 25"/>
              <a:gd name="T26" fmla="*/ 20 w 76"/>
              <a:gd name="T27" fmla="*/ 0 h 25"/>
              <a:gd name="T28" fmla="*/ 19 w 76"/>
              <a:gd name="T29" fmla="*/ 0 h 25"/>
              <a:gd name="T30" fmla="*/ 19 w 76"/>
              <a:gd name="T31" fmla="*/ 2 h 25"/>
              <a:gd name="T32" fmla="*/ 31 w 76"/>
              <a:gd name="T33" fmla="*/ 5 h 25"/>
              <a:gd name="T34" fmla="*/ 24 w 76"/>
              <a:gd name="T35" fmla="*/ 23 h 25"/>
              <a:gd name="T36" fmla="*/ 19 w 76"/>
              <a:gd name="T37" fmla="*/ 24 h 25"/>
              <a:gd name="T38" fmla="*/ 19 w 76"/>
              <a:gd name="T39" fmla="*/ 25 h 25"/>
              <a:gd name="T40" fmla="*/ 32 w 76"/>
              <a:gd name="T41" fmla="*/ 17 h 25"/>
              <a:gd name="T42" fmla="*/ 38 w 76"/>
              <a:gd name="T43" fmla="*/ 9 h 25"/>
              <a:gd name="T44" fmla="*/ 44 w 76"/>
              <a:gd name="T45" fmla="*/ 17 h 25"/>
              <a:gd name="T46" fmla="*/ 57 w 76"/>
              <a:gd name="T47" fmla="*/ 25 h 25"/>
              <a:gd name="T48" fmla="*/ 57 w 76"/>
              <a:gd name="T49" fmla="*/ 24 h 25"/>
              <a:gd name="T50" fmla="*/ 51 w 76"/>
              <a:gd name="T51" fmla="*/ 23 h 25"/>
              <a:gd name="T52" fmla="*/ 45 w 76"/>
              <a:gd name="T53" fmla="*/ 5 h 25"/>
              <a:gd name="T54" fmla="*/ 57 w 76"/>
              <a:gd name="T55" fmla="*/ 2 h 25"/>
              <a:gd name="T56" fmla="*/ 57 w 76"/>
              <a:gd name="T57" fmla="*/ 0 h 25"/>
              <a:gd name="T58" fmla="*/ 56 w 76"/>
              <a:gd name="T59" fmla="*/ 0 h 25"/>
              <a:gd name="T60" fmla="*/ 38 w 76"/>
              <a:gd name="T61" fmla="*/ 3 h 25"/>
              <a:gd name="T62" fmla="*/ 19 w 76"/>
              <a:gd name="T63" fmla="*/ 0 h 25"/>
              <a:gd name="T64" fmla="*/ 2 w 76"/>
              <a:gd name="T65" fmla="*/ 1 h 25"/>
              <a:gd name="T66" fmla="*/ 0 w 76"/>
              <a:gd name="T67" fmla="*/ 3 h 25"/>
              <a:gd name="T68" fmla="*/ 1 w 76"/>
              <a:gd name="T69" fmla="*/ 6 h 25"/>
              <a:gd name="T70" fmla="*/ 4 w 76"/>
              <a:gd name="T71" fmla="*/ 15 h 25"/>
              <a:gd name="T72" fmla="*/ 17 w 76"/>
              <a:gd name="T73" fmla="*/ 25 h 25"/>
              <a:gd name="T74" fmla="*/ 19 w 76"/>
              <a:gd name="T75" fmla="*/ 25 h 25"/>
              <a:gd name="T76" fmla="*/ 19 w 76"/>
              <a:gd name="T77" fmla="*/ 24 h 25"/>
              <a:gd name="T78" fmla="*/ 7 w 76"/>
              <a:gd name="T79" fmla="*/ 19 h 25"/>
              <a:gd name="T80" fmla="*/ 7 w 76"/>
              <a:gd name="T81" fmla="*/ 3 h 25"/>
              <a:gd name="T82" fmla="*/ 19 w 76"/>
              <a:gd name="T83" fmla="*/ 2 h 25"/>
              <a:gd name="T84" fmla="*/ 19 w 76"/>
              <a:gd name="T8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" h="25">
                <a:moveTo>
                  <a:pt x="57" y="25"/>
                </a:moveTo>
                <a:cubicBezTo>
                  <a:pt x="58" y="25"/>
                  <a:pt x="58" y="25"/>
                  <a:pt x="58" y="25"/>
                </a:cubicBezTo>
                <a:cubicBezTo>
                  <a:pt x="69" y="24"/>
                  <a:pt x="71" y="20"/>
                  <a:pt x="72" y="15"/>
                </a:cubicBezTo>
                <a:cubicBezTo>
                  <a:pt x="73" y="9"/>
                  <a:pt x="73" y="7"/>
                  <a:pt x="75" y="6"/>
                </a:cubicBezTo>
                <a:cubicBezTo>
                  <a:pt x="76" y="6"/>
                  <a:pt x="76" y="5"/>
                  <a:pt x="76" y="3"/>
                </a:cubicBezTo>
                <a:cubicBezTo>
                  <a:pt x="76" y="2"/>
                  <a:pt x="76" y="1"/>
                  <a:pt x="74" y="1"/>
                </a:cubicBezTo>
                <a:cubicBezTo>
                  <a:pt x="72" y="0"/>
                  <a:pt x="64" y="0"/>
                  <a:pt x="57" y="0"/>
                </a:cubicBezTo>
                <a:cubicBezTo>
                  <a:pt x="57" y="2"/>
                  <a:pt x="57" y="2"/>
                  <a:pt x="57" y="2"/>
                </a:cubicBezTo>
                <a:cubicBezTo>
                  <a:pt x="62" y="1"/>
                  <a:pt x="67" y="2"/>
                  <a:pt x="69" y="3"/>
                </a:cubicBezTo>
                <a:cubicBezTo>
                  <a:pt x="72" y="5"/>
                  <a:pt x="71" y="14"/>
                  <a:pt x="69" y="19"/>
                </a:cubicBezTo>
                <a:cubicBezTo>
                  <a:pt x="67" y="22"/>
                  <a:pt x="62" y="24"/>
                  <a:pt x="57" y="24"/>
                </a:cubicBezTo>
                <a:lnTo>
                  <a:pt x="57" y="25"/>
                </a:lnTo>
                <a:close/>
                <a:moveTo>
                  <a:pt x="38" y="3"/>
                </a:moveTo>
                <a:cubicBezTo>
                  <a:pt x="36" y="3"/>
                  <a:pt x="26" y="1"/>
                  <a:pt x="2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2"/>
                  <a:pt x="19" y="2"/>
                  <a:pt x="19" y="2"/>
                </a:cubicBezTo>
                <a:cubicBezTo>
                  <a:pt x="24" y="2"/>
                  <a:pt x="29" y="3"/>
                  <a:pt x="31" y="5"/>
                </a:cubicBezTo>
                <a:cubicBezTo>
                  <a:pt x="34" y="10"/>
                  <a:pt x="29" y="20"/>
                  <a:pt x="24" y="23"/>
                </a:cubicBezTo>
                <a:cubicBezTo>
                  <a:pt x="23" y="23"/>
                  <a:pt x="21" y="24"/>
                  <a:pt x="19" y="24"/>
                </a:cubicBezTo>
                <a:cubicBezTo>
                  <a:pt x="19" y="25"/>
                  <a:pt x="19" y="25"/>
                  <a:pt x="19" y="25"/>
                </a:cubicBezTo>
                <a:cubicBezTo>
                  <a:pt x="27" y="25"/>
                  <a:pt x="31" y="19"/>
                  <a:pt x="32" y="17"/>
                </a:cubicBezTo>
                <a:cubicBezTo>
                  <a:pt x="33" y="14"/>
                  <a:pt x="33" y="9"/>
                  <a:pt x="38" y="9"/>
                </a:cubicBezTo>
                <a:cubicBezTo>
                  <a:pt x="43" y="9"/>
                  <a:pt x="42" y="14"/>
                  <a:pt x="44" y="17"/>
                </a:cubicBezTo>
                <a:cubicBezTo>
                  <a:pt x="45" y="19"/>
                  <a:pt x="48" y="25"/>
                  <a:pt x="57" y="25"/>
                </a:cubicBezTo>
                <a:cubicBezTo>
                  <a:pt x="57" y="24"/>
                  <a:pt x="57" y="24"/>
                  <a:pt x="57" y="24"/>
                </a:cubicBezTo>
                <a:cubicBezTo>
                  <a:pt x="55" y="24"/>
                  <a:pt x="53" y="23"/>
                  <a:pt x="51" y="23"/>
                </a:cubicBezTo>
                <a:cubicBezTo>
                  <a:pt x="47" y="20"/>
                  <a:pt x="41" y="10"/>
                  <a:pt x="45" y="5"/>
                </a:cubicBezTo>
                <a:cubicBezTo>
                  <a:pt x="47" y="3"/>
                  <a:pt x="52" y="2"/>
                  <a:pt x="57" y="2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6" y="0"/>
                  <a:pt x="56" y="0"/>
                </a:cubicBezTo>
                <a:cubicBezTo>
                  <a:pt x="50" y="1"/>
                  <a:pt x="43" y="3"/>
                  <a:pt x="38" y="3"/>
                </a:cubicBezTo>
                <a:close/>
                <a:moveTo>
                  <a:pt x="19" y="0"/>
                </a:moveTo>
                <a:cubicBezTo>
                  <a:pt x="12" y="0"/>
                  <a:pt x="4" y="0"/>
                  <a:pt x="2" y="1"/>
                </a:cubicBezTo>
                <a:cubicBezTo>
                  <a:pt x="0" y="1"/>
                  <a:pt x="0" y="2"/>
                  <a:pt x="0" y="3"/>
                </a:cubicBezTo>
                <a:cubicBezTo>
                  <a:pt x="0" y="5"/>
                  <a:pt x="0" y="6"/>
                  <a:pt x="1" y="6"/>
                </a:cubicBezTo>
                <a:cubicBezTo>
                  <a:pt x="3" y="7"/>
                  <a:pt x="3" y="9"/>
                  <a:pt x="4" y="15"/>
                </a:cubicBezTo>
                <a:cubicBezTo>
                  <a:pt x="5" y="20"/>
                  <a:pt x="7" y="24"/>
                  <a:pt x="17" y="25"/>
                </a:cubicBezTo>
                <a:cubicBezTo>
                  <a:pt x="18" y="25"/>
                  <a:pt x="18" y="25"/>
                  <a:pt x="19" y="25"/>
                </a:cubicBezTo>
                <a:cubicBezTo>
                  <a:pt x="19" y="24"/>
                  <a:pt x="19" y="24"/>
                  <a:pt x="19" y="24"/>
                </a:cubicBezTo>
                <a:cubicBezTo>
                  <a:pt x="14" y="24"/>
                  <a:pt x="9" y="22"/>
                  <a:pt x="7" y="19"/>
                </a:cubicBezTo>
                <a:cubicBezTo>
                  <a:pt x="5" y="14"/>
                  <a:pt x="4" y="5"/>
                  <a:pt x="7" y="3"/>
                </a:cubicBezTo>
                <a:cubicBezTo>
                  <a:pt x="9" y="2"/>
                  <a:pt x="14" y="1"/>
                  <a:pt x="19" y="2"/>
                </a:cubicBezTo>
                <a:lnTo>
                  <a:pt x="19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9" name="Oval 527"/>
          <p:cNvSpPr>
            <a:spLocks noChangeArrowheads="1"/>
          </p:cNvSpPr>
          <p:nvPr/>
        </p:nvSpPr>
        <p:spPr bwMode="auto">
          <a:xfrm>
            <a:off x="2851885" y="2294921"/>
            <a:ext cx="571500" cy="571500"/>
          </a:xfrm>
          <a:prstGeom prst="ellipse">
            <a:avLst/>
          </a:pr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0" name="Freeform 528"/>
          <p:cNvSpPr>
            <a:spLocks/>
          </p:cNvSpPr>
          <p:nvPr/>
        </p:nvSpPr>
        <p:spPr bwMode="auto">
          <a:xfrm>
            <a:off x="3020160" y="2312383"/>
            <a:ext cx="247650" cy="269875"/>
          </a:xfrm>
          <a:custGeom>
            <a:avLst/>
            <a:gdLst>
              <a:gd name="T0" fmla="*/ 56 w 119"/>
              <a:gd name="T1" fmla="*/ 118 h 130"/>
              <a:gd name="T2" fmla="*/ 4 w 119"/>
              <a:gd name="T3" fmla="*/ 99 h 130"/>
              <a:gd name="T4" fmla="*/ 18 w 119"/>
              <a:gd name="T5" fmla="*/ 25 h 130"/>
              <a:gd name="T6" fmla="*/ 21 w 119"/>
              <a:gd name="T7" fmla="*/ 44 h 130"/>
              <a:gd name="T8" fmla="*/ 41 w 119"/>
              <a:gd name="T9" fmla="*/ 10 h 130"/>
              <a:gd name="T10" fmla="*/ 36 w 119"/>
              <a:gd name="T11" fmla="*/ 36 h 130"/>
              <a:gd name="T12" fmla="*/ 63 w 119"/>
              <a:gd name="T13" fmla="*/ 0 h 130"/>
              <a:gd name="T14" fmla="*/ 78 w 119"/>
              <a:gd name="T15" fmla="*/ 34 h 130"/>
              <a:gd name="T16" fmla="*/ 70 w 119"/>
              <a:gd name="T17" fmla="*/ 9 h 130"/>
              <a:gd name="T18" fmla="*/ 96 w 119"/>
              <a:gd name="T19" fmla="*/ 43 h 130"/>
              <a:gd name="T20" fmla="*/ 96 w 119"/>
              <a:gd name="T21" fmla="*/ 23 h 130"/>
              <a:gd name="T22" fmla="*/ 109 w 119"/>
              <a:gd name="T23" fmla="*/ 99 h 130"/>
              <a:gd name="T24" fmla="*/ 56 w 119"/>
              <a:gd name="T25" fmla="*/ 118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9" h="130">
                <a:moveTo>
                  <a:pt x="56" y="118"/>
                </a:moveTo>
                <a:cubicBezTo>
                  <a:pt x="50" y="130"/>
                  <a:pt x="5" y="102"/>
                  <a:pt x="4" y="99"/>
                </a:cubicBezTo>
                <a:cubicBezTo>
                  <a:pt x="0" y="85"/>
                  <a:pt x="1" y="44"/>
                  <a:pt x="18" y="25"/>
                </a:cubicBezTo>
                <a:cubicBezTo>
                  <a:pt x="17" y="31"/>
                  <a:pt x="14" y="39"/>
                  <a:pt x="21" y="44"/>
                </a:cubicBezTo>
                <a:cubicBezTo>
                  <a:pt x="22" y="32"/>
                  <a:pt x="23" y="16"/>
                  <a:pt x="41" y="10"/>
                </a:cubicBezTo>
                <a:cubicBezTo>
                  <a:pt x="35" y="16"/>
                  <a:pt x="32" y="25"/>
                  <a:pt x="36" y="36"/>
                </a:cubicBezTo>
                <a:cubicBezTo>
                  <a:pt x="50" y="26"/>
                  <a:pt x="43" y="1"/>
                  <a:pt x="63" y="0"/>
                </a:cubicBezTo>
                <a:cubicBezTo>
                  <a:pt x="52" y="21"/>
                  <a:pt x="68" y="36"/>
                  <a:pt x="78" y="34"/>
                </a:cubicBezTo>
                <a:cubicBezTo>
                  <a:pt x="85" y="24"/>
                  <a:pt x="76" y="16"/>
                  <a:pt x="70" y="9"/>
                </a:cubicBezTo>
                <a:cubicBezTo>
                  <a:pt x="82" y="9"/>
                  <a:pt x="96" y="32"/>
                  <a:pt x="96" y="43"/>
                </a:cubicBezTo>
                <a:cubicBezTo>
                  <a:pt x="102" y="37"/>
                  <a:pt x="99" y="31"/>
                  <a:pt x="96" y="23"/>
                </a:cubicBezTo>
                <a:cubicBezTo>
                  <a:pt x="119" y="40"/>
                  <a:pt x="112" y="82"/>
                  <a:pt x="109" y="99"/>
                </a:cubicBezTo>
                <a:cubicBezTo>
                  <a:pt x="108" y="102"/>
                  <a:pt x="63" y="130"/>
                  <a:pt x="56" y="11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1" name="Freeform 529"/>
          <p:cNvSpPr>
            <a:spLocks/>
          </p:cNvSpPr>
          <p:nvPr/>
        </p:nvSpPr>
        <p:spPr bwMode="auto">
          <a:xfrm>
            <a:off x="2974123" y="2671158"/>
            <a:ext cx="327025" cy="195263"/>
          </a:xfrm>
          <a:custGeom>
            <a:avLst/>
            <a:gdLst>
              <a:gd name="T0" fmla="*/ 27 w 157"/>
              <a:gd name="T1" fmla="*/ 19 h 94"/>
              <a:gd name="T2" fmla="*/ 0 w 157"/>
              <a:gd name="T3" fmla="*/ 69 h 94"/>
              <a:gd name="T4" fmla="*/ 78 w 157"/>
              <a:gd name="T5" fmla="*/ 94 h 94"/>
              <a:gd name="T6" fmla="*/ 157 w 157"/>
              <a:gd name="T7" fmla="*/ 69 h 94"/>
              <a:gd name="T8" fmla="*/ 130 w 157"/>
              <a:gd name="T9" fmla="*/ 19 h 94"/>
              <a:gd name="T10" fmla="*/ 78 w 157"/>
              <a:gd name="T11" fmla="*/ 1 h 94"/>
              <a:gd name="T12" fmla="*/ 27 w 157"/>
              <a:gd name="T13" fmla="*/ 1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" h="94">
                <a:moveTo>
                  <a:pt x="27" y="19"/>
                </a:moveTo>
                <a:cubicBezTo>
                  <a:pt x="13" y="28"/>
                  <a:pt x="8" y="47"/>
                  <a:pt x="0" y="69"/>
                </a:cubicBezTo>
                <a:cubicBezTo>
                  <a:pt x="22" y="85"/>
                  <a:pt x="49" y="94"/>
                  <a:pt x="78" y="94"/>
                </a:cubicBezTo>
                <a:cubicBezTo>
                  <a:pt x="107" y="94"/>
                  <a:pt x="134" y="85"/>
                  <a:pt x="157" y="69"/>
                </a:cubicBezTo>
                <a:cubicBezTo>
                  <a:pt x="149" y="47"/>
                  <a:pt x="143" y="28"/>
                  <a:pt x="130" y="19"/>
                </a:cubicBezTo>
                <a:cubicBezTo>
                  <a:pt x="106" y="4"/>
                  <a:pt x="92" y="1"/>
                  <a:pt x="78" y="1"/>
                </a:cubicBezTo>
                <a:cubicBezTo>
                  <a:pt x="64" y="0"/>
                  <a:pt x="50" y="4"/>
                  <a:pt x="27" y="19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2" name="Freeform 530"/>
          <p:cNvSpPr>
            <a:spLocks/>
          </p:cNvSpPr>
          <p:nvPr/>
        </p:nvSpPr>
        <p:spPr bwMode="auto">
          <a:xfrm>
            <a:off x="2974123" y="2671158"/>
            <a:ext cx="161925" cy="195263"/>
          </a:xfrm>
          <a:custGeom>
            <a:avLst/>
            <a:gdLst>
              <a:gd name="T0" fmla="*/ 27 w 78"/>
              <a:gd name="T1" fmla="*/ 19 h 94"/>
              <a:gd name="T2" fmla="*/ 0 w 78"/>
              <a:gd name="T3" fmla="*/ 69 h 94"/>
              <a:gd name="T4" fmla="*/ 78 w 78"/>
              <a:gd name="T5" fmla="*/ 94 h 94"/>
              <a:gd name="T6" fmla="*/ 78 w 78"/>
              <a:gd name="T7" fmla="*/ 1 h 94"/>
              <a:gd name="T8" fmla="*/ 78 w 78"/>
              <a:gd name="T9" fmla="*/ 1 h 94"/>
              <a:gd name="T10" fmla="*/ 27 w 78"/>
              <a:gd name="T11" fmla="*/ 1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94">
                <a:moveTo>
                  <a:pt x="27" y="19"/>
                </a:moveTo>
                <a:cubicBezTo>
                  <a:pt x="13" y="28"/>
                  <a:pt x="8" y="47"/>
                  <a:pt x="0" y="69"/>
                </a:cubicBezTo>
                <a:cubicBezTo>
                  <a:pt x="22" y="85"/>
                  <a:pt x="49" y="94"/>
                  <a:pt x="78" y="94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64" y="0"/>
                  <a:pt x="50" y="4"/>
                  <a:pt x="27" y="19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3" name="Freeform 531"/>
          <p:cNvSpPr>
            <a:spLocks/>
          </p:cNvSpPr>
          <p:nvPr/>
        </p:nvSpPr>
        <p:spPr bwMode="auto">
          <a:xfrm>
            <a:off x="3097948" y="2564796"/>
            <a:ext cx="80963" cy="273050"/>
          </a:xfrm>
          <a:custGeom>
            <a:avLst/>
            <a:gdLst>
              <a:gd name="T0" fmla="*/ 0 w 39"/>
              <a:gd name="T1" fmla="*/ 0 h 131"/>
              <a:gd name="T2" fmla="*/ 39 w 39"/>
              <a:gd name="T3" fmla="*/ 0 h 131"/>
              <a:gd name="T4" fmla="*/ 39 w 39"/>
              <a:gd name="T5" fmla="*/ 56 h 131"/>
              <a:gd name="T6" fmla="*/ 19 w 39"/>
              <a:gd name="T7" fmla="*/ 131 h 131"/>
              <a:gd name="T8" fmla="*/ 0 w 39"/>
              <a:gd name="T9" fmla="*/ 56 h 131"/>
              <a:gd name="T10" fmla="*/ 0 w 39"/>
              <a:gd name="T11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131">
                <a:moveTo>
                  <a:pt x="0" y="0"/>
                </a:moveTo>
                <a:cubicBezTo>
                  <a:pt x="39" y="0"/>
                  <a:pt x="39" y="0"/>
                  <a:pt x="39" y="0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66"/>
                  <a:pt x="24" y="100"/>
                  <a:pt x="19" y="131"/>
                </a:cubicBezTo>
                <a:cubicBezTo>
                  <a:pt x="16" y="112"/>
                  <a:pt x="0" y="67"/>
                  <a:pt x="0" y="5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4" name="Freeform 532"/>
          <p:cNvSpPr>
            <a:spLocks/>
          </p:cNvSpPr>
          <p:nvPr/>
        </p:nvSpPr>
        <p:spPr bwMode="auto">
          <a:xfrm>
            <a:off x="3113823" y="2752121"/>
            <a:ext cx="42863" cy="85725"/>
          </a:xfrm>
          <a:custGeom>
            <a:avLst/>
            <a:gdLst>
              <a:gd name="T0" fmla="*/ 21 w 21"/>
              <a:gd name="T1" fmla="*/ 0 h 41"/>
              <a:gd name="T2" fmla="*/ 11 w 21"/>
              <a:gd name="T3" fmla="*/ 41 h 41"/>
              <a:gd name="T4" fmla="*/ 0 w 21"/>
              <a:gd name="T5" fmla="*/ 0 h 41"/>
              <a:gd name="T6" fmla="*/ 11 w 21"/>
              <a:gd name="T7" fmla="*/ 1 h 41"/>
              <a:gd name="T8" fmla="*/ 21 w 21"/>
              <a:gd name="T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41">
                <a:moveTo>
                  <a:pt x="21" y="0"/>
                </a:moveTo>
                <a:cubicBezTo>
                  <a:pt x="17" y="13"/>
                  <a:pt x="13" y="27"/>
                  <a:pt x="11" y="41"/>
                </a:cubicBezTo>
                <a:cubicBezTo>
                  <a:pt x="9" y="31"/>
                  <a:pt x="4" y="15"/>
                  <a:pt x="0" y="0"/>
                </a:cubicBezTo>
                <a:cubicBezTo>
                  <a:pt x="3" y="0"/>
                  <a:pt x="7" y="1"/>
                  <a:pt x="11" y="1"/>
                </a:cubicBezTo>
                <a:cubicBezTo>
                  <a:pt x="15" y="1"/>
                  <a:pt x="18" y="0"/>
                  <a:pt x="21" y="0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5" name="Freeform 533"/>
          <p:cNvSpPr>
            <a:spLocks/>
          </p:cNvSpPr>
          <p:nvPr/>
        </p:nvSpPr>
        <p:spPr bwMode="auto">
          <a:xfrm>
            <a:off x="3097948" y="2623533"/>
            <a:ext cx="80963" cy="55563"/>
          </a:xfrm>
          <a:custGeom>
            <a:avLst/>
            <a:gdLst>
              <a:gd name="T0" fmla="*/ 51 w 51"/>
              <a:gd name="T1" fmla="*/ 9 h 35"/>
              <a:gd name="T2" fmla="*/ 51 w 51"/>
              <a:gd name="T3" fmla="*/ 0 h 35"/>
              <a:gd name="T4" fmla="*/ 0 w 51"/>
              <a:gd name="T5" fmla="*/ 0 h 35"/>
              <a:gd name="T6" fmla="*/ 0 w 51"/>
              <a:gd name="T7" fmla="*/ 35 h 35"/>
              <a:gd name="T8" fmla="*/ 51 w 51"/>
              <a:gd name="T9" fmla="*/ 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35">
                <a:moveTo>
                  <a:pt x="51" y="9"/>
                </a:moveTo>
                <a:lnTo>
                  <a:pt x="51" y="0"/>
                </a:lnTo>
                <a:lnTo>
                  <a:pt x="0" y="0"/>
                </a:lnTo>
                <a:lnTo>
                  <a:pt x="0" y="35"/>
                </a:lnTo>
                <a:lnTo>
                  <a:pt x="51" y="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6" name="Freeform 534"/>
          <p:cNvSpPr>
            <a:spLocks/>
          </p:cNvSpPr>
          <p:nvPr/>
        </p:nvSpPr>
        <p:spPr bwMode="auto">
          <a:xfrm>
            <a:off x="2966185" y="2415571"/>
            <a:ext cx="342900" cy="227013"/>
          </a:xfrm>
          <a:custGeom>
            <a:avLst/>
            <a:gdLst>
              <a:gd name="T0" fmla="*/ 82 w 165"/>
              <a:gd name="T1" fmla="*/ 0 h 109"/>
              <a:gd name="T2" fmla="*/ 82 w 165"/>
              <a:gd name="T3" fmla="*/ 109 h 109"/>
              <a:gd name="T4" fmla="*/ 82 w 165"/>
              <a:gd name="T5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" h="109">
                <a:moveTo>
                  <a:pt x="82" y="0"/>
                </a:moveTo>
                <a:cubicBezTo>
                  <a:pt x="165" y="0"/>
                  <a:pt x="131" y="109"/>
                  <a:pt x="82" y="109"/>
                </a:cubicBezTo>
                <a:cubicBezTo>
                  <a:pt x="33" y="109"/>
                  <a:pt x="0" y="0"/>
                  <a:pt x="82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7" name="Freeform 535"/>
          <p:cNvSpPr>
            <a:spLocks/>
          </p:cNvSpPr>
          <p:nvPr/>
        </p:nvSpPr>
        <p:spPr bwMode="auto">
          <a:xfrm>
            <a:off x="3136048" y="2415571"/>
            <a:ext cx="173038" cy="227013"/>
          </a:xfrm>
          <a:custGeom>
            <a:avLst/>
            <a:gdLst>
              <a:gd name="T0" fmla="*/ 0 w 83"/>
              <a:gd name="T1" fmla="*/ 0 h 109"/>
              <a:gd name="T2" fmla="*/ 0 w 83"/>
              <a:gd name="T3" fmla="*/ 109 h 109"/>
              <a:gd name="T4" fmla="*/ 0 w 83"/>
              <a:gd name="T5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109">
                <a:moveTo>
                  <a:pt x="0" y="0"/>
                </a:moveTo>
                <a:cubicBezTo>
                  <a:pt x="83" y="0"/>
                  <a:pt x="49" y="109"/>
                  <a:pt x="0" y="109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8" name="Freeform 536"/>
          <p:cNvSpPr>
            <a:spLocks/>
          </p:cNvSpPr>
          <p:nvPr/>
        </p:nvSpPr>
        <p:spPr bwMode="auto">
          <a:xfrm>
            <a:off x="3013810" y="2374296"/>
            <a:ext cx="244475" cy="184150"/>
          </a:xfrm>
          <a:custGeom>
            <a:avLst/>
            <a:gdLst>
              <a:gd name="T0" fmla="*/ 58 w 118"/>
              <a:gd name="T1" fmla="*/ 33 h 89"/>
              <a:gd name="T2" fmla="*/ 104 w 118"/>
              <a:gd name="T3" fmla="*/ 66 h 89"/>
              <a:gd name="T4" fmla="*/ 112 w 118"/>
              <a:gd name="T5" fmla="*/ 68 h 89"/>
              <a:gd name="T6" fmla="*/ 61 w 118"/>
              <a:gd name="T7" fmla="*/ 0 h 89"/>
              <a:gd name="T8" fmla="*/ 6 w 118"/>
              <a:gd name="T9" fmla="*/ 66 h 89"/>
              <a:gd name="T10" fmla="*/ 16 w 118"/>
              <a:gd name="T11" fmla="*/ 66 h 89"/>
              <a:gd name="T12" fmla="*/ 58 w 118"/>
              <a:gd name="T13" fmla="*/ 33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8" h="89">
                <a:moveTo>
                  <a:pt x="58" y="33"/>
                </a:moveTo>
                <a:cubicBezTo>
                  <a:pt x="86" y="33"/>
                  <a:pt x="100" y="49"/>
                  <a:pt x="104" y="66"/>
                </a:cubicBezTo>
                <a:cubicBezTo>
                  <a:pt x="108" y="82"/>
                  <a:pt x="106" y="81"/>
                  <a:pt x="112" y="68"/>
                </a:cubicBezTo>
                <a:cubicBezTo>
                  <a:pt x="118" y="55"/>
                  <a:pt x="103" y="0"/>
                  <a:pt x="61" y="0"/>
                </a:cubicBezTo>
                <a:cubicBezTo>
                  <a:pt x="18" y="0"/>
                  <a:pt x="0" y="43"/>
                  <a:pt x="6" y="66"/>
                </a:cubicBezTo>
                <a:cubicBezTo>
                  <a:pt x="12" y="89"/>
                  <a:pt x="12" y="83"/>
                  <a:pt x="16" y="66"/>
                </a:cubicBezTo>
                <a:cubicBezTo>
                  <a:pt x="20" y="48"/>
                  <a:pt x="28" y="34"/>
                  <a:pt x="58" y="3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9" name="Freeform 537"/>
          <p:cNvSpPr>
            <a:spLocks/>
          </p:cNvSpPr>
          <p:nvPr/>
        </p:nvSpPr>
        <p:spPr bwMode="auto">
          <a:xfrm>
            <a:off x="3024923" y="2375883"/>
            <a:ext cx="228600" cy="187325"/>
          </a:xfrm>
          <a:custGeom>
            <a:avLst/>
            <a:gdLst>
              <a:gd name="T0" fmla="*/ 54 w 110"/>
              <a:gd name="T1" fmla="*/ 32 h 90"/>
              <a:gd name="T2" fmla="*/ 14 w 110"/>
              <a:gd name="T3" fmla="*/ 82 h 90"/>
              <a:gd name="T4" fmla="*/ 10 w 110"/>
              <a:gd name="T5" fmla="*/ 82 h 90"/>
              <a:gd name="T6" fmla="*/ 0 w 110"/>
              <a:gd name="T7" fmla="*/ 64 h 90"/>
              <a:gd name="T8" fmla="*/ 23 w 110"/>
              <a:gd name="T9" fmla="*/ 18 h 90"/>
              <a:gd name="T10" fmla="*/ 25 w 110"/>
              <a:gd name="T11" fmla="*/ 31 h 90"/>
              <a:gd name="T12" fmla="*/ 41 w 110"/>
              <a:gd name="T13" fmla="*/ 7 h 90"/>
              <a:gd name="T14" fmla="*/ 38 w 110"/>
              <a:gd name="T15" fmla="*/ 26 h 90"/>
              <a:gd name="T16" fmla="*/ 60 w 110"/>
              <a:gd name="T17" fmla="*/ 0 h 90"/>
              <a:gd name="T18" fmla="*/ 73 w 110"/>
              <a:gd name="T19" fmla="*/ 25 h 90"/>
              <a:gd name="T20" fmla="*/ 66 w 110"/>
              <a:gd name="T21" fmla="*/ 7 h 90"/>
              <a:gd name="T22" fmla="*/ 87 w 110"/>
              <a:gd name="T23" fmla="*/ 31 h 90"/>
              <a:gd name="T24" fmla="*/ 87 w 110"/>
              <a:gd name="T25" fmla="*/ 16 h 90"/>
              <a:gd name="T26" fmla="*/ 108 w 110"/>
              <a:gd name="T27" fmla="*/ 61 h 90"/>
              <a:gd name="T28" fmla="*/ 97 w 110"/>
              <a:gd name="T29" fmla="*/ 81 h 90"/>
              <a:gd name="T30" fmla="*/ 93 w 110"/>
              <a:gd name="T31" fmla="*/ 82 h 90"/>
              <a:gd name="T32" fmla="*/ 54 w 110"/>
              <a:gd name="T33" fmla="*/ 3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0" h="90">
                <a:moveTo>
                  <a:pt x="54" y="32"/>
                </a:moveTo>
                <a:cubicBezTo>
                  <a:pt x="22" y="33"/>
                  <a:pt x="11" y="56"/>
                  <a:pt x="14" y="82"/>
                </a:cubicBezTo>
                <a:cubicBezTo>
                  <a:pt x="15" y="88"/>
                  <a:pt x="11" y="87"/>
                  <a:pt x="10" y="82"/>
                </a:cubicBezTo>
                <a:cubicBezTo>
                  <a:pt x="10" y="76"/>
                  <a:pt x="6" y="63"/>
                  <a:pt x="0" y="64"/>
                </a:cubicBezTo>
                <a:cubicBezTo>
                  <a:pt x="0" y="51"/>
                  <a:pt x="12" y="28"/>
                  <a:pt x="23" y="18"/>
                </a:cubicBezTo>
                <a:cubicBezTo>
                  <a:pt x="22" y="22"/>
                  <a:pt x="20" y="28"/>
                  <a:pt x="25" y="31"/>
                </a:cubicBezTo>
                <a:cubicBezTo>
                  <a:pt x="26" y="23"/>
                  <a:pt x="27" y="11"/>
                  <a:pt x="41" y="7"/>
                </a:cubicBezTo>
                <a:cubicBezTo>
                  <a:pt x="37" y="11"/>
                  <a:pt x="34" y="18"/>
                  <a:pt x="38" y="26"/>
                </a:cubicBezTo>
                <a:cubicBezTo>
                  <a:pt x="49" y="19"/>
                  <a:pt x="44" y="0"/>
                  <a:pt x="60" y="0"/>
                </a:cubicBezTo>
                <a:cubicBezTo>
                  <a:pt x="51" y="15"/>
                  <a:pt x="64" y="26"/>
                  <a:pt x="73" y="25"/>
                </a:cubicBezTo>
                <a:cubicBezTo>
                  <a:pt x="78" y="17"/>
                  <a:pt x="71" y="11"/>
                  <a:pt x="66" y="7"/>
                </a:cubicBezTo>
                <a:cubicBezTo>
                  <a:pt x="76" y="6"/>
                  <a:pt x="87" y="23"/>
                  <a:pt x="87" y="31"/>
                </a:cubicBezTo>
                <a:cubicBezTo>
                  <a:pt x="92" y="27"/>
                  <a:pt x="90" y="22"/>
                  <a:pt x="87" y="16"/>
                </a:cubicBezTo>
                <a:cubicBezTo>
                  <a:pt x="101" y="25"/>
                  <a:pt x="110" y="48"/>
                  <a:pt x="108" y="61"/>
                </a:cubicBezTo>
                <a:cubicBezTo>
                  <a:pt x="105" y="58"/>
                  <a:pt x="100" y="59"/>
                  <a:pt x="97" y="81"/>
                </a:cubicBezTo>
                <a:cubicBezTo>
                  <a:pt x="96" y="90"/>
                  <a:pt x="92" y="87"/>
                  <a:pt x="93" y="82"/>
                </a:cubicBezTo>
                <a:cubicBezTo>
                  <a:pt x="102" y="49"/>
                  <a:pt x="83" y="32"/>
                  <a:pt x="54" y="32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0" name="Freeform 538"/>
          <p:cNvSpPr>
            <a:spLocks/>
          </p:cNvSpPr>
          <p:nvPr/>
        </p:nvSpPr>
        <p:spPr bwMode="auto">
          <a:xfrm>
            <a:off x="3226535" y="2493358"/>
            <a:ext cx="28575" cy="55563"/>
          </a:xfrm>
          <a:custGeom>
            <a:avLst/>
            <a:gdLst>
              <a:gd name="T0" fmla="*/ 10 w 14"/>
              <a:gd name="T1" fmla="*/ 1 h 27"/>
              <a:gd name="T2" fmla="*/ 13 w 14"/>
              <a:gd name="T3" fmla="*/ 15 h 27"/>
              <a:gd name="T4" fmla="*/ 4 w 14"/>
              <a:gd name="T5" fmla="*/ 26 h 27"/>
              <a:gd name="T6" fmla="*/ 2 w 14"/>
              <a:gd name="T7" fmla="*/ 12 h 27"/>
              <a:gd name="T8" fmla="*/ 10 w 14"/>
              <a:gd name="T9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7">
                <a:moveTo>
                  <a:pt x="10" y="1"/>
                </a:moveTo>
                <a:cubicBezTo>
                  <a:pt x="13" y="1"/>
                  <a:pt x="14" y="8"/>
                  <a:pt x="13" y="15"/>
                </a:cubicBezTo>
                <a:cubicBezTo>
                  <a:pt x="11" y="22"/>
                  <a:pt x="8" y="27"/>
                  <a:pt x="4" y="26"/>
                </a:cubicBezTo>
                <a:cubicBezTo>
                  <a:pt x="2" y="25"/>
                  <a:pt x="0" y="19"/>
                  <a:pt x="2" y="12"/>
                </a:cubicBezTo>
                <a:cubicBezTo>
                  <a:pt x="3" y="5"/>
                  <a:pt x="7" y="0"/>
                  <a:pt x="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1" name="Freeform 539"/>
          <p:cNvSpPr>
            <a:spLocks/>
          </p:cNvSpPr>
          <p:nvPr/>
        </p:nvSpPr>
        <p:spPr bwMode="auto">
          <a:xfrm>
            <a:off x="3018573" y="2493358"/>
            <a:ext cx="28575" cy="55563"/>
          </a:xfrm>
          <a:custGeom>
            <a:avLst/>
            <a:gdLst>
              <a:gd name="T0" fmla="*/ 4 w 14"/>
              <a:gd name="T1" fmla="*/ 1 h 27"/>
              <a:gd name="T2" fmla="*/ 2 w 14"/>
              <a:gd name="T3" fmla="*/ 15 h 27"/>
              <a:gd name="T4" fmla="*/ 10 w 14"/>
              <a:gd name="T5" fmla="*/ 26 h 27"/>
              <a:gd name="T6" fmla="*/ 12 w 14"/>
              <a:gd name="T7" fmla="*/ 12 h 27"/>
              <a:gd name="T8" fmla="*/ 4 w 14"/>
              <a:gd name="T9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7">
                <a:moveTo>
                  <a:pt x="4" y="1"/>
                </a:moveTo>
                <a:cubicBezTo>
                  <a:pt x="1" y="1"/>
                  <a:pt x="0" y="8"/>
                  <a:pt x="2" y="15"/>
                </a:cubicBezTo>
                <a:cubicBezTo>
                  <a:pt x="3" y="22"/>
                  <a:pt x="7" y="27"/>
                  <a:pt x="10" y="26"/>
                </a:cubicBezTo>
                <a:cubicBezTo>
                  <a:pt x="13" y="25"/>
                  <a:pt x="14" y="19"/>
                  <a:pt x="12" y="12"/>
                </a:cubicBezTo>
                <a:cubicBezTo>
                  <a:pt x="11" y="5"/>
                  <a:pt x="7" y="0"/>
                  <a:pt x="4" y="1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2" name="Freeform 540"/>
          <p:cNvSpPr>
            <a:spLocks noEditPoints="1"/>
          </p:cNvSpPr>
          <p:nvPr/>
        </p:nvSpPr>
        <p:spPr bwMode="auto">
          <a:xfrm>
            <a:off x="3059848" y="2496533"/>
            <a:ext cx="155575" cy="60325"/>
          </a:xfrm>
          <a:custGeom>
            <a:avLst/>
            <a:gdLst>
              <a:gd name="T0" fmla="*/ 37 w 75"/>
              <a:gd name="T1" fmla="*/ 11 h 29"/>
              <a:gd name="T2" fmla="*/ 40 w 75"/>
              <a:gd name="T3" fmla="*/ 11 h 29"/>
              <a:gd name="T4" fmla="*/ 42 w 75"/>
              <a:gd name="T5" fmla="*/ 18 h 29"/>
              <a:gd name="T6" fmla="*/ 60 w 75"/>
              <a:gd name="T7" fmla="*/ 28 h 29"/>
              <a:gd name="T8" fmla="*/ 73 w 75"/>
              <a:gd name="T9" fmla="*/ 16 h 29"/>
              <a:gd name="T10" fmla="*/ 68 w 75"/>
              <a:gd name="T11" fmla="*/ 2 h 29"/>
              <a:gd name="T12" fmla="*/ 59 w 75"/>
              <a:gd name="T13" fmla="*/ 0 h 29"/>
              <a:gd name="T14" fmla="*/ 59 w 75"/>
              <a:gd name="T15" fmla="*/ 0 h 29"/>
              <a:gd name="T16" fmla="*/ 38 w 75"/>
              <a:gd name="T17" fmla="*/ 0 h 29"/>
              <a:gd name="T18" fmla="*/ 37 w 75"/>
              <a:gd name="T19" fmla="*/ 0 h 29"/>
              <a:gd name="T20" fmla="*/ 37 w 75"/>
              <a:gd name="T21" fmla="*/ 2 h 29"/>
              <a:gd name="T22" fmla="*/ 38 w 75"/>
              <a:gd name="T23" fmla="*/ 2 h 29"/>
              <a:gd name="T24" fmla="*/ 49 w 75"/>
              <a:gd name="T25" fmla="*/ 2 h 29"/>
              <a:gd name="T26" fmla="*/ 45 w 75"/>
              <a:gd name="T27" fmla="*/ 3 h 29"/>
              <a:gd name="T28" fmla="*/ 41 w 75"/>
              <a:gd name="T29" fmla="*/ 9 h 29"/>
              <a:gd name="T30" fmla="*/ 37 w 75"/>
              <a:gd name="T31" fmla="*/ 9 h 29"/>
              <a:gd name="T32" fmla="*/ 37 w 75"/>
              <a:gd name="T33" fmla="*/ 11 h 29"/>
              <a:gd name="T34" fmla="*/ 6 w 75"/>
              <a:gd name="T35" fmla="*/ 2 h 29"/>
              <a:gd name="T36" fmla="*/ 1 w 75"/>
              <a:gd name="T37" fmla="*/ 16 h 29"/>
              <a:gd name="T38" fmla="*/ 14 w 75"/>
              <a:gd name="T39" fmla="*/ 28 h 29"/>
              <a:gd name="T40" fmla="*/ 32 w 75"/>
              <a:gd name="T41" fmla="*/ 18 h 29"/>
              <a:gd name="T42" fmla="*/ 34 w 75"/>
              <a:gd name="T43" fmla="*/ 11 h 29"/>
              <a:gd name="T44" fmla="*/ 37 w 75"/>
              <a:gd name="T45" fmla="*/ 11 h 29"/>
              <a:gd name="T46" fmla="*/ 37 w 75"/>
              <a:gd name="T47" fmla="*/ 9 h 29"/>
              <a:gd name="T48" fmla="*/ 34 w 75"/>
              <a:gd name="T49" fmla="*/ 9 h 29"/>
              <a:gd name="T50" fmla="*/ 29 w 75"/>
              <a:gd name="T51" fmla="*/ 3 h 29"/>
              <a:gd name="T52" fmla="*/ 25 w 75"/>
              <a:gd name="T53" fmla="*/ 2 h 29"/>
              <a:gd name="T54" fmla="*/ 36 w 75"/>
              <a:gd name="T55" fmla="*/ 2 h 29"/>
              <a:gd name="T56" fmla="*/ 37 w 75"/>
              <a:gd name="T57" fmla="*/ 2 h 29"/>
              <a:gd name="T58" fmla="*/ 37 w 75"/>
              <a:gd name="T59" fmla="*/ 0 h 29"/>
              <a:gd name="T60" fmla="*/ 36 w 75"/>
              <a:gd name="T61" fmla="*/ 0 h 29"/>
              <a:gd name="T62" fmla="*/ 15 w 75"/>
              <a:gd name="T63" fmla="*/ 0 h 29"/>
              <a:gd name="T64" fmla="*/ 15 w 75"/>
              <a:gd name="T65" fmla="*/ 0 h 29"/>
              <a:gd name="T66" fmla="*/ 6 w 75"/>
              <a:gd name="T67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5" h="29">
                <a:moveTo>
                  <a:pt x="37" y="11"/>
                </a:moveTo>
                <a:cubicBezTo>
                  <a:pt x="40" y="11"/>
                  <a:pt x="40" y="11"/>
                  <a:pt x="40" y="11"/>
                </a:cubicBezTo>
                <a:cubicBezTo>
                  <a:pt x="40" y="13"/>
                  <a:pt x="41" y="16"/>
                  <a:pt x="42" y="18"/>
                </a:cubicBezTo>
                <a:cubicBezTo>
                  <a:pt x="46" y="23"/>
                  <a:pt x="54" y="28"/>
                  <a:pt x="60" y="28"/>
                </a:cubicBezTo>
                <a:cubicBezTo>
                  <a:pt x="67" y="29"/>
                  <a:pt x="72" y="25"/>
                  <a:pt x="73" y="16"/>
                </a:cubicBezTo>
                <a:cubicBezTo>
                  <a:pt x="75" y="7"/>
                  <a:pt x="71" y="3"/>
                  <a:pt x="68" y="2"/>
                </a:cubicBezTo>
                <a:cubicBezTo>
                  <a:pt x="66" y="1"/>
                  <a:pt x="62" y="0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2"/>
                  <a:pt x="37" y="2"/>
                  <a:pt x="37" y="2"/>
                </a:cubicBezTo>
                <a:cubicBezTo>
                  <a:pt x="38" y="2"/>
                  <a:pt x="38" y="2"/>
                  <a:pt x="38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48" y="2"/>
                  <a:pt x="46" y="3"/>
                  <a:pt x="45" y="3"/>
                </a:cubicBezTo>
                <a:cubicBezTo>
                  <a:pt x="43" y="4"/>
                  <a:pt x="41" y="7"/>
                  <a:pt x="41" y="9"/>
                </a:cubicBezTo>
                <a:cubicBezTo>
                  <a:pt x="37" y="9"/>
                  <a:pt x="37" y="9"/>
                  <a:pt x="37" y="9"/>
                </a:cubicBezTo>
                <a:lnTo>
                  <a:pt x="37" y="11"/>
                </a:lnTo>
                <a:close/>
                <a:moveTo>
                  <a:pt x="6" y="2"/>
                </a:moveTo>
                <a:cubicBezTo>
                  <a:pt x="4" y="3"/>
                  <a:pt x="0" y="7"/>
                  <a:pt x="1" y="16"/>
                </a:cubicBezTo>
                <a:cubicBezTo>
                  <a:pt x="3" y="25"/>
                  <a:pt x="8" y="29"/>
                  <a:pt x="14" y="28"/>
                </a:cubicBezTo>
                <a:cubicBezTo>
                  <a:pt x="21" y="28"/>
                  <a:pt x="29" y="23"/>
                  <a:pt x="32" y="18"/>
                </a:cubicBezTo>
                <a:cubicBezTo>
                  <a:pt x="34" y="16"/>
                  <a:pt x="34" y="13"/>
                  <a:pt x="34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37" y="9"/>
                  <a:pt x="37" y="9"/>
                  <a:pt x="37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7"/>
                  <a:pt x="32" y="4"/>
                  <a:pt x="29" y="3"/>
                </a:cubicBezTo>
                <a:cubicBezTo>
                  <a:pt x="28" y="3"/>
                  <a:pt x="27" y="2"/>
                  <a:pt x="25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2" y="0"/>
                  <a:pt x="9" y="1"/>
                  <a:pt x="6" y="2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3" name="Freeform 541"/>
          <p:cNvSpPr>
            <a:spLocks/>
          </p:cNvSpPr>
          <p:nvPr/>
        </p:nvSpPr>
        <p:spPr bwMode="auto">
          <a:xfrm>
            <a:off x="3064610" y="2501296"/>
            <a:ext cx="63500" cy="50800"/>
          </a:xfrm>
          <a:custGeom>
            <a:avLst/>
            <a:gdLst>
              <a:gd name="T0" fmla="*/ 5 w 31"/>
              <a:gd name="T1" fmla="*/ 1 h 25"/>
              <a:gd name="T2" fmla="*/ 1 w 31"/>
              <a:gd name="T3" fmla="*/ 5 h 25"/>
              <a:gd name="T4" fmla="*/ 0 w 31"/>
              <a:gd name="T5" fmla="*/ 14 h 25"/>
              <a:gd name="T6" fmla="*/ 7 w 31"/>
              <a:gd name="T7" fmla="*/ 24 h 25"/>
              <a:gd name="T8" fmla="*/ 12 w 31"/>
              <a:gd name="T9" fmla="*/ 25 h 25"/>
              <a:gd name="T10" fmla="*/ 29 w 31"/>
              <a:gd name="T11" fmla="*/ 15 h 25"/>
              <a:gd name="T12" fmla="*/ 29 w 31"/>
              <a:gd name="T13" fmla="*/ 4 h 25"/>
              <a:gd name="T14" fmla="*/ 27 w 31"/>
              <a:gd name="T15" fmla="*/ 2 h 25"/>
              <a:gd name="T16" fmla="*/ 15 w 31"/>
              <a:gd name="T17" fmla="*/ 0 h 25"/>
              <a:gd name="T18" fmla="*/ 5 w 31"/>
              <a:gd name="T19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" h="25">
                <a:moveTo>
                  <a:pt x="5" y="1"/>
                </a:moveTo>
                <a:cubicBezTo>
                  <a:pt x="3" y="2"/>
                  <a:pt x="2" y="3"/>
                  <a:pt x="1" y="5"/>
                </a:cubicBezTo>
                <a:cubicBezTo>
                  <a:pt x="0" y="8"/>
                  <a:pt x="0" y="11"/>
                  <a:pt x="0" y="14"/>
                </a:cubicBezTo>
                <a:cubicBezTo>
                  <a:pt x="1" y="18"/>
                  <a:pt x="3" y="23"/>
                  <a:pt x="7" y="24"/>
                </a:cubicBezTo>
                <a:cubicBezTo>
                  <a:pt x="9" y="25"/>
                  <a:pt x="11" y="25"/>
                  <a:pt x="12" y="25"/>
                </a:cubicBezTo>
                <a:cubicBezTo>
                  <a:pt x="18" y="24"/>
                  <a:pt x="26" y="20"/>
                  <a:pt x="29" y="15"/>
                </a:cubicBezTo>
                <a:cubicBezTo>
                  <a:pt x="31" y="12"/>
                  <a:pt x="31" y="7"/>
                  <a:pt x="29" y="4"/>
                </a:cubicBezTo>
                <a:cubicBezTo>
                  <a:pt x="28" y="3"/>
                  <a:pt x="28" y="3"/>
                  <a:pt x="27" y="2"/>
                </a:cubicBezTo>
                <a:cubicBezTo>
                  <a:pt x="24" y="1"/>
                  <a:pt x="19" y="0"/>
                  <a:pt x="15" y="0"/>
                </a:cubicBezTo>
                <a:cubicBezTo>
                  <a:pt x="12" y="0"/>
                  <a:pt x="8" y="0"/>
                  <a:pt x="5" y="1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4" name="Freeform 542"/>
          <p:cNvSpPr>
            <a:spLocks/>
          </p:cNvSpPr>
          <p:nvPr/>
        </p:nvSpPr>
        <p:spPr bwMode="auto">
          <a:xfrm>
            <a:off x="3145573" y="2501296"/>
            <a:ext cx="65088" cy="50800"/>
          </a:xfrm>
          <a:custGeom>
            <a:avLst/>
            <a:gdLst>
              <a:gd name="T0" fmla="*/ 26 w 32"/>
              <a:gd name="T1" fmla="*/ 1 h 25"/>
              <a:gd name="T2" fmla="*/ 30 w 32"/>
              <a:gd name="T3" fmla="*/ 5 h 25"/>
              <a:gd name="T4" fmla="*/ 31 w 32"/>
              <a:gd name="T5" fmla="*/ 14 h 25"/>
              <a:gd name="T6" fmla="*/ 24 w 32"/>
              <a:gd name="T7" fmla="*/ 24 h 25"/>
              <a:gd name="T8" fmla="*/ 19 w 32"/>
              <a:gd name="T9" fmla="*/ 25 h 25"/>
              <a:gd name="T10" fmla="*/ 2 w 32"/>
              <a:gd name="T11" fmla="*/ 15 h 25"/>
              <a:gd name="T12" fmla="*/ 3 w 32"/>
              <a:gd name="T13" fmla="*/ 4 h 25"/>
              <a:gd name="T14" fmla="*/ 5 w 32"/>
              <a:gd name="T15" fmla="*/ 2 h 25"/>
              <a:gd name="T16" fmla="*/ 16 w 32"/>
              <a:gd name="T17" fmla="*/ 0 h 25"/>
              <a:gd name="T18" fmla="*/ 26 w 32"/>
              <a:gd name="T19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25">
                <a:moveTo>
                  <a:pt x="26" y="1"/>
                </a:moveTo>
                <a:cubicBezTo>
                  <a:pt x="28" y="2"/>
                  <a:pt x="29" y="3"/>
                  <a:pt x="30" y="5"/>
                </a:cubicBezTo>
                <a:cubicBezTo>
                  <a:pt x="32" y="8"/>
                  <a:pt x="32" y="11"/>
                  <a:pt x="31" y="14"/>
                </a:cubicBezTo>
                <a:cubicBezTo>
                  <a:pt x="30" y="18"/>
                  <a:pt x="28" y="23"/>
                  <a:pt x="24" y="24"/>
                </a:cubicBezTo>
                <a:cubicBezTo>
                  <a:pt x="22" y="25"/>
                  <a:pt x="21" y="25"/>
                  <a:pt x="19" y="25"/>
                </a:cubicBezTo>
                <a:cubicBezTo>
                  <a:pt x="13" y="24"/>
                  <a:pt x="6" y="20"/>
                  <a:pt x="2" y="15"/>
                </a:cubicBezTo>
                <a:cubicBezTo>
                  <a:pt x="0" y="12"/>
                  <a:pt x="0" y="7"/>
                  <a:pt x="3" y="4"/>
                </a:cubicBezTo>
                <a:cubicBezTo>
                  <a:pt x="3" y="3"/>
                  <a:pt x="4" y="3"/>
                  <a:pt x="5" y="2"/>
                </a:cubicBezTo>
                <a:cubicBezTo>
                  <a:pt x="8" y="1"/>
                  <a:pt x="13" y="0"/>
                  <a:pt x="16" y="0"/>
                </a:cubicBezTo>
                <a:cubicBezTo>
                  <a:pt x="19" y="0"/>
                  <a:pt x="23" y="0"/>
                  <a:pt x="26" y="1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5" name="Freeform 543"/>
          <p:cNvSpPr>
            <a:spLocks/>
          </p:cNvSpPr>
          <p:nvPr/>
        </p:nvSpPr>
        <p:spPr bwMode="auto">
          <a:xfrm>
            <a:off x="3026510" y="2621946"/>
            <a:ext cx="109538" cy="215900"/>
          </a:xfrm>
          <a:custGeom>
            <a:avLst/>
            <a:gdLst>
              <a:gd name="T0" fmla="*/ 53 w 53"/>
              <a:gd name="T1" fmla="*/ 104 h 104"/>
              <a:gd name="T2" fmla="*/ 34 w 53"/>
              <a:gd name="T3" fmla="*/ 5 h 104"/>
              <a:gd name="T4" fmla="*/ 27 w 53"/>
              <a:gd name="T5" fmla="*/ 0 h 104"/>
              <a:gd name="T6" fmla="*/ 0 w 53"/>
              <a:gd name="T7" fmla="*/ 32 h 104"/>
              <a:gd name="T8" fmla="*/ 53 w 53"/>
              <a:gd name="T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104">
                <a:moveTo>
                  <a:pt x="53" y="104"/>
                </a:moveTo>
                <a:cubicBezTo>
                  <a:pt x="53" y="73"/>
                  <a:pt x="30" y="38"/>
                  <a:pt x="34" y="5"/>
                </a:cubicBezTo>
                <a:cubicBezTo>
                  <a:pt x="32" y="3"/>
                  <a:pt x="30" y="2"/>
                  <a:pt x="27" y="0"/>
                </a:cubicBezTo>
                <a:cubicBezTo>
                  <a:pt x="14" y="6"/>
                  <a:pt x="5" y="23"/>
                  <a:pt x="0" y="32"/>
                </a:cubicBezTo>
                <a:cubicBezTo>
                  <a:pt x="39" y="33"/>
                  <a:pt x="43" y="78"/>
                  <a:pt x="53" y="104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6" name="Freeform 544"/>
          <p:cNvSpPr>
            <a:spLocks/>
          </p:cNvSpPr>
          <p:nvPr/>
        </p:nvSpPr>
        <p:spPr bwMode="auto">
          <a:xfrm>
            <a:off x="3136048" y="2621946"/>
            <a:ext cx="111125" cy="215900"/>
          </a:xfrm>
          <a:custGeom>
            <a:avLst/>
            <a:gdLst>
              <a:gd name="T0" fmla="*/ 0 w 53"/>
              <a:gd name="T1" fmla="*/ 104 h 104"/>
              <a:gd name="T2" fmla="*/ 19 w 53"/>
              <a:gd name="T3" fmla="*/ 5 h 104"/>
              <a:gd name="T4" fmla="*/ 26 w 53"/>
              <a:gd name="T5" fmla="*/ 0 h 104"/>
              <a:gd name="T6" fmla="*/ 53 w 53"/>
              <a:gd name="T7" fmla="*/ 32 h 104"/>
              <a:gd name="T8" fmla="*/ 0 w 53"/>
              <a:gd name="T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104">
                <a:moveTo>
                  <a:pt x="0" y="104"/>
                </a:moveTo>
                <a:cubicBezTo>
                  <a:pt x="0" y="60"/>
                  <a:pt x="19" y="64"/>
                  <a:pt x="19" y="5"/>
                </a:cubicBezTo>
                <a:cubicBezTo>
                  <a:pt x="21" y="3"/>
                  <a:pt x="24" y="2"/>
                  <a:pt x="26" y="0"/>
                </a:cubicBezTo>
                <a:cubicBezTo>
                  <a:pt x="39" y="6"/>
                  <a:pt x="49" y="23"/>
                  <a:pt x="53" y="32"/>
                </a:cubicBezTo>
                <a:cubicBezTo>
                  <a:pt x="15" y="33"/>
                  <a:pt x="10" y="78"/>
                  <a:pt x="0" y="104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" name="Oval 545"/>
          <p:cNvSpPr>
            <a:spLocks noChangeArrowheads="1"/>
          </p:cNvSpPr>
          <p:nvPr/>
        </p:nvSpPr>
        <p:spPr bwMode="auto">
          <a:xfrm>
            <a:off x="4914048" y="2617183"/>
            <a:ext cx="658813" cy="657225"/>
          </a:xfrm>
          <a:prstGeom prst="ellipse">
            <a:avLst/>
          </a:pr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8" name="Freeform 546"/>
          <p:cNvSpPr>
            <a:spLocks/>
          </p:cNvSpPr>
          <p:nvPr/>
        </p:nvSpPr>
        <p:spPr bwMode="auto">
          <a:xfrm>
            <a:off x="5068035" y="2764821"/>
            <a:ext cx="244475" cy="506413"/>
          </a:xfrm>
          <a:custGeom>
            <a:avLst/>
            <a:gdLst>
              <a:gd name="T0" fmla="*/ 27 w 118"/>
              <a:gd name="T1" fmla="*/ 14 h 244"/>
              <a:gd name="T2" fmla="*/ 25 w 118"/>
              <a:gd name="T3" fmla="*/ 185 h 244"/>
              <a:gd name="T4" fmla="*/ 117 w 118"/>
              <a:gd name="T5" fmla="*/ 211 h 244"/>
              <a:gd name="T6" fmla="*/ 27 w 118"/>
              <a:gd name="T7" fmla="*/ 1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244">
                <a:moveTo>
                  <a:pt x="27" y="14"/>
                </a:moveTo>
                <a:cubicBezTo>
                  <a:pt x="18" y="30"/>
                  <a:pt x="0" y="128"/>
                  <a:pt x="25" y="185"/>
                </a:cubicBezTo>
                <a:cubicBezTo>
                  <a:pt x="51" y="242"/>
                  <a:pt x="115" y="244"/>
                  <a:pt x="117" y="211"/>
                </a:cubicBezTo>
                <a:cubicBezTo>
                  <a:pt x="118" y="179"/>
                  <a:pt x="44" y="0"/>
                  <a:pt x="27" y="14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9" name="Freeform 547"/>
          <p:cNvSpPr>
            <a:spLocks/>
          </p:cNvSpPr>
          <p:nvPr/>
        </p:nvSpPr>
        <p:spPr bwMode="auto">
          <a:xfrm>
            <a:off x="5164873" y="2764821"/>
            <a:ext cx="246063" cy="506413"/>
          </a:xfrm>
          <a:custGeom>
            <a:avLst/>
            <a:gdLst>
              <a:gd name="T0" fmla="*/ 92 w 118"/>
              <a:gd name="T1" fmla="*/ 14 h 244"/>
              <a:gd name="T2" fmla="*/ 92 w 118"/>
              <a:gd name="T3" fmla="*/ 179 h 244"/>
              <a:gd name="T4" fmla="*/ 2 w 118"/>
              <a:gd name="T5" fmla="*/ 211 h 244"/>
              <a:gd name="T6" fmla="*/ 92 w 118"/>
              <a:gd name="T7" fmla="*/ 1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244">
                <a:moveTo>
                  <a:pt x="92" y="14"/>
                </a:moveTo>
                <a:cubicBezTo>
                  <a:pt x="101" y="30"/>
                  <a:pt x="118" y="122"/>
                  <a:pt x="92" y="179"/>
                </a:cubicBezTo>
                <a:cubicBezTo>
                  <a:pt x="67" y="236"/>
                  <a:pt x="3" y="244"/>
                  <a:pt x="2" y="211"/>
                </a:cubicBezTo>
                <a:cubicBezTo>
                  <a:pt x="0" y="179"/>
                  <a:pt x="75" y="0"/>
                  <a:pt x="92" y="14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0" name="Freeform 548"/>
          <p:cNvSpPr>
            <a:spLocks/>
          </p:cNvSpPr>
          <p:nvPr/>
        </p:nvSpPr>
        <p:spPr bwMode="auto">
          <a:xfrm>
            <a:off x="5055335" y="3052158"/>
            <a:ext cx="376238" cy="222250"/>
          </a:xfrm>
          <a:custGeom>
            <a:avLst/>
            <a:gdLst>
              <a:gd name="T0" fmla="*/ 31 w 181"/>
              <a:gd name="T1" fmla="*/ 21 h 107"/>
              <a:gd name="T2" fmla="*/ 0 w 181"/>
              <a:gd name="T3" fmla="*/ 79 h 107"/>
              <a:gd name="T4" fmla="*/ 90 w 181"/>
              <a:gd name="T5" fmla="*/ 107 h 107"/>
              <a:gd name="T6" fmla="*/ 181 w 181"/>
              <a:gd name="T7" fmla="*/ 79 h 107"/>
              <a:gd name="T8" fmla="*/ 149 w 181"/>
              <a:gd name="T9" fmla="*/ 21 h 107"/>
              <a:gd name="T10" fmla="*/ 90 w 181"/>
              <a:gd name="T11" fmla="*/ 0 h 107"/>
              <a:gd name="T12" fmla="*/ 31 w 181"/>
              <a:gd name="T13" fmla="*/ 2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1" h="107">
                <a:moveTo>
                  <a:pt x="31" y="21"/>
                </a:moveTo>
                <a:cubicBezTo>
                  <a:pt x="15" y="31"/>
                  <a:pt x="9" y="53"/>
                  <a:pt x="0" y="79"/>
                </a:cubicBezTo>
                <a:cubicBezTo>
                  <a:pt x="25" y="97"/>
                  <a:pt x="56" y="107"/>
                  <a:pt x="90" y="107"/>
                </a:cubicBezTo>
                <a:cubicBezTo>
                  <a:pt x="124" y="107"/>
                  <a:pt x="155" y="97"/>
                  <a:pt x="181" y="79"/>
                </a:cubicBezTo>
                <a:cubicBezTo>
                  <a:pt x="172" y="53"/>
                  <a:pt x="165" y="31"/>
                  <a:pt x="149" y="21"/>
                </a:cubicBezTo>
                <a:cubicBezTo>
                  <a:pt x="122" y="4"/>
                  <a:pt x="106" y="0"/>
                  <a:pt x="90" y="0"/>
                </a:cubicBezTo>
                <a:cubicBezTo>
                  <a:pt x="74" y="0"/>
                  <a:pt x="58" y="4"/>
                  <a:pt x="31" y="2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1" name="Freeform 549"/>
          <p:cNvSpPr>
            <a:spLocks/>
          </p:cNvSpPr>
          <p:nvPr/>
        </p:nvSpPr>
        <p:spPr bwMode="auto">
          <a:xfrm>
            <a:off x="5196623" y="2928333"/>
            <a:ext cx="90488" cy="187325"/>
          </a:xfrm>
          <a:custGeom>
            <a:avLst/>
            <a:gdLst>
              <a:gd name="T0" fmla="*/ 0 w 44"/>
              <a:gd name="T1" fmla="*/ 0 h 90"/>
              <a:gd name="T2" fmla="*/ 44 w 44"/>
              <a:gd name="T3" fmla="*/ 0 h 90"/>
              <a:gd name="T4" fmla="*/ 44 w 44"/>
              <a:gd name="T5" fmla="*/ 65 h 90"/>
              <a:gd name="T6" fmla="*/ 0 w 44"/>
              <a:gd name="T7" fmla="*/ 65 h 90"/>
              <a:gd name="T8" fmla="*/ 0 w 44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90">
                <a:moveTo>
                  <a:pt x="0" y="0"/>
                </a:moveTo>
                <a:cubicBezTo>
                  <a:pt x="44" y="0"/>
                  <a:pt x="44" y="0"/>
                  <a:pt x="44" y="0"/>
                </a:cubicBezTo>
                <a:cubicBezTo>
                  <a:pt x="44" y="65"/>
                  <a:pt x="44" y="65"/>
                  <a:pt x="44" y="65"/>
                </a:cubicBezTo>
                <a:cubicBezTo>
                  <a:pt x="44" y="87"/>
                  <a:pt x="0" y="90"/>
                  <a:pt x="0" y="6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2" name="Freeform 550"/>
          <p:cNvSpPr>
            <a:spLocks/>
          </p:cNvSpPr>
          <p:nvPr/>
        </p:nvSpPr>
        <p:spPr bwMode="auto">
          <a:xfrm>
            <a:off x="5196623" y="2996596"/>
            <a:ext cx="90488" cy="61913"/>
          </a:xfrm>
          <a:custGeom>
            <a:avLst/>
            <a:gdLst>
              <a:gd name="T0" fmla="*/ 57 w 57"/>
              <a:gd name="T1" fmla="*/ 11 h 39"/>
              <a:gd name="T2" fmla="*/ 57 w 57"/>
              <a:gd name="T3" fmla="*/ 0 h 39"/>
              <a:gd name="T4" fmla="*/ 0 w 57"/>
              <a:gd name="T5" fmla="*/ 0 h 39"/>
              <a:gd name="T6" fmla="*/ 0 w 57"/>
              <a:gd name="T7" fmla="*/ 39 h 39"/>
              <a:gd name="T8" fmla="*/ 57 w 57"/>
              <a:gd name="T9" fmla="*/ 11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39">
                <a:moveTo>
                  <a:pt x="57" y="11"/>
                </a:moveTo>
                <a:lnTo>
                  <a:pt x="57" y="0"/>
                </a:lnTo>
                <a:lnTo>
                  <a:pt x="0" y="0"/>
                </a:lnTo>
                <a:lnTo>
                  <a:pt x="0" y="39"/>
                </a:lnTo>
                <a:lnTo>
                  <a:pt x="57" y="1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3" name="Freeform 551"/>
          <p:cNvSpPr>
            <a:spLocks/>
          </p:cNvSpPr>
          <p:nvPr/>
        </p:nvSpPr>
        <p:spPr bwMode="auto">
          <a:xfrm>
            <a:off x="5045810" y="2758471"/>
            <a:ext cx="393700" cy="258763"/>
          </a:xfrm>
          <a:custGeom>
            <a:avLst/>
            <a:gdLst>
              <a:gd name="T0" fmla="*/ 95 w 190"/>
              <a:gd name="T1" fmla="*/ 0 h 125"/>
              <a:gd name="T2" fmla="*/ 95 w 190"/>
              <a:gd name="T3" fmla="*/ 125 h 125"/>
              <a:gd name="T4" fmla="*/ 95 w 190"/>
              <a:gd name="T5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" h="125">
                <a:moveTo>
                  <a:pt x="95" y="0"/>
                </a:moveTo>
                <a:cubicBezTo>
                  <a:pt x="190" y="0"/>
                  <a:pt x="152" y="125"/>
                  <a:pt x="95" y="125"/>
                </a:cubicBezTo>
                <a:cubicBezTo>
                  <a:pt x="39" y="125"/>
                  <a:pt x="0" y="0"/>
                  <a:pt x="95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4" name="Freeform 552"/>
          <p:cNvSpPr>
            <a:spLocks/>
          </p:cNvSpPr>
          <p:nvPr/>
        </p:nvSpPr>
        <p:spPr bwMode="auto">
          <a:xfrm>
            <a:off x="5242660" y="2758471"/>
            <a:ext cx="196850" cy="258763"/>
          </a:xfrm>
          <a:custGeom>
            <a:avLst/>
            <a:gdLst>
              <a:gd name="T0" fmla="*/ 0 w 95"/>
              <a:gd name="T1" fmla="*/ 0 h 125"/>
              <a:gd name="T2" fmla="*/ 0 w 95"/>
              <a:gd name="T3" fmla="*/ 125 h 125"/>
              <a:gd name="T4" fmla="*/ 0 w 95"/>
              <a:gd name="T5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" h="125">
                <a:moveTo>
                  <a:pt x="0" y="0"/>
                </a:moveTo>
                <a:cubicBezTo>
                  <a:pt x="95" y="0"/>
                  <a:pt x="57" y="125"/>
                  <a:pt x="0" y="1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5" name="Freeform 553"/>
          <p:cNvSpPr>
            <a:spLocks/>
          </p:cNvSpPr>
          <p:nvPr/>
        </p:nvSpPr>
        <p:spPr bwMode="auto">
          <a:xfrm>
            <a:off x="5101373" y="2710846"/>
            <a:ext cx="282575" cy="211138"/>
          </a:xfrm>
          <a:custGeom>
            <a:avLst/>
            <a:gdLst>
              <a:gd name="T0" fmla="*/ 87 w 136"/>
              <a:gd name="T1" fmla="*/ 35 h 102"/>
              <a:gd name="T2" fmla="*/ 116 w 136"/>
              <a:gd name="T3" fmla="*/ 76 h 102"/>
              <a:gd name="T4" fmla="*/ 129 w 136"/>
              <a:gd name="T5" fmla="*/ 78 h 102"/>
              <a:gd name="T6" fmla="*/ 70 w 136"/>
              <a:gd name="T7" fmla="*/ 0 h 102"/>
              <a:gd name="T8" fmla="*/ 7 w 136"/>
              <a:gd name="T9" fmla="*/ 75 h 102"/>
              <a:gd name="T10" fmla="*/ 24 w 136"/>
              <a:gd name="T11" fmla="*/ 73 h 102"/>
              <a:gd name="T12" fmla="*/ 87 w 136"/>
              <a:gd name="T13" fmla="*/ 35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02">
                <a:moveTo>
                  <a:pt x="87" y="35"/>
                </a:moveTo>
                <a:cubicBezTo>
                  <a:pt x="103" y="43"/>
                  <a:pt x="113" y="56"/>
                  <a:pt x="116" y="76"/>
                </a:cubicBezTo>
                <a:cubicBezTo>
                  <a:pt x="120" y="96"/>
                  <a:pt x="122" y="93"/>
                  <a:pt x="129" y="78"/>
                </a:cubicBezTo>
                <a:cubicBezTo>
                  <a:pt x="136" y="63"/>
                  <a:pt x="119" y="0"/>
                  <a:pt x="70" y="0"/>
                </a:cubicBezTo>
                <a:cubicBezTo>
                  <a:pt x="20" y="0"/>
                  <a:pt x="0" y="49"/>
                  <a:pt x="7" y="75"/>
                </a:cubicBezTo>
                <a:cubicBezTo>
                  <a:pt x="14" y="102"/>
                  <a:pt x="19" y="93"/>
                  <a:pt x="24" y="73"/>
                </a:cubicBezTo>
                <a:cubicBezTo>
                  <a:pt x="28" y="53"/>
                  <a:pt x="49" y="33"/>
                  <a:pt x="87" y="35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6" name="Freeform 554"/>
          <p:cNvSpPr>
            <a:spLocks/>
          </p:cNvSpPr>
          <p:nvPr/>
        </p:nvSpPr>
        <p:spPr bwMode="auto">
          <a:xfrm>
            <a:off x="5282348" y="2774346"/>
            <a:ext cx="130175" cy="327025"/>
          </a:xfrm>
          <a:custGeom>
            <a:avLst/>
            <a:gdLst>
              <a:gd name="T0" fmla="*/ 26 w 63"/>
              <a:gd name="T1" fmla="*/ 157 h 157"/>
              <a:gd name="T2" fmla="*/ 0 w 63"/>
              <a:gd name="T3" fmla="*/ 5 h 157"/>
              <a:gd name="T4" fmla="*/ 26 w 63"/>
              <a:gd name="T5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157">
                <a:moveTo>
                  <a:pt x="26" y="157"/>
                </a:moveTo>
                <a:cubicBezTo>
                  <a:pt x="53" y="63"/>
                  <a:pt x="10" y="6"/>
                  <a:pt x="0" y="5"/>
                </a:cubicBezTo>
                <a:cubicBezTo>
                  <a:pt x="19" y="0"/>
                  <a:pt x="63" y="58"/>
                  <a:pt x="26" y="157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7" name="Freeform 555"/>
          <p:cNvSpPr>
            <a:spLocks/>
          </p:cNvSpPr>
          <p:nvPr/>
        </p:nvSpPr>
        <p:spPr bwMode="auto">
          <a:xfrm>
            <a:off x="5196623" y="3058508"/>
            <a:ext cx="93663" cy="119063"/>
          </a:xfrm>
          <a:custGeom>
            <a:avLst/>
            <a:gdLst>
              <a:gd name="T0" fmla="*/ 45 w 45"/>
              <a:gd name="T1" fmla="*/ 0 h 57"/>
              <a:gd name="T2" fmla="*/ 22 w 45"/>
              <a:gd name="T3" fmla="*/ 57 h 57"/>
              <a:gd name="T4" fmla="*/ 0 w 45"/>
              <a:gd name="T5" fmla="*/ 0 h 57"/>
              <a:gd name="T6" fmla="*/ 45 w 45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57">
                <a:moveTo>
                  <a:pt x="45" y="0"/>
                </a:moveTo>
                <a:cubicBezTo>
                  <a:pt x="43" y="22"/>
                  <a:pt x="22" y="40"/>
                  <a:pt x="22" y="57"/>
                </a:cubicBezTo>
                <a:cubicBezTo>
                  <a:pt x="22" y="40"/>
                  <a:pt x="2" y="22"/>
                  <a:pt x="0" y="0"/>
                </a:cubicBez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8" name="Freeform 556"/>
          <p:cNvSpPr>
            <a:spLocks/>
          </p:cNvSpPr>
          <p:nvPr/>
        </p:nvSpPr>
        <p:spPr bwMode="auto">
          <a:xfrm>
            <a:off x="5242660" y="3041046"/>
            <a:ext cx="114300" cy="119063"/>
          </a:xfrm>
          <a:custGeom>
            <a:avLst/>
            <a:gdLst>
              <a:gd name="T0" fmla="*/ 0 w 55"/>
              <a:gd name="T1" fmla="*/ 58 h 58"/>
              <a:gd name="T2" fmla="*/ 33 w 55"/>
              <a:gd name="T3" fmla="*/ 31 h 58"/>
              <a:gd name="T4" fmla="*/ 55 w 55"/>
              <a:gd name="T5" fmla="*/ 30 h 58"/>
              <a:gd name="T6" fmla="*/ 23 w 55"/>
              <a:gd name="T7" fmla="*/ 0 h 58"/>
              <a:gd name="T8" fmla="*/ 0 w 55"/>
              <a:gd name="T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8">
                <a:moveTo>
                  <a:pt x="0" y="58"/>
                </a:moveTo>
                <a:cubicBezTo>
                  <a:pt x="10" y="44"/>
                  <a:pt x="20" y="35"/>
                  <a:pt x="33" y="31"/>
                </a:cubicBezTo>
                <a:cubicBezTo>
                  <a:pt x="39" y="30"/>
                  <a:pt x="49" y="27"/>
                  <a:pt x="55" y="30"/>
                </a:cubicBezTo>
                <a:cubicBezTo>
                  <a:pt x="44" y="18"/>
                  <a:pt x="33" y="12"/>
                  <a:pt x="23" y="0"/>
                </a:cubicBezTo>
                <a:cubicBezTo>
                  <a:pt x="23" y="34"/>
                  <a:pt x="0" y="39"/>
                  <a:pt x="0" y="58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9" name="Freeform 557"/>
          <p:cNvSpPr>
            <a:spLocks/>
          </p:cNvSpPr>
          <p:nvPr/>
        </p:nvSpPr>
        <p:spPr bwMode="auto">
          <a:xfrm>
            <a:off x="5242660" y="3041046"/>
            <a:ext cx="101600" cy="119063"/>
          </a:xfrm>
          <a:custGeom>
            <a:avLst/>
            <a:gdLst>
              <a:gd name="T0" fmla="*/ 0 w 49"/>
              <a:gd name="T1" fmla="*/ 58 h 58"/>
              <a:gd name="T2" fmla="*/ 31 w 49"/>
              <a:gd name="T3" fmla="*/ 26 h 58"/>
              <a:gd name="T4" fmla="*/ 49 w 49"/>
              <a:gd name="T5" fmla="*/ 27 h 58"/>
              <a:gd name="T6" fmla="*/ 23 w 49"/>
              <a:gd name="T7" fmla="*/ 0 h 58"/>
              <a:gd name="T8" fmla="*/ 0 w 49"/>
              <a:gd name="T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58">
                <a:moveTo>
                  <a:pt x="0" y="58"/>
                </a:moveTo>
                <a:cubicBezTo>
                  <a:pt x="8" y="43"/>
                  <a:pt x="19" y="30"/>
                  <a:pt x="31" y="26"/>
                </a:cubicBezTo>
                <a:cubicBezTo>
                  <a:pt x="37" y="24"/>
                  <a:pt x="43" y="24"/>
                  <a:pt x="49" y="27"/>
                </a:cubicBezTo>
                <a:cubicBezTo>
                  <a:pt x="38" y="15"/>
                  <a:pt x="33" y="8"/>
                  <a:pt x="23" y="0"/>
                </a:cubicBezTo>
                <a:cubicBezTo>
                  <a:pt x="23" y="34"/>
                  <a:pt x="0" y="39"/>
                  <a:pt x="0" y="58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0" name="Freeform 558"/>
          <p:cNvSpPr>
            <a:spLocks/>
          </p:cNvSpPr>
          <p:nvPr/>
        </p:nvSpPr>
        <p:spPr bwMode="auto">
          <a:xfrm>
            <a:off x="5128360" y="3041046"/>
            <a:ext cx="114300" cy="119063"/>
          </a:xfrm>
          <a:custGeom>
            <a:avLst/>
            <a:gdLst>
              <a:gd name="T0" fmla="*/ 55 w 55"/>
              <a:gd name="T1" fmla="*/ 58 h 58"/>
              <a:gd name="T2" fmla="*/ 23 w 55"/>
              <a:gd name="T3" fmla="*/ 31 h 58"/>
              <a:gd name="T4" fmla="*/ 0 w 55"/>
              <a:gd name="T5" fmla="*/ 30 h 58"/>
              <a:gd name="T6" fmla="*/ 33 w 55"/>
              <a:gd name="T7" fmla="*/ 0 h 58"/>
              <a:gd name="T8" fmla="*/ 55 w 55"/>
              <a:gd name="T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8">
                <a:moveTo>
                  <a:pt x="55" y="58"/>
                </a:moveTo>
                <a:cubicBezTo>
                  <a:pt x="45" y="44"/>
                  <a:pt x="35" y="35"/>
                  <a:pt x="23" y="31"/>
                </a:cubicBezTo>
                <a:cubicBezTo>
                  <a:pt x="17" y="30"/>
                  <a:pt x="6" y="27"/>
                  <a:pt x="0" y="30"/>
                </a:cubicBezTo>
                <a:cubicBezTo>
                  <a:pt x="11" y="18"/>
                  <a:pt x="23" y="12"/>
                  <a:pt x="33" y="0"/>
                </a:cubicBezTo>
                <a:cubicBezTo>
                  <a:pt x="33" y="34"/>
                  <a:pt x="55" y="39"/>
                  <a:pt x="55" y="58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1" name="Freeform 559"/>
          <p:cNvSpPr>
            <a:spLocks/>
          </p:cNvSpPr>
          <p:nvPr/>
        </p:nvSpPr>
        <p:spPr bwMode="auto">
          <a:xfrm>
            <a:off x="5142648" y="3041046"/>
            <a:ext cx="100013" cy="119063"/>
          </a:xfrm>
          <a:custGeom>
            <a:avLst/>
            <a:gdLst>
              <a:gd name="T0" fmla="*/ 48 w 48"/>
              <a:gd name="T1" fmla="*/ 58 h 58"/>
              <a:gd name="T2" fmla="*/ 17 w 48"/>
              <a:gd name="T3" fmla="*/ 26 h 58"/>
              <a:gd name="T4" fmla="*/ 0 w 48"/>
              <a:gd name="T5" fmla="*/ 27 h 58"/>
              <a:gd name="T6" fmla="*/ 26 w 48"/>
              <a:gd name="T7" fmla="*/ 0 h 58"/>
              <a:gd name="T8" fmla="*/ 48 w 48"/>
              <a:gd name="T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58">
                <a:moveTo>
                  <a:pt x="48" y="58"/>
                </a:moveTo>
                <a:cubicBezTo>
                  <a:pt x="41" y="43"/>
                  <a:pt x="30" y="30"/>
                  <a:pt x="17" y="26"/>
                </a:cubicBezTo>
                <a:cubicBezTo>
                  <a:pt x="11" y="24"/>
                  <a:pt x="5" y="24"/>
                  <a:pt x="0" y="27"/>
                </a:cubicBezTo>
                <a:cubicBezTo>
                  <a:pt x="11" y="15"/>
                  <a:pt x="16" y="8"/>
                  <a:pt x="26" y="0"/>
                </a:cubicBezTo>
                <a:cubicBezTo>
                  <a:pt x="26" y="34"/>
                  <a:pt x="48" y="39"/>
                  <a:pt x="48" y="58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2" name="Freeform 560"/>
          <p:cNvSpPr>
            <a:spLocks/>
          </p:cNvSpPr>
          <p:nvPr/>
        </p:nvSpPr>
        <p:spPr bwMode="auto">
          <a:xfrm>
            <a:off x="5033110" y="2733071"/>
            <a:ext cx="252413" cy="404813"/>
          </a:xfrm>
          <a:custGeom>
            <a:avLst/>
            <a:gdLst>
              <a:gd name="T0" fmla="*/ 60 w 122"/>
              <a:gd name="T1" fmla="*/ 195 h 195"/>
              <a:gd name="T2" fmla="*/ 122 w 122"/>
              <a:gd name="T3" fmla="*/ 25 h 195"/>
              <a:gd name="T4" fmla="*/ 60 w 122"/>
              <a:gd name="T5" fmla="*/ 195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" h="195">
                <a:moveTo>
                  <a:pt x="60" y="195"/>
                </a:moveTo>
                <a:cubicBezTo>
                  <a:pt x="28" y="5"/>
                  <a:pt x="106" y="27"/>
                  <a:pt x="122" y="25"/>
                </a:cubicBezTo>
                <a:cubicBezTo>
                  <a:pt x="100" y="1"/>
                  <a:pt x="0" y="0"/>
                  <a:pt x="60" y="195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3" name="Freeform 561"/>
          <p:cNvSpPr>
            <a:spLocks/>
          </p:cNvSpPr>
          <p:nvPr/>
        </p:nvSpPr>
        <p:spPr bwMode="auto">
          <a:xfrm>
            <a:off x="5115660" y="3083908"/>
            <a:ext cx="96838" cy="190500"/>
          </a:xfrm>
          <a:custGeom>
            <a:avLst/>
            <a:gdLst>
              <a:gd name="T0" fmla="*/ 13 w 47"/>
              <a:gd name="T1" fmla="*/ 0 h 92"/>
              <a:gd name="T2" fmla="*/ 0 w 47"/>
              <a:gd name="T3" fmla="*/ 26 h 92"/>
              <a:gd name="T4" fmla="*/ 36 w 47"/>
              <a:gd name="T5" fmla="*/ 36 h 92"/>
              <a:gd name="T6" fmla="*/ 15 w 47"/>
              <a:gd name="T7" fmla="*/ 58 h 92"/>
              <a:gd name="T8" fmla="*/ 43 w 47"/>
              <a:gd name="T9" fmla="*/ 91 h 92"/>
              <a:gd name="T10" fmla="*/ 47 w 47"/>
              <a:gd name="T11" fmla="*/ 92 h 92"/>
              <a:gd name="T12" fmla="*/ 20 w 47"/>
              <a:gd name="T13" fmla="*/ 57 h 92"/>
              <a:gd name="T14" fmla="*/ 43 w 47"/>
              <a:gd name="T15" fmla="*/ 37 h 92"/>
              <a:gd name="T16" fmla="*/ 4 w 47"/>
              <a:gd name="T17" fmla="*/ 20 h 92"/>
              <a:gd name="T18" fmla="*/ 13 w 47"/>
              <a:gd name="T1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92">
                <a:moveTo>
                  <a:pt x="13" y="0"/>
                </a:moveTo>
                <a:cubicBezTo>
                  <a:pt x="5" y="5"/>
                  <a:pt x="1" y="17"/>
                  <a:pt x="0" y="26"/>
                </a:cubicBezTo>
                <a:cubicBezTo>
                  <a:pt x="16" y="22"/>
                  <a:pt x="33" y="32"/>
                  <a:pt x="36" y="36"/>
                </a:cubicBezTo>
                <a:cubicBezTo>
                  <a:pt x="25" y="43"/>
                  <a:pt x="21" y="49"/>
                  <a:pt x="15" y="58"/>
                </a:cubicBezTo>
                <a:cubicBezTo>
                  <a:pt x="20" y="65"/>
                  <a:pt x="32" y="77"/>
                  <a:pt x="43" y="91"/>
                </a:cubicBezTo>
                <a:cubicBezTo>
                  <a:pt x="44" y="91"/>
                  <a:pt x="46" y="92"/>
                  <a:pt x="47" y="92"/>
                </a:cubicBezTo>
                <a:cubicBezTo>
                  <a:pt x="38" y="76"/>
                  <a:pt x="26" y="65"/>
                  <a:pt x="20" y="57"/>
                </a:cubicBezTo>
                <a:cubicBezTo>
                  <a:pt x="27" y="48"/>
                  <a:pt x="31" y="44"/>
                  <a:pt x="43" y="37"/>
                </a:cubicBezTo>
                <a:cubicBezTo>
                  <a:pt x="40" y="33"/>
                  <a:pt x="20" y="16"/>
                  <a:pt x="4" y="20"/>
                </a:cubicBezTo>
                <a:cubicBezTo>
                  <a:pt x="5" y="10"/>
                  <a:pt x="6" y="7"/>
                  <a:pt x="13" y="0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4" name="Freeform 562"/>
          <p:cNvSpPr>
            <a:spLocks/>
          </p:cNvSpPr>
          <p:nvPr/>
        </p:nvSpPr>
        <p:spPr bwMode="auto">
          <a:xfrm>
            <a:off x="5272823" y="3083908"/>
            <a:ext cx="98425" cy="190500"/>
          </a:xfrm>
          <a:custGeom>
            <a:avLst/>
            <a:gdLst>
              <a:gd name="T0" fmla="*/ 34 w 47"/>
              <a:gd name="T1" fmla="*/ 0 h 92"/>
              <a:gd name="T2" fmla="*/ 47 w 47"/>
              <a:gd name="T3" fmla="*/ 26 h 92"/>
              <a:gd name="T4" fmla="*/ 10 w 47"/>
              <a:gd name="T5" fmla="*/ 36 h 92"/>
              <a:gd name="T6" fmla="*/ 32 w 47"/>
              <a:gd name="T7" fmla="*/ 58 h 92"/>
              <a:gd name="T8" fmla="*/ 4 w 47"/>
              <a:gd name="T9" fmla="*/ 91 h 92"/>
              <a:gd name="T10" fmla="*/ 0 w 47"/>
              <a:gd name="T11" fmla="*/ 92 h 92"/>
              <a:gd name="T12" fmla="*/ 27 w 47"/>
              <a:gd name="T13" fmla="*/ 57 h 92"/>
              <a:gd name="T14" fmla="*/ 3 w 47"/>
              <a:gd name="T15" fmla="*/ 37 h 92"/>
              <a:gd name="T16" fmla="*/ 43 w 47"/>
              <a:gd name="T17" fmla="*/ 20 h 92"/>
              <a:gd name="T18" fmla="*/ 34 w 47"/>
              <a:gd name="T1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92">
                <a:moveTo>
                  <a:pt x="34" y="0"/>
                </a:moveTo>
                <a:cubicBezTo>
                  <a:pt x="42" y="5"/>
                  <a:pt x="46" y="17"/>
                  <a:pt x="47" y="26"/>
                </a:cubicBezTo>
                <a:cubicBezTo>
                  <a:pt x="31" y="22"/>
                  <a:pt x="13" y="32"/>
                  <a:pt x="10" y="36"/>
                </a:cubicBezTo>
                <a:cubicBezTo>
                  <a:pt x="22" y="43"/>
                  <a:pt x="26" y="49"/>
                  <a:pt x="32" y="58"/>
                </a:cubicBezTo>
                <a:cubicBezTo>
                  <a:pt x="27" y="65"/>
                  <a:pt x="15" y="77"/>
                  <a:pt x="4" y="91"/>
                </a:cubicBezTo>
                <a:cubicBezTo>
                  <a:pt x="3" y="91"/>
                  <a:pt x="1" y="92"/>
                  <a:pt x="0" y="92"/>
                </a:cubicBezTo>
                <a:cubicBezTo>
                  <a:pt x="9" y="76"/>
                  <a:pt x="21" y="65"/>
                  <a:pt x="27" y="57"/>
                </a:cubicBezTo>
                <a:cubicBezTo>
                  <a:pt x="20" y="48"/>
                  <a:pt x="15" y="44"/>
                  <a:pt x="3" y="37"/>
                </a:cubicBezTo>
                <a:cubicBezTo>
                  <a:pt x="6" y="33"/>
                  <a:pt x="27" y="16"/>
                  <a:pt x="43" y="20"/>
                </a:cubicBezTo>
                <a:cubicBezTo>
                  <a:pt x="41" y="10"/>
                  <a:pt x="40" y="7"/>
                  <a:pt x="34" y="0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5" name="Freeform 563"/>
          <p:cNvSpPr>
            <a:spLocks/>
          </p:cNvSpPr>
          <p:nvPr/>
        </p:nvSpPr>
        <p:spPr bwMode="auto">
          <a:xfrm>
            <a:off x="5236310" y="3166458"/>
            <a:ext cx="7938" cy="107950"/>
          </a:xfrm>
          <a:custGeom>
            <a:avLst/>
            <a:gdLst>
              <a:gd name="T0" fmla="*/ 3 w 4"/>
              <a:gd name="T1" fmla="*/ 52 h 52"/>
              <a:gd name="T2" fmla="*/ 4 w 4"/>
              <a:gd name="T3" fmla="*/ 0 h 52"/>
              <a:gd name="T4" fmla="*/ 1 w 4"/>
              <a:gd name="T5" fmla="*/ 52 h 52"/>
              <a:gd name="T6" fmla="*/ 3 w 4"/>
              <a:gd name="T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52">
                <a:moveTo>
                  <a:pt x="3" y="52"/>
                </a:moveTo>
                <a:cubicBezTo>
                  <a:pt x="3" y="35"/>
                  <a:pt x="3" y="12"/>
                  <a:pt x="4" y="0"/>
                </a:cubicBezTo>
                <a:cubicBezTo>
                  <a:pt x="0" y="13"/>
                  <a:pt x="0" y="35"/>
                  <a:pt x="1" y="52"/>
                </a:cubicBezTo>
                <a:cubicBezTo>
                  <a:pt x="1" y="52"/>
                  <a:pt x="2" y="52"/>
                  <a:pt x="3" y="52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6" name="Freeform 564"/>
          <p:cNvSpPr>
            <a:spLocks noEditPoints="1"/>
          </p:cNvSpPr>
          <p:nvPr/>
        </p:nvSpPr>
        <p:spPr bwMode="auto">
          <a:xfrm>
            <a:off x="5155348" y="2872771"/>
            <a:ext cx="176213" cy="41275"/>
          </a:xfrm>
          <a:custGeom>
            <a:avLst/>
            <a:gdLst>
              <a:gd name="T0" fmla="*/ 64 w 85"/>
              <a:gd name="T1" fmla="*/ 19 h 20"/>
              <a:gd name="T2" fmla="*/ 68 w 85"/>
              <a:gd name="T3" fmla="*/ 19 h 20"/>
              <a:gd name="T4" fmla="*/ 84 w 85"/>
              <a:gd name="T5" fmla="*/ 12 h 20"/>
              <a:gd name="T6" fmla="*/ 84 w 85"/>
              <a:gd name="T7" fmla="*/ 1 h 20"/>
              <a:gd name="T8" fmla="*/ 64 w 85"/>
              <a:gd name="T9" fmla="*/ 1 h 20"/>
              <a:gd name="T10" fmla="*/ 64 w 85"/>
              <a:gd name="T11" fmla="*/ 3 h 20"/>
              <a:gd name="T12" fmla="*/ 81 w 85"/>
              <a:gd name="T13" fmla="*/ 4 h 20"/>
              <a:gd name="T14" fmla="*/ 79 w 85"/>
              <a:gd name="T15" fmla="*/ 13 h 20"/>
              <a:gd name="T16" fmla="*/ 66 w 85"/>
              <a:gd name="T17" fmla="*/ 18 h 20"/>
              <a:gd name="T18" fmla="*/ 64 w 85"/>
              <a:gd name="T19" fmla="*/ 18 h 20"/>
              <a:gd name="T20" fmla="*/ 64 w 85"/>
              <a:gd name="T21" fmla="*/ 19 h 20"/>
              <a:gd name="T22" fmla="*/ 20 w 85"/>
              <a:gd name="T23" fmla="*/ 19 h 20"/>
              <a:gd name="T24" fmla="*/ 34 w 85"/>
              <a:gd name="T25" fmla="*/ 19 h 20"/>
              <a:gd name="T26" fmla="*/ 38 w 85"/>
              <a:gd name="T27" fmla="*/ 11 h 20"/>
              <a:gd name="T28" fmla="*/ 46 w 85"/>
              <a:gd name="T29" fmla="*/ 11 h 20"/>
              <a:gd name="T30" fmla="*/ 50 w 85"/>
              <a:gd name="T31" fmla="*/ 19 h 20"/>
              <a:gd name="T32" fmla="*/ 64 w 85"/>
              <a:gd name="T33" fmla="*/ 19 h 20"/>
              <a:gd name="T34" fmla="*/ 64 w 85"/>
              <a:gd name="T35" fmla="*/ 18 h 20"/>
              <a:gd name="T36" fmla="*/ 52 w 85"/>
              <a:gd name="T37" fmla="*/ 17 h 20"/>
              <a:gd name="T38" fmla="*/ 47 w 85"/>
              <a:gd name="T39" fmla="*/ 8 h 20"/>
              <a:gd name="T40" fmla="*/ 63 w 85"/>
              <a:gd name="T41" fmla="*/ 3 h 20"/>
              <a:gd name="T42" fmla="*/ 64 w 85"/>
              <a:gd name="T43" fmla="*/ 3 h 20"/>
              <a:gd name="T44" fmla="*/ 64 w 85"/>
              <a:gd name="T45" fmla="*/ 1 h 20"/>
              <a:gd name="T46" fmla="*/ 61 w 85"/>
              <a:gd name="T47" fmla="*/ 2 h 20"/>
              <a:gd name="T48" fmla="*/ 43 w 85"/>
              <a:gd name="T49" fmla="*/ 5 h 20"/>
              <a:gd name="T50" fmla="*/ 23 w 85"/>
              <a:gd name="T51" fmla="*/ 2 h 20"/>
              <a:gd name="T52" fmla="*/ 20 w 85"/>
              <a:gd name="T53" fmla="*/ 1 h 20"/>
              <a:gd name="T54" fmla="*/ 20 w 85"/>
              <a:gd name="T55" fmla="*/ 3 h 20"/>
              <a:gd name="T56" fmla="*/ 21 w 85"/>
              <a:gd name="T57" fmla="*/ 3 h 20"/>
              <a:gd name="T58" fmla="*/ 37 w 85"/>
              <a:gd name="T59" fmla="*/ 8 h 20"/>
              <a:gd name="T60" fmla="*/ 32 w 85"/>
              <a:gd name="T61" fmla="*/ 17 h 20"/>
              <a:gd name="T62" fmla="*/ 20 w 85"/>
              <a:gd name="T63" fmla="*/ 18 h 20"/>
              <a:gd name="T64" fmla="*/ 20 w 85"/>
              <a:gd name="T65" fmla="*/ 19 h 20"/>
              <a:gd name="T66" fmla="*/ 0 w 85"/>
              <a:gd name="T67" fmla="*/ 1 h 20"/>
              <a:gd name="T68" fmla="*/ 0 w 85"/>
              <a:gd name="T69" fmla="*/ 12 h 20"/>
              <a:gd name="T70" fmla="*/ 16 w 85"/>
              <a:gd name="T71" fmla="*/ 19 h 20"/>
              <a:gd name="T72" fmla="*/ 20 w 85"/>
              <a:gd name="T73" fmla="*/ 19 h 20"/>
              <a:gd name="T74" fmla="*/ 20 w 85"/>
              <a:gd name="T75" fmla="*/ 18 h 20"/>
              <a:gd name="T76" fmla="*/ 18 w 85"/>
              <a:gd name="T77" fmla="*/ 18 h 20"/>
              <a:gd name="T78" fmla="*/ 5 w 85"/>
              <a:gd name="T79" fmla="*/ 13 h 20"/>
              <a:gd name="T80" fmla="*/ 3 w 85"/>
              <a:gd name="T81" fmla="*/ 4 h 20"/>
              <a:gd name="T82" fmla="*/ 20 w 85"/>
              <a:gd name="T83" fmla="*/ 3 h 20"/>
              <a:gd name="T84" fmla="*/ 20 w 85"/>
              <a:gd name="T85" fmla="*/ 1 h 20"/>
              <a:gd name="T86" fmla="*/ 0 w 85"/>
              <a:gd name="T87" fmla="*/ 1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5" h="20">
                <a:moveTo>
                  <a:pt x="64" y="19"/>
                </a:moveTo>
                <a:cubicBezTo>
                  <a:pt x="66" y="19"/>
                  <a:pt x="67" y="19"/>
                  <a:pt x="68" y="19"/>
                </a:cubicBezTo>
                <a:cubicBezTo>
                  <a:pt x="75" y="18"/>
                  <a:pt x="84" y="14"/>
                  <a:pt x="84" y="12"/>
                </a:cubicBezTo>
                <a:cubicBezTo>
                  <a:pt x="85" y="11"/>
                  <a:pt x="84" y="3"/>
                  <a:pt x="84" y="1"/>
                </a:cubicBezTo>
                <a:cubicBezTo>
                  <a:pt x="84" y="0"/>
                  <a:pt x="72" y="1"/>
                  <a:pt x="64" y="1"/>
                </a:cubicBezTo>
                <a:cubicBezTo>
                  <a:pt x="64" y="3"/>
                  <a:pt x="64" y="3"/>
                  <a:pt x="64" y="3"/>
                </a:cubicBezTo>
                <a:cubicBezTo>
                  <a:pt x="70" y="3"/>
                  <a:pt x="81" y="2"/>
                  <a:pt x="81" y="4"/>
                </a:cubicBezTo>
                <a:cubicBezTo>
                  <a:pt x="81" y="6"/>
                  <a:pt x="81" y="12"/>
                  <a:pt x="79" y="13"/>
                </a:cubicBezTo>
                <a:cubicBezTo>
                  <a:pt x="77" y="15"/>
                  <a:pt x="71" y="17"/>
                  <a:pt x="66" y="18"/>
                </a:cubicBezTo>
                <a:cubicBezTo>
                  <a:pt x="65" y="18"/>
                  <a:pt x="65" y="18"/>
                  <a:pt x="64" y="18"/>
                </a:cubicBezTo>
                <a:lnTo>
                  <a:pt x="64" y="19"/>
                </a:lnTo>
                <a:close/>
                <a:moveTo>
                  <a:pt x="20" y="19"/>
                </a:moveTo>
                <a:cubicBezTo>
                  <a:pt x="26" y="20"/>
                  <a:pt x="33" y="20"/>
                  <a:pt x="34" y="19"/>
                </a:cubicBezTo>
                <a:cubicBezTo>
                  <a:pt x="35" y="17"/>
                  <a:pt x="38" y="12"/>
                  <a:pt x="38" y="11"/>
                </a:cubicBezTo>
                <a:cubicBezTo>
                  <a:pt x="39" y="9"/>
                  <a:pt x="45" y="9"/>
                  <a:pt x="46" y="11"/>
                </a:cubicBezTo>
                <a:cubicBezTo>
                  <a:pt x="46" y="12"/>
                  <a:pt x="49" y="17"/>
                  <a:pt x="50" y="19"/>
                </a:cubicBezTo>
                <a:cubicBezTo>
                  <a:pt x="51" y="20"/>
                  <a:pt x="58" y="20"/>
                  <a:pt x="64" y="19"/>
                </a:cubicBezTo>
                <a:cubicBezTo>
                  <a:pt x="64" y="18"/>
                  <a:pt x="64" y="18"/>
                  <a:pt x="64" y="18"/>
                </a:cubicBezTo>
                <a:cubicBezTo>
                  <a:pt x="59" y="18"/>
                  <a:pt x="54" y="18"/>
                  <a:pt x="52" y="17"/>
                </a:cubicBezTo>
                <a:cubicBezTo>
                  <a:pt x="50" y="16"/>
                  <a:pt x="46" y="10"/>
                  <a:pt x="47" y="8"/>
                </a:cubicBezTo>
                <a:cubicBezTo>
                  <a:pt x="48" y="6"/>
                  <a:pt x="57" y="4"/>
                  <a:pt x="63" y="3"/>
                </a:cubicBezTo>
                <a:cubicBezTo>
                  <a:pt x="63" y="3"/>
                  <a:pt x="64" y="3"/>
                  <a:pt x="64" y="3"/>
                </a:cubicBezTo>
                <a:cubicBezTo>
                  <a:pt x="64" y="1"/>
                  <a:pt x="64" y="1"/>
                  <a:pt x="64" y="1"/>
                </a:cubicBezTo>
                <a:cubicBezTo>
                  <a:pt x="63" y="2"/>
                  <a:pt x="62" y="2"/>
                  <a:pt x="61" y="2"/>
                </a:cubicBezTo>
                <a:cubicBezTo>
                  <a:pt x="53" y="3"/>
                  <a:pt x="47" y="5"/>
                  <a:pt x="43" y="5"/>
                </a:cubicBezTo>
                <a:cubicBezTo>
                  <a:pt x="37" y="5"/>
                  <a:pt x="33" y="3"/>
                  <a:pt x="23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1" y="3"/>
                  <a:pt x="21" y="3"/>
                </a:cubicBezTo>
                <a:cubicBezTo>
                  <a:pt x="27" y="4"/>
                  <a:pt x="36" y="6"/>
                  <a:pt x="37" y="8"/>
                </a:cubicBezTo>
                <a:cubicBezTo>
                  <a:pt x="38" y="9"/>
                  <a:pt x="35" y="15"/>
                  <a:pt x="32" y="17"/>
                </a:cubicBezTo>
                <a:cubicBezTo>
                  <a:pt x="30" y="18"/>
                  <a:pt x="25" y="18"/>
                  <a:pt x="20" y="18"/>
                </a:cubicBezTo>
                <a:lnTo>
                  <a:pt x="20" y="19"/>
                </a:lnTo>
                <a:close/>
                <a:moveTo>
                  <a:pt x="0" y="1"/>
                </a:moveTo>
                <a:cubicBezTo>
                  <a:pt x="0" y="3"/>
                  <a:pt x="0" y="11"/>
                  <a:pt x="0" y="12"/>
                </a:cubicBezTo>
                <a:cubicBezTo>
                  <a:pt x="0" y="14"/>
                  <a:pt x="9" y="18"/>
                  <a:pt x="16" y="19"/>
                </a:cubicBezTo>
                <a:cubicBezTo>
                  <a:pt x="17" y="19"/>
                  <a:pt x="19" y="19"/>
                  <a:pt x="20" y="19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8"/>
                  <a:pt x="19" y="18"/>
                  <a:pt x="18" y="18"/>
                </a:cubicBezTo>
                <a:cubicBezTo>
                  <a:pt x="13" y="17"/>
                  <a:pt x="7" y="15"/>
                  <a:pt x="5" y="13"/>
                </a:cubicBezTo>
                <a:cubicBezTo>
                  <a:pt x="3" y="12"/>
                  <a:pt x="3" y="6"/>
                  <a:pt x="3" y="4"/>
                </a:cubicBezTo>
                <a:cubicBezTo>
                  <a:pt x="3" y="2"/>
                  <a:pt x="14" y="2"/>
                  <a:pt x="20" y="3"/>
                </a:cubicBezTo>
                <a:cubicBezTo>
                  <a:pt x="20" y="1"/>
                  <a:pt x="20" y="1"/>
                  <a:pt x="20" y="1"/>
                </a:cubicBezTo>
                <a:cubicBezTo>
                  <a:pt x="13" y="1"/>
                  <a:pt x="0" y="0"/>
                  <a:pt x="0" y="1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" name="Oval 565"/>
          <p:cNvSpPr>
            <a:spLocks noChangeArrowheads="1"/>
          </p:cNvSpPr>
          <p:nvPr/>
        </p:nvSpPr>
        <p:spPr bwMode="auto">
          <a:xfrm>
            <a:off x="4037748" y="1799621"/>
            <a:ext cx="828675" cy="831850"/>
          </a:xfrm>
          <a:prstGeom prst="ellipse">
            <a:avLst/>
          </a:prstGeom>
          <a:solidFill>
            <a:srgbClr val="53AB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8" name="Freeform 566"/>
          <p:cNvSpPr>
            <a:spLocks/>
          </p:cNvSpPr>
          <p:nvPr/>
        </p:nvSpPr>
        <p:spPr bwMode="auto">
          <a:xfrm>
            <a:off x="4215548" y="2348896"/>
            <a:ext cx="473075" cy="282575"/>
          </a:xfrm>
          <a:custGeom>
            <a:avLst/>
            <a:gdLst>
              <a:gd name="T0" fmla="*/ 39 w 228"/>
              <a:gd name="T1" fmla="*/ 27 h 136"/>
              <a:gd name="T2" fmla="*/ 0 w 228"/>
              <a:gd name="T3" fmla="*/ 100 h 136"/>
              <a:gd name="T4" fmla="*/ 114 w 228"/>
              <a:gd name="T5" fmla="*/ 136 h 136"/>
              <a:gd name="T6" fmla="*/ 228 w 228"/>
              <a:gd name="T7" fmla="*/ 100 h 136"/>
              <a:gd name="T8" fmla="*/ 189 w 228"/>
              <a:gd name="T9" fmla="*/ 27 h 136"/>
              <a:gd name="T10" fmla="*/ 114 w 228"/>
              <a:gd name="T11" fmla="*/ 0 h 136"/>
              <a:gd name="T12" fmla="*/ 39 w 228"/>
              <a:gd name="T13" fmla="*/ 27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8" h="136">
                <a:moveTo>
                  <a:pt x="39" y="27"/>
                </a:moveTo>
                <a:cubicBezTo>
                  <a:pt x="19" y="40"/>
                  <a:pt x="11" y="67"/>
                  <a:pt x="0" y="100"/>
                </a:cubicBezTo>
                <a:cubicBezTo>
                  <a:pt x="32" y="122"/>
                  <a:pt x="71" y="136"/>
                  <a:pt x="114" y="136"/>
                </a:cubicBezTo>
                <a:cubicBezTo>
                  <a:pt x="156" y="136"/>
                  <a:pt x="196" y="122"/>
                  <a:pt x="228" y="100"/>
                </a:cubicBezTo>
                <a:cubicBezTo>
                  <a:pt x="217" y="67"/>
                  <a:pt x="209" y="39"/>
                  <a:pt x="189" y="27"/>
                </a:cubicBezTo>
                <a:cubicBezTo>
                  <a:pt x="154" y="5"/>
                  <a:pt x="134" y="0"/>
                  <a:pt x="114" y="0"/>
                </a:cubicBezTo>
                <a:cubicBezTo>
                  <a:pt x="93" y="0"/>
                  <a:pt x="73" y="5"/>
                  <a:pt x="39" y="27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9" name="Rectangle 567"/>
          <p:cNvSpPr>
            <a:spLocks noChangeArrowheads="1"/>
          </p:cNvSpPr>
          <p:nvPr/>
        </p:nvSpPr>
        <p:spPr bwMode="auto">
          <a:xfrm>
            <a:off x="4375885" y="2353658"/>
            <a:ext cx="165100" cy="184150"/>
          </a:xfrm>
          <a:prstGeom prst="rect">
            <a:avLst/>
          </a:pr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0" name="Freeform 568"/>
          <p:cNvSpPr>
            <a:spLocks/>
          </p:cNvSpPr>
          <p:nvPr/>
        </p:nvSpPr>
        <p:spPr bwMode="auto">
          <a:xfrm>
            <a:off x="4393348" y="2179033"/>
            <a:ext cx="115888" cy="234950"/>
          </a:xfrm>
          <a:custGeom>
            <a:avLst/>
            <a:gdLst>
              <a:gd name="T0" fmla="*/ 0 w 56"/>
              <a:gd name="T1" fmla="*/ 0 h 113"/>
              <a:gd name="T2" fmla="*/ 56 w 56"/>
              <a:gd name="T3" fmla="*/ 0 h 113"/>
              <a:gd name="T4" fmla="*/ 56 w 56"/>
              <a:gd name="T5" fmla="*/ 82 h 113"/>
              <a:gd name="T6" fmla="*/ 0 w 56"/>
              <a:gd name="T7" fmla="*/ 82 h 113"/>
              <a:gd name="T8" fmla="*/ 0 w 56"/>
              <a:gd name="T9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113">
                <a:moveTo>
                  <a:pt x="0" y="0"/>
                </a:moveTo>
                <a:cubicBezTo>
                  <a:pt x="56" y="0"/>
                  <a:pt x="56" y="0"/>
                  <a:pt x="56" y="0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110"/>
                  <a:pt x="0" y="113"/>
                  <a:pt x="0" y="8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1" name="Freeform 569"/>
          <p:cNvSpPr>
            <a:spLocks/>
          </p:cNvSpPr>
          <p:nvPr/>
        </p:nvSpPr>
        <p:spPr bwMode="auto">
          <a:xfrm>
            <a:off x="4393348" y="2279046"/>
            <a:ext cx="115888" cy="79375"/>
          </a:xfrm>
          <a:custGeom>
            <a:avLst/>
            <a:gdLst>
              <a:gd name="T0" fmla="*/ 73 w 73"/>
              <a:gd name="T1" fmla="*/ 13 h 50"/>
              <a:gd name="T2" fmla="*/ 73 w 73"/>
              <a:gd name="T3" fmla="*/ 0 h 50"/>
              <a:gd name="T4" fmla="*/ 0 w 73"/>
              <a:gd name="T5" fmla="*/ 0 h 50"/>
              <a:gd name="T6" fmla="*/ 0 w 73"/>
              <a:gd name="T7" fmla="*/ 50 h 50"/>
              <a:gd name="T8" fmla="*/ 73 w 73"/>
              <a:gd name="T9" fmla="*/ 13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50">
                <a:moveTo>
                  <a:pt x="73" y="13"/>
                </a:moveTo>
                <a:lnTo>
                  <a:pt x="73" y="0"/>
                </a:lnTo>
                <a:lnTo>
                  <a:pt x="0" y="0"/>
                </a:lnTo>
                <a:lnTo>
                  <a:pt x="0" y="50"/>
                </a:lnTo>
                <a:lnTo>
                  <a:pt x="73" y="13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2" name="Freeform 570"/>
          <p:cNvSpPr>
            <a:spLocks/>
          </p:cNvSpPr>
          <p:nvPr/>
        </p:nvSpPr>
        <p:spPr bwMode="auto">
          <a:xfrm>
            <a:off x="4202848" y="1977421"/>
            <a:ext cx="498475" cy="328613"/>
          </a:xfrm>
          <a:custGeom>
            <a:avLst/>
            <a:gdLst>
              <a:gd name="T0" fmla="*/ 120 w 240"/>
              <a:gd name="T1" fmla="*/ 0 h 158"/>
              <a:gd name="T2" fmla="*/ 120 w 240"/>
              <a:gd name="T3" fmla="*/ 158 h 158"/>
              <a:gd name="T4" fmla="*/ 120 w 240"/>
              <a:gd name="T5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158">
                <a:moveTo>
                  <a:pt x="120" y="0"/>
                </a:moveTo>
                <a:cubicBezTo>
                  <a:pt x="240" y="0"/>
                  <a:pt x="191" y="158"/>
                  <a:pt x="120" y="158"/>
                </a:cubicBezTo>
                <a:cubicBezTo>
                  <a:pt x="49" y="158"/>
                  <a:pt x="0" y="0"/>
                  <a:pt x="120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3" name="Freeform 571"/>
          <p:cNvSpPr>
            <a:spLocks/>
          </p:cNvSpPr>
          <p:nvPr/>
        </p:nvSpPr>
        <p:spPr bwMode="auto">
          <a:xfrm>
            <a:off x="4452085" y="1977421"/>
            <a:ext cx="249238" cy="328613"/>
          </a:xfrm>
          <a:custGeom>
            <a:avLst/>
            <a:gdLst>
              <a:gd name="T0" fmla="*/ 0 w 120"/>
              <a:gd name="T1" fmla="*/ 0 h 158"/>
              <a:gd name="T2" fmla="*/ 0 w 120"/>
              <a:gd name="T3" fmla="*/ 158 h 158"/>
              <a:gd name="T4" fmla="*/ 0 w 120"/>
              <a:gd name="T5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" h="158">
                <a:moveTo>
                  <a:pt x="0" y="0"/>
                </a:moveTo>
                <a:cubicBezTo>
                  <a:pt x="120" y="0"/>
                  <a:pt x="71" y="158"/>
                  <a:pt x="0" y="15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4" name="Freeform 572"/>
          <p:cNvSpPr>
            <a:spLocks/>
          </p:cNvSpPr>
          <p:nvPr/>
        </p:nvSpPr>
        <p:spPr bwMode="auto">
          <a:xfrm>
            <a:off x="4272698" y="1917096"/>
            <a:ext cx="355600" cy="268288"/>
          </a:xfrm>
          <a:custGeom>
            <a:avLst/>
            <a:gdLst>
              <a:gd name="T0" fmla="*/ 119 w 171"/>
              <a:gd name="T1" fmla="*/ 45 h 129"/>
              <a:gd name="T2" fmla="*/ 151 w 171"/>
              <a:gd name="T3" fmla="*/ 95 h 129"/>
              <a:gd name="T4" fmla="*/ 163 w 171"/>
              <a:gd name="T5" fmla="*/ 98 h 129"/>
              <a:gd name="T6" fmla="*/ 88 w 171"/>
              <a:gd name="T7" fmla="*/ 0 h 129"/>
              <a:gd name="T8" fmla="*/ 9 w 171"/>
              <a:gd name="T9" fmla="*/ 95 h 129"/>
              <a:gd name="T10" fmla="*/ 23 w 171"/>
              <a:gd name="T11" fmla="*/ 95 h 129"/>
              <a:gd name="T12" fmla="*/ 119 w 171"/>
              <a:gd name="T13" fmla="*/ 4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1" h="129">
                <a:moveTo>
                  <a:pt x="119" y="45"/>
                </a:moveTo>
                <a:cubicBezTo>
                  <a:pt x="139" y="53"/>
                  <a:pt x="147" y="78"/>
                  <a:pt x="151" y="95"/>
                </a:cubicBezTo>
                <a:cubicBezTo>
                  <a:pt x="158" y="119"/>
                  <a:pt x="154" y="117"/>
                  <a:pt x="163" y="98"/>
                </a:cubicBezTo>
                <a:cubicBezTo>
                  <a:pt x="171" y="80"/>
                  <a:pt x="150" y="0"/>
                  <a:pt x="88" y="0"/>
                </a:cubicBezTo>
                <a:cubicBezTo>
                  <a:pt x="26" y="0"/>
                  <a:pt x="0" y="61"/>
                  <a:pt x="9" y="95"/>
                </a:cubicBezTo>
                <a:cubicBezTo>
                  <a:pt x="18" y="129"/>
                  <a:pt x="18" y="121"/>
                  <a:pt x="23" y="95"/>
                </a:cubicBezTo>
                <a:cubicBezTo>
                  <a:pt x="37" y="29"/>
                  <a:pt x="86" y="58"/>
                  <a:pt x="119" y="45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5" name="Freeform 573"/>
          <p:cNvSpPr>
            <a:spLocks/>
          </p:cNvSpPr>
          <p:nvPr/>
        </p:nvSpPr>
        <p:spPr bwMode="auto">
          <a:xfrm>
            <a:off x="4582260" y="2088546"/>
            <a:ext cx="41275" cy="80963"/>
          </a:xfrm>
          <a:custGeom>
            <a:avLst/>
            <a:gdLst>
              <a:gd name="T0" fmla="*/ 14 w 20"/>
              <a:gd name="T1" fmla="*/ 1 h 39"/>
              <a:gd name="T2" fmla="*/ 18 w 20"/>
              <a:gd name="T3" fmla="*/ 21 h 39"/>
              <a:gd name="T4" fmla="*/ 6 w 20"/>
              <a:gd name="T5" fmla="*/ 38 h 39"/>
              <a:gd name="T6" fmla="*/ 2 w 20"/>
              <a:gd name="T7" fmla="*/ 18 h 39"/>
              <a:gd name="T8" fmla="*/ 14 w 20"/>
              <a:gd name="T9" fmla="*/ 1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9">
                <a:moveTo>
                  <a:pt x="14" y="1"/>
                </a:moveTo>
                <a:cubicBezTo>
                  <a:pt x="18" y="2"/>
                  <a:pt x="20" y="11"/>
                  <a:pt x="18" y="21"/>
                </a:cubicBezTo>
                <a:cubicBezTo>
                  <a:pt x="15" y="31"/>
                  <a:pt x="10" y="39"/>
                  <a:pt x="6" y="38"/>
                </a:cubicBezTo>
                <a:cubicBezTo>
                  <a:pt x="1" y="37"/>
                  <a:pt x="0" y="28"/>
                  <a:pt x="2" y="18"/>
                </a:cubicBezTo>
                <a:cubicBezTo>
                  <a:pt x="4" y="8"/>
                  <a:pt x="9" y="0"/>
                  <a:pt x="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6" name="Freeform 574"/>
          <p:cNvSpPr>
            <a:spLocks/>
          </p:cNvSpPr>
          <p:nvPr/>
        </p:nvSpPr>
        <p:spPr bwMode="auto">
          <a:xfrm>
            <a:off x="4279048" y="2088546"/>
            <a:ext cx="42863" cy="80963"/>
          </a:xfrm>
          <a:custGeom>
            <a:avLst/>
            <a:gdLst>
              <a:gd name="T0" fmla="*/ 6 w 20"/>
              <a:gd name="T1" fmla="*/ 1 h 39"/>
              <a:gd name="T2" fmla="*/ 2 w 20"/>
              <a:gd name="T3" fmla="*/ 21 h 39"/>
              <a:gd name="T4" fmla="*/ 14 w 20"/>
              <a:gd name="T5" fmla="*/ 38 h 39"/>
              <a:gd name="T6" fmla="*/ 18 w 20"/>
              <a:gd name="T7" fmla="*/ 18 h 39"/>
              <a:gd name="T8" fmla="*/ 6 w 20"/>
              <a:gd name="T9" fmla="*/ 1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9">
                <a:moveTo>
                  <a:pt x="6" y="1"/>
                </a:moveTo>
                <a:cubicBezTo>
                  <a:pt x="2" y="2"/>
                  <a:pt x="0" y="11"/>
                  <a:pt x="2" y="21"/>
                </a:cubicBezTo>
                <a:cubicBezTo>
                  <a:pt x="4" y="31"/>
                  <a:pt x="10" y="39"/>
                  <a:pt x="14" y="38"/>
                </a:cubicBezTo>
                <a:cubicBezTo>
                  <a:pt x="18" y="37"/>
                  <a:pt x="20" y="28"/>
                  <a:pt x="18" y="18"/>
                </a:cubicBezTo>
                <a:cubicBezTo>
                  <a:pt x="16" y="8"/>
                  <a:pt x="10" y="0"/>
                  <a:pt x="6" y="1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7" name="Freeform 575"/>
          <p:cNvSpPr>
            <a:spLocks/>
          </p:cNvSpPr>
          <p:nvPr/>
        </p:nvSpPr>
        <p:spPr bwMode="auto">
          <a:xfrm>
            <a:off x="4398110" y="2353658"/>
            <a:ext cx="107950" cy="277813"/>
          </a:xfrm>
          <a:custGeom>
            <a:avLst/>
            <a:gdLst>
              <a:gd name="T0" fmla="*/ 20 w 52"/>
              <a:gd name="T1" fmla="*/ 48 h 134"/>
              <a:gd name="T2" fmla="*/ 14 w 52"/>
              <a:gd name="T3" fmla="*/ 133 h 134"/>
              <a:gd name="T4" fmla="*/ 26 w 52"/>
              <a:gd name="T5" fmla="*/ 134 h 134"/>
              <a:gd name="T6" fmla="*/ 38 w 52"/>
              <a:gd name="T7" fmla="*/ 133 h 134"/>
              <a:gd name="T8" fmla="*/ 32 w 52"/>
              <a:gd name="T9" fmla="*/ 48 h 134"/>
              <a:gd name="T10" fmla="*/ 52 w 52"/>
              <a:gd name="T11" fmla="*/ 0 h 134"/>
              <a:gd name="T12" fmla="*/ 0 w 52"/>
              <a:gd name="T13" fmla="*/ 0 h 134"/>
              <a:gd name="T14" fmla="*/ 20 w 52"/>
              <a:gd name="T15" fmla="*/ 4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134">
                <a:moveTo>
                  <a:pt x="20" y="48"/>
                </a:moveTo>
                <a:cubicBezTo>
                  <a:pt x="14" y="133"/>
                  <a:pt x="14" y="133"/>
                  <a:pt x="14" y="133"/>
                </a:cubicBezTo>
                <a:cubicBezTo>
                  <a:pt x="18" y="133"/>
                  <a:pt x="22" y="134"/>
                  <a:pt x="26" y="134"/>
                </a:cubicBezTo>
                <a:cubicBezTo>
                  <a:pt x="30" y="134"/>
                  <a:pt x="34" y="133"/>
                  <a:pt x="38" y="133"/>
                </a:cubicBezTo>
                <a:cubicBezTo>
                  <a:pt x="32" y="48"/>
                  <a:pt x="32" y="48"/>
                  <a:pt x="32" y="48"/>
                </a:cubicBezTo>
                <a:cubicBezTo>
                  <a:pt x="52" y="0"/>
                  <a:pt x="52" y="0"/>
                  <a:pt x="52" y="0"/>
                </a:cubicBezTo>
                <a:cubicBezTo>
                  <a:pt x="33" y="0"/>
                  <a:pt x="18" y="0"/>
                  <a:pt x="0" y="0"/>
                </a:cubicBezTo>
                <a:lnTo>
                  <a:pt x="20" y="48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8" name="Freeform 576"/>
          <p:cNvSpPr>
            <a:spLocks/>
          </p:cNvSpPr>
          <p:nvPr/>
        </p:nvSpPr>
        <p:spPr bwMode="auto">
          <a:xfrm>
            <a:off x="4348898" y="2318733"/>
            <a:ext cx="101600" cy="109538"/>
          </a:xfrm>
          <a:custGeom>
            <a:avLst/>
            <a:gdLst>
              <a:gd name="T0" fmla="*/ 27 w 64"/>
              <a:gd name="T1" fmla="*/ 0 h 69"/>
              <a:gd name="T2" fmla="*/ 5 w 64"/>
              <a:gd name="T3" fmla="*/ 23 h 69"/>
              <a:gd name="T4" fmla="*/ 0 w 64"/>
              <a:gd name="T5" fmla="*/ 69 h 69"/>
              <a:gd name="T6" fmla="*/ 64 w 64"/>
              <a:gd name="T7" fmla="*/ 22 h 69"/>
              <a:gd name="T8" fmla="*/ 27 w 64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9">
                <a:moveTo>
                  <a:pt x="27" y="0"/>
                </a:moveTo>
                <a:lnTo>
                  <a:pt x="5" y="23"/>
                </a:lnTo>
                <a:lnTo>
                  <a:pt x="0" y="69"/>
                </a:lnTo>
                <a:lnTo>
                  <a:pt x="64" y="22"/>
                </a:lnTo>
                <a:lnTo>
                  <a:pt x="27" y="0"/>
                </a:ln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9" name="Freeform 577"/>
          <p:cNvSpPr>
            <a:spLocks/>
          </p:cNvSpPr>
          <p:nvPr/>
        </p:nvSpPr>
        <p:spPr bwMode="auto">
          <a:xfrm>
            <a:off x="4452085" y="2318733"/>
            <a:ext cx="101600" cy="109538"/>
          </a:xfrm>
          <a:custGeom>
            <a:avLst/>
            <a:gdLst>
              <a:gd name="T0" fmla="*/ 36 w 64"/>
              <a:gd name="T1" fmla="*/ 0 h 69"/>
              <a:gd name="T2" fmla="*/ 60 w 64"/>
              <a:gd name="T3" fmla="*/ 23 h 69"/>
              <a:gd name="T4" fmla="*/ 64 w 64"/>
              <a:gd name="T5" fmla="*/ 69 h 69"/>
              <a:gd name="T6" fmla="*/ 0 w 64"/>
              <a:gd name="T7" fmla="*/ 22 h 69"/>
              <a:gd name="T8" fmla="*/ 36 w 64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9">
                <a:moveTo>
                  <a:pt x="36" y="0"/>
                </a:moveTo>
                <a:lnTo>
                  <a:pt x="60" y="23"/>
                </a:lnTo>
                <a:lnTo>
                  <a:pt x="64" y="69"/>
                </a:lnTo>
                <a:lnTo>
                  <a:pt x="0" y="22"/>
                </a:lnTo>
                <a:lnTo>
                  <a:pt x="36" y="0"/>
                </a:ln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0" name="Oval 578"/>
          <p:cNvSpPr>
            <a:spLocks noChangeArrowheads="1"/>
          </p:cNvSpPr>
          <p:nvPr/>
        </p:nvSpPr>
        <p:spPr bwMode="auto">
          <a:xfrm>
            <a:off x="3375760" y="1094771"/>
            <a:ext cx="658813" cy="657225"/>
          </a:xfrm>
          <a:prstGeom prst="ellipse">
            <a:avLst/>
          </a:pr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1" name="Freeform 579"/>
          <p:cNvSpPr>
            <a:spLocks/>
          </p:cNvSpPr>
          <p:nvPr/>
        </p:nvSpPr>
        <p:spPr bwMode="auto">
          <a:xfrm>
            <a:off x="3517048" y="1529746"/>
            <a:ext cx="374650" cy="222250"/>
          </a:xfrm>
          <a:custGeom>
            <a:avLst/>
            <a:gdLst>
              <a:gd name="T0" fmla="*/ 31 w 181"/>
              <a:gd name="T1" fmla="*/ 21 h 107"/>
              <a:gd name="T2" fmla="*/ 0 w 181"/>
              <a:gd name="T3" fmla="*/ 79 h 107"/>
              <a:gd name="T4" fmla="*/ 91 w 181"/>
              <a:gd name="T5" fmla="*/ 107 h 107"/>
              <a:gd name="T6" fmla="*/ 181 w 181"/>
              <a:gd name="T7" fmla="*/ 79 h 107"/>
              <a:gd name="T8" fmla="*/ 150 w 181"/>
              <a:gd name="T9" fmla="*/ 21 h 107"/>
              <a:gd name="T10" fmla="*/ 90 w 181"/>
              <a:gd name="T11" fmla="*/ 0 h 107"/>
              <a:gd name="T12" fmla="*/ 31 w 181"/>
              <a:gd name="T13" fmla="*/ 2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1" h="107">
                <a:moveTo>
                  <a:pt x="31" y="21"/>
                </a:moveTo>
                <a:cubicBezTo>
                  <a:pt x="16" y="31"/>
                  <a:pt x="9" y="53"/>
                  <a:pt x="0" y="79"/>
                </a:cubicBezTo>
                <a:cubicBezTo>
                  <a:pt x="26" y="97"/>
                  <a:pt x="57" y="107"/>
                  <a:pt x="91" y="107"/>
                </a:cubicBezTo>
                <a:cubicBezTo>
                  <a:pt x="125" y="107"/>
                  <a:pt x="156" y="97"/>
                  <a:pt x="181" y="79"/>
                </a:cubicBezTo>
                <a:cubicBezTo>
                  <a:pt x="172" y="53"/>
                  <a:pt x="166" y="31"/>
                  <a:pt x="150" y="21"/>
                </a:cubicBezTo>
                <a:cubicBezTo>
                  <a:pt x="123" y="4"/>
                  <a:pt x="106" y="0"/>
                  <a:pt x="90" y="0"/>
                </a:cubicBezTo>
                <a:cubicBezTo>
                  <a:pt x="74" y="0"/>
                  <a:pt x="58" y="4"/>
                  <a:pt x="31" y="21"/>
                </a:cubicBezTo>
                <a:close/>
              </a:path>
            </a:pathLst>
          </a:custGeom>
          <a:solidFill>
            <a:srgbClr val="BFEB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2" name="Freeform 580"/>
          <p:cNvSpPr>
            <a:spLocks/>
          </p:cNvSpPr>
          <p:nvPr/>
        </p:nvSpPr>
        <p:spPr bwMode="auto">
          <a:xfrm>
            <a:off x="3632935" y="1442433"/>
            <a:ext cx="136525" cy="188913"/>
          </a:xfrm>
          <a:custGeom>
            <a:avLst/>
            <a:gdLst>
              <a:gd name="T0" fmla="*/ 8 w 66"/>
              <a:gd name="T1" fmla="*/ 46 h 91"/>
              <a:gd name="T2" fmla="*/ 32 w 66"/>
              <a:gd name="T3" fmla="*/ 91 h 91"/>
              <a:gd name="T4" fmla="*/ 37 w 66"/>
              <a:gd name="T5" fmla="*/ 91 h 91"/>
              <a:gd name="T6" fmla="*/ 62 w 66"/>
              <a:gd name="T7" fmla="*/ 47 h 91"/>
              <a:gd name="T8" fmla="*/ 8 w 66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91">
                <a:moveTo>
                  <a:pt x="8" y="46"/>
                </a:moveTo>
                <a:cubicBezTo>
                  <a:pt x="14" y="79"/>
                  <a:pt x="22" y="86"/>
                  <a:pt x="32" y="91"/>
                </a:cubicBezTo>
                <a:cubicBezTo>
                  <a:pt x="37" y="91"/>
                  <a:pt x="37" y="91"/>
                  <a:pt x="37" y="91"/>
                </a:cubicBezTo>
                <a:cubicBezTo>
                  <a:pt x="49" y="83"/>
                  <a:pt x="59" y="69"/>
                  <a:pt x="62" y="47"/>
                </a:cubicBezTo>
                <a:cubicBezTo>
                  <a:pt x="66" y="0"/>
                  <a:pt x="0" y="3"/>
                  <a:pt x="8" y="46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3" name="Freeform 581"/>
          <p:cNvSpPr>
            <a:spLocks/>
          </p:cNvSpPr>
          <p:nvPr/>
        </p:nvSpPr>
        <p:spPr bwMode="auto">
          <a:xfrm>
            <a:off x="3656748" y="1405921"/>
            <a:ext cx="93663" cy="185738"/>
          </a:xfrm>
          <a:custGeom>
            <a:avLst/>
            <a:gdLst>
              <a:gd name="T0" fmla="*/ 0 w 45"/>
              <a:gd name="T1" fmla="*/ 0 h 90"/>
              <a:gd name="T2" fmla="*/ 45 w 45"/>
              <a:gd name="T3" fmla="*/ 0 h 90"/>
              <a:gd name="T4" fmla="*/ 45 w 45"/>
              <a:gd name="T5" fmla="*/ 65 h 90"/>
              <a:gd name="T6" fmla="*/ 0 w 45"/>
              <a:gd name="T7" fmla="*/ 65 h 90"/>
              <a:gd name="T8" fmla="*/ 0 w 45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90">
                <a:moveTo>
                  <a:pt x="0" y="0"/>
                </a:moveTo>
                <a:cubicBezTo>
                  <a:pt x="45" y="0"/>
                  <a:pt x="45" y="0"/>
                  <a:pt x="45" y="0"/>
                </a:cubicBezTo>
                <a:cubicBezTo>
                  <a:pt x="45" y="65"/>
                  <a:pt x="45" y="65"/>
                  <a:pt x="45" y="65"/>
                </a:cubicBezTo>
                <a:cubicBezTo>
                  <a:pt x="45" y="87"/>
                  <a:pt x="0" y="90"/>
                  <a:pt x="0" y="6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4" name="Freeform 582"/>
          <p:cNvSpPr>
            <a:spLocks/>
          </p:cNvSpPr>
          <p:nvPr/>
        </p:nvSpPr>
        <p:spPr bwMode="auto">
          <a:xfrm>
            <a:off x="3656748" y="1474183"/>
            <a:ext cx="93663" cy="61913"/>
          </a:xfrm>
          <a:custGeom>
            <a:avLst/>
            <a:gdLst>
              <a:gd name="T0" fmla="*/ 59 w 59"/>
              <a:gd name="T1" fmla="*/ 10 h 39"/>
              <a:gd name="T2" fmla="*/ 59 w 59"/>
              <a:gd name="T3" fmla="*/ 0 h 39"/>
              <a:gd name="T4" fmla="*/ 0 w 59"/>
              <a:gd name="T5" fmla="*/ 0 h 39"/>
              <a:gd name="T6" fmla="*/ 0 w 59"/>
              <a:gd name="T7" fmla="*/ 39 h 39"/>
              <a:gd name="T8" fmla="*/ 59 w 59"/>
              <a:gd name="T9" fmla="*/ 1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39">
                <a:moveTo>
                  <a:pt x="59" y="10"/>
                </a:moveTo>
                <a:lnTo>
                  <a:pt x="59" y="0"/>
                </a:lnTo>
                <a:lnTo>
                  <a:pt x="0" y="0"/>
                </a:lnTo>
                <a:lnTo>
                  <a:pt x="0" y="39"/>
                </a:lnTo>
                <a:lnTo>
                  <a:pt x="59" y="1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5" name="Freeform 583"/>
          <p:cNvSpPr>
            <a:spLocks/>
          </p:cNvSpPr>
          <p:nvPr/>
        </p:nvSpPr>
        <p:spPr bwMode="auto">
          <a:xfrm>
            <a:off x="3507523" y="1234471"/>
            <a:ext cx="392113" cy="260350"/>
          </a:xfrm>
          <a:custGeom>
            <a:avLst/>
            <a:gdLst>
              <a:gd name="T0" fmla="*/ 94 w 189"/>
              <a:gd name="T1" fmla="*/ 0 h 125"/>
              <a:gd name="T2" fmla="*/ 94 w 189"/>
              <a:gd name="T3" fmla="*/ 125 h 125"/>
              <a:gd name="T4" fmla="*/ 94 w 189"/>
              <a:gd name="T5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125">
                <a:moveTo>
                  <a:pt x="94" y="0"/>
                </a:moveTo>
                <a:cubicBezTo>
                  <a:pt x="189" y="0"/>
                  <a:pt x="151" y="125"/>
                  <a:pt x="94" y="125"/>
                </a:cubicBezTo>
                <a:cubicBezTo>
                  <a:pt x="38" y="125"/>
                  <a:pt x="0" y="0"/>
                  <a:pt x="94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6" name="Freeform 584"/>
          <p:cNvSpPr>
            <a:spLocks/>
          </p:cNvSpPr>
          <p:nvPr/>
        </p:nvSpPr>
        <p:spPr bwMode="auto">
          <a:xfrm>
            <a:off x="3702785" y="1234471"/>
            <a:ext cx="196850" cy="260350"/>
          </a:xfrm>
          <a:custGeom>
            <a:avLst/>
            <a:gdLst>
              <a:gd name="T0" fmla="*/ 0 w 95"/>
              <a:gd name="T1" fmla="*/ 0 h 125"/>
              <a:gd name="T2" fmla="*/ 0 w 95"/>
              <a:gd name="T3" fmla="*/ 125 h 125"/>
              <a:gd name="T4" fmla="*/ 0 w 95"/>
              <a:gd name="T5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" h="125">
                <a:moveTo>
                  <a:pt x="0" y="0"/>
                </a:moveTo>
                <a:cubicBezTo>
                  <a:pt x="95" y="0"/>
                  <a:pt x="57" y="125"/>
                  <a:pt x="0" y="1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7" name="Freeform 585"/>
          <p:cNvSpPr>
            <a:spLocks/>
          </p:cNvSpPr>
          <p:nvPr/>
        </p:nvSpPr>
        <p:spPr bwMode="auto">
          <a:xfrm>
            <a:off x="3656748" y="1536096"/>
            <a:ext cx="93663" cy="95250"/>
          </a:xfrm>
          <a:custGeom>
            <a:avLst/>
            <a:gdLst>
              <a:gd name="T0" fmla="*/ 0 w 45"/>
              <a:gd name="T1" fmla="*/ 0 h 46"/>
              <a:gd name="T2" fmla="*/ 20 w 45"/>
              <a:gd name="T3" fmla="*/ 46 h 46"/>
              <a:gd name="T4" fmla="*/ 25 w 45"/>
              <a:gd name="T5" fmla="*/ 46 h 46"/>
              <a:gd name="T6" fmla="*/ 45 w 45"/>
              <a:gd name="T7" fmla="*/ 0 h 46"/>
              <a:gd name="T8" fmla="*/ 0 w 45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6">
                <a:moveTo>
                  <a:pt x="0" y="0"/>
                </a:moveTo>
                <a:cubicBezTo>
                  <a:pt x="0" y="23"/>
                  <a:pt x="20" y="14"/>
                  <a:pt x="20" y="46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14"/>
                  <a:pt x="45" y="23"/>
                  <a:pt x="4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" name="Freeform 586"/>
          <p:cNvSpPr>
            <a:spLocks/>
          </p:cNvSpPr>
          <p:nvPr/>
        </p:nvSpPr>
        <p:spPr bwMode="auto">
          <a:xfrm>
            <a:off x="3580548" y="1250346"/>
            <a:ext cx="249238" cy="122238"/>
          </a:xfrm>
          <a:custGeom>
            <a:avLst/>
            <a:gdLst>
              <a:gd name="T0" fmla="*/ 91 w 120"/>
              <a:gd name="T1" fmla="*/ 13 h 59"/>
              <a:gd name="T2" fmla="*/ 40 w 120"/>
              <a:gd name="T3" fmla="*/ 37 h 59"/>
              <a:gd name="T4" fmla="*/ 46 w 120"/>
              <a:gd name="T5" fmla="*/ 31 h 59"/>
              <a:gd name="T6" fmla="*/ 16 w 120"/>
              <a:gd name="T7" fmla="*/ 40 h 59"/>
              <a:gd name="T8" fmla="*/ 19 w 120"/>
              <a:gd name="T9" fmla="*/ 35 h 59"/>
              <a:gd name="T10" fmla="*/ 10 w 120"/>
              <a:gd name="T11" fmla="*/ 48 h 59"/>
              <a:gd name="T12" fmla="*/ 0 w 120"/>
              <a:gd name="T13" fmla="*/ 45 h 59"/>
              <a:gd name="T14" fmla="*/ 5 w 120"/>
              <a:gd name="T15" fmla="*/ 23 h 59"/>
              <a:gd name="T16" fmla="*/ 80 w 120"/>
              <a:gd name="T17" fmla="*/ 0 h 59"/>
              <a:gd name="T18" fmla="*/ 115 w 120"/>
              <a:gd name="T19" fmla="*/ 24 h 59"/>
              <a:gd name="T20" fmla="*/ 118 w 120"/>
              <a:gd name="T21" fmla="*/ 46 h 59"/>
              <a:gd name="T22" fmla="*/ 111 w 120"/>
              <a:gd name="T23" fmla="*/ 48 h 59"/>
              <a:gd name="T24" fmla="*/ 91 w 120"/>
              <a:gd name="T25" fmla="*/ 1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9">
                <a:moveTo>
                  <a:pt x="91" y="13"/>
                </a:moveTo>
                <a:cubicBezTo>
                  <a:pt x="82" y="17"/>
                  <a:pt x="52" y="36"/>
                  <a:pt x="40" y="37"/>
                </a:cubicBezTo>
                <a:cubicBezTo>
                  <a:pt x="28" y="37"/>
                  <a:pt x="42" y="34"/>
                  <a:pt x="46" y="31"/>
                </a:cubicBezTo>
                <a:cubicBezTo>
                  <a:pt x="49" y="27"/>
                  <a:pt x="22" y="39"/>
                  <a:pt x="16" y="40"/>
                </a:cubicBezTo>
                <a:cubicBezTo>
                  <a:pt x="10" y="40"/>
                  <a:pt x="16" y="39"/>
                  <a:pt x="19" y="35"/>
                </a:cubicBezTo>
                <a:cubicBezTo>
                  <a:pt x="22" y="31"/>
                  <a:pt x="8" y="37"/>
                  <a:pt x="10" y="48"/>
                </a:cubicBezTo>
                <a:cubicBezTo>
                  <a:pt x="13" y="59"/>
                  <a:pt x="1" y="55"/>
                  <a:pt x="0" y="45"/>
                </a:cubicBezTo>
                <a:cubicBezTo>
                  <a:pt x="0" y="34"/>
                  <a:pt x="1" y="32"/>
                  <a:pt x="5" y="23"/>
                </a:cubicBezTo>
                <a:cubicBezTo>
                  <a:pt x="9" y="13"/>
                  <a:pt x="63" y="0"/>
                  <a:pt x="80" y="0"/>
                </a:cubicBezTo>
                <a:cubicBezTo>
                  <a:pt x="97" y="0"/>
                  <a:pt x="111" y="17"/>
                  <a:pt x="115" y="24"/>
                </a:cubicBezTo>
                <a:cubicBezTo>
                  <a:pt x="119" y="32"/>
                  <a:pt x="120" y="40"/>
                  <a:pt x="118" y="46"/>
                </a:cubicBezTo>
                <a:cubicBezTo>
                  <a:pt x="116" y="53"/>
                  <a:pt x="111" y="56"/>
                  <a:pt x="111" y="48"/>
                </a:cubicBezTo>
                <a:cubicBezTo>
                  <a:pt x="111" y="39"/>
                  <a:pt x="97" y="29"/>
                  <a:pt x="91" y="1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9" name="Freeform 587"/>
          <p:cNvSpPr>
            <a:spLocks/>
          </p:cNvSpPr>
          <p:nvPr/>
        </p:nvSpPr>
        <p:spPr bwMode="auto">
          <a:xfrm>
            <a:off x="3809148" y="1321783"/>
            <a:ext cx="33338" cy="65088"/>
          </a:xfrm>
          <a:custGeom>
            <a:avLst/>
            <a:gdLst>
              <a:gd name="T0" fmla="*/ 11 w 16"/>
              <a:gd name="T1" fmla="*/ 1 h 31"/>
              <a:gd name="T2" fmla="*/ 14 w 16"/>
              <a:gd name="T3" fmla="*/ 17 h 31"/>
              <a:gd name="T4" fmla="*/ 5 w 16"/>
              <a:gd name="T5" fmla="*/ 30 h 31"/>
              <a:gd name="T6" fmla="*/ 2 w 16"/>
              <a:gd name="T7" fmla="*/ 14 h 31"/>
              <a:gd name="T8" fmla="*/ 11 w 16"/>
              <a:gd name="T9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1">
                <a:moveTo>
                  <a:pt x="11" y="1"/>
                </a:moveTo>
                <a:cubicBezTo>
                  <a:pt x="14" y="2"/>
                  <a:pt x="16" y="9"/>
                  <a:pt x="14" y="17"/>
                </a:cubicBezTo>
                <a:cubicBezTo>
                  <a:pt x="12" y="25"/>
                  <a:pt x="8" y="31"/>
                  <a:pt x="5" y="30"/>
                </a:cubicBezTo>
                <a:cubicBezTo>
                  <a:pt x="1" y="29"/>
                  <a:pt x="0" y="22"/>
                  <a:pt x="2" y="14"/>
                </a:cubicBezTo>
                <a:cubicBezTo>
                  <a:pt x="3" y="6"/>
                  <a:pt x="8" y="0"/>
                  <a:pt x="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0" name="Freeform 588"/>
          <p:cNvSpPr>
            <a:spLocks/>
          </p:cNvSpPr>
          <p:nvPr/>
        </p:nvSpPr>
        <p:spPr bwMode="auto">
          <a:xfrm>
            <a:off x="3567848" y="1321783"/>
            <a:ext cx="33338" cy="65088"/>
          </a:xfrm>
          <a:custGeom>
            <a:avLst/>
            <a:gdLst>
              <a:gd name="T0" fmla="*/ 5 w 16"/>
              <a:gd name="T1" fmla="*/ 1 h 31"/>
              <a:gd name="T2" fmla="*/ 2 w 16"/>
              <a:gd name="T3" fmla="*/ 17 h 31"/>
              <a:gd name="T4" fmla="*/ 11 w 16"/>
              <a:gd name="T5" fmla="*/ 30 h 31"/>
              <a:gd name="T6" fmla="*/ 15 w 16"/>
              <a:gd name="T7" fmla="*/ 14 h 31"/>
              <a:gd name="T8" fmla="*/ 5 w 16"/>
              <a:gd name="T9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1">
                <a:moveTo>
                  <a:pt x="5" y="1"/>
                </a:moveTo>
                <a:cubicBezTo>
                  <a:pt x="2" y="2"/>
                  <a:pt x="0" y="9"/>
                  <a:pt x="2" y="17"/>
                </a:cubicBezTo>
                <a:cubicBezTo>
                  <a:pt x="4" y="25"/>
                  <a:pt x="8" y="31"/>
                  <a:pt x="11" y="30"/>
                </a:cubicBezTo>
                <a:cubicBezTo>
                  <a:pt x="15" y="29"/>
                  <a:pt x="16" y="22"/>
                  <a:pt x="15" y="14"/>
                </a:cubicBezTo>
                <a:cubicBezTo>
                  <a:pt x="13" y="6"/>
                  <a:pt x="8" y="0"/>
                  <a:pt x="5" y="1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1" name="Freeform 589"/>
          <p:cNvSpPr>
            <a:spLocks/>
          </p:cNvSpPr>
          <p:nvPr/>
        </p:nvSpPr>
        <p:spPr bwMode="auto">
          <a:xfrm>
            <a:off x="3578960" y="1159858"/>
            <a:ext cx="249238" cy="166688"/>
          </a:xfrm>
          <a:custGeom>
            <a:avLst/>
            <a:gdLst>
              <a:gd name="T0" fmla="*/ 0 w 120"/>
              <a:gd name="T1" fmla="*/ 79 h 80"/>
              <a:gd name="T2" fmla="*/ 94 w 120"/>
              <a:gd name="T3" fmla="*/ 34 h 80"/>
              <a:gd name="T4" fmla="*/ 120 w 120"/>
              <a:gd name="T5" fmla="*/ 80 h 80"/>
              <a:gd name="T6" fmla="*/ 92 w 120"/>
              <a:gd name="T7" fmla="*/ 51 h 80"/>
              <a:gd name="T8" fmla="*/ 60 w 120"/>
              <a:gd name="T9" fmla="*/ 60 h 80"/>
              <a:gd name="T10" fmla="*/ 0 w 120"/>
              <a:gd name="T11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80">
                <a:moveTo>
                  <a:pt x="0" y="79"/>
                </a:moveTo>
                <a:cubicBezTo>
                  <a:pt x="6" y="13"/>
                  <a:pt x="73" y="0"/>
                  <a:pt x="94" y="34"/>
                </a:cubicBezTo>
                <a:cubicBezTo>
                  <a:pt x="118" y="40"/>
                  <a:pt x="119" y="74"/>
                  <a:pt x="120" y="80"/>
                </a:cubicBezTo>
                <a:cubicBezTo>
                  <a:pt x="120" y="79"/>
                  <a:pt x="97" y="58"/>
                  <a:pt x="92" y="51"/>
                </a:cubicBezTo>
                <a:cubicBezTo>
                  <a:pt x="60" y="60"/>
                  <a:pt x="60" y="60"/>
                  <a:pt x="60" y="60"/>
                </a:cubicBezTo>
                <a:cubicBezTo>
                  <a:pt x="60" y="60"/>
                  <a:pt x="25" y="70"/>
                  <a:pt x="0" y="7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2" name="Freeform 590"/>
          <p:cNvSpPr>
            <a:spLocks/>
          </p:cNvSpPr>
          <p:nvPr/>
        </p:nvSpPr>
        <p:spPr bwMode="auto">
          <a:xfrm>
            <a:off x="3696435" y="1631346"/>
            <a:ext cx="12700" cy="120650"/>
          </a:xfrm>
          <a:custGeom>
            <a:avLst/>
            <a:gdLst>
              <a:gd name="T0" fmla="*/ 4 w 6"/>
              <a:gd name="T1" fmla="*/ 58 h 58"/>
              <a:gd name="T2" fmla="*/ 3 w 6"/>
              <a:gd name="T3" fmla="*/ 0 h 58"/>
              <a:gd name="T4" fmla="*/ 4 w 6"/>
              <a:gd name="T5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58">
                <a:moveTo>
                  <a:pt x="4" y="58"/>
                </a:moveTo>
                <a:cubicBezTo>
                  <a:pt x="1" y="42"/>
                  <a:pt x="0" y="23"/>
                  <a:pt x="3" y="0"/>
                </a:cubicBezTo>
                <a:cubicBezTo>
                  <a:pt x="6" y="23"/>
                  <a:pt x="6" y="42"/>
                  <a:pt x="4" y="58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3" name="Freeform 591"/>
          <p:cNvSpPr>
            <a:spLocks/>
          </p:cNvSpPr>
          <p:nvPr/>
        </p:nvSpPr>
        <p:spPr bwMode="auto">
          <a:xfrm>
            <a:off x="3564673" y="1610708"/>
            <a:ext cx="47625" cy="123825"/>
          </a:xfrm>
          <a:custGeom>
            <a:avLst/>
            <a:gdLst>
              <a:gd name="T0" fmla="*/ 18 w 23"/>
              <a:gd name="T1" fmla="*/ 60 h 60"/>
              <a:gd name="T2" fmla="*/ 0 w 23"/>
              <a:gd name="T3" fmla="*/ 0 h 60"/>
              <a:gd name="T4" fmla="*/ 18 w 23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60">
                <a:moveTo>
                  <a:pt x="18" y="60"/>
                </a:moveTo>
                <a:cubicBezTo>
                  <a:pt x="19" y="37"/>
                  <a:pt x="9" y="9"/>
                  <a:pt x="0" y="0"/>
                </a:cubicBezTo>
                <a:cubicBezTo>
                  <a:pt x="12" y="7"/>
                  <a:pt x="23" y="35"/>
                  <a:pt x="18" y="60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4" name="Freeform 592"/>
          <p:cNvSpPr>
            <a:spLocks/>
          </p:cNvSpPr>
          <p:nvPr/>
        </p:nvSpPr>
        <p:spPr bwMode="auto">
          <a:xfrm>
            <a:off x="3796448" y="1610708"/>
            <a:ext cx="47625" cy="123825"/>
          </a:xfrm>
          <a:custGeom>
            <a:avLst/>
            <a:gdLst>
              <a:gd name="T0" fmla="*/ 4 w 23"/>
              <a:gd name="T1" fmla="*/ 60 h 60"/>
              <a:gd name="T2" fmla="*/ 23 w 23"/>
              <a:gd name="T3" fmla="*/ 0 h 60"/>
              <a:gd name="T4" fmla="*/ 4 w 23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60">
                <a:moveTo>
                  <a:pt x="4" y="60"/>
                </a:moveTo>
                <a:cubicBezTo>
                  <a:pt x="3" y="37"/>
                  <a:pt x="14" y="9"/>
                  <a:pt x="23" y="0"/>
                </a:cubicBezTo>
                <a:cubicBezTo>
                  <a:pt x="11" y="7"/>
                  <a:pt x="0" y="35"/>
                  <a:pt x="4" y="60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5" name="Freeform 593"/>
          <p:cNvSpPr>
            <a:spLocks/>
          </p:cNvSpPr>
          <p:nvPr/>
        </p:nvSpPr>
        <p:spPr bwMode="auto">
          <a:xfrm>
            <a:off x="5095023" y="2002821"/>
            <a:ext cx="381000" cy="382588"/>
          </a:xfrm>
          <a:custGeom>
            <a:avLst/>
            <a:gdLst>
              <a:gd name="T0" fmla="*/ 57 w 184"/>
              <a:gd name="T1" fmla="*/ 20 h 184"/>
              <a:gd name="T2" fmla="*/ 164 w 184"/>
              <a:gd name="T3" fmla="*/ 57 h 184"/>
              <a:gd name="T4" fmla="*/ 127 w 184"/>
              <a:gd name="T5" fmla="*/ 165 h 184"/>
              <a:gd name="T6" fmla="*/ 19 w 184"/>
              <a:gd name="T7" fmla="*/ 128 h 184"/>
              <a:gd name="T8" fmla="*/ 57 w 184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6"/>
                  <a:pt x="127" y="165"/>
                </a:cubicBezTo>
                <a:cubicBezTo>
                  <a:pt x="87" y="184"/>
                  <a:pt x="39" y="168"/>
                  <a:pt x="19" y="128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6" name="Freeform 594"/>
          <p:cNvSpPr>
            <a:spLocks/>
          </p:cNvSpPr>
          <p:nvPr/>
        </p:nvSpPr>
        <p:spPr bwMode="auto">
          <a:xfrm>
            <a:off x="5174398" y="2104421"/>
            <a:ext cx="223838" cy="180975"/>
          </a:xfrm>
          <a:custGeom>
            <a:avLst/>
            <a:gdLst>
              <a:gd name="T0" fmla="*/ 108 w 108"/>
              <a:gd name="T1" fmla="*/ 10 h 87"/>
              <a:gd name="T2" fmla="*/ 95 w 108"/>
              <a:gd name="T3" fmla="*/ 14 h 87"/>
              <a:gd name="T4" fmla="*/ 105 w 108"/>
              <a:gd name="T5" fmla="*/ 1 h 87"/>
              <a:gd name="T6" fmla="*/ 91 w 108"/>
              <a:gd name="T7" fmla="*/ 7 h 87"/>
              <a:gd name="T8" fmla="*/ 74 w 108"/>
              <a:gd name="T9" fmla="*/ 0 h 87"/>
              <a:gd name="T10" fmla="*/ 52 w 108"/>
              <a:gd name="T11" fmla="*/ 22 h 87"/>
              <a:gd name="T12" fmla="*/ 53 w 108"/>
              <a:gd name="T13" fmla="*/ 27 h 87"/>
              <a:gd name="T14" fmla="*/ 7 w 108"/>
              <a:gd name="T15" fmla="*/ 4 h 87"/>
              <a:gd name="T16" fmla="*/ 4 w 108"/>
              <a:gd name="T17" fmla="*/ 15 h 87"/>
              <a:gd name="T18" fmla="*/ 14 w 108"/>
              <a:gd name="T19" fmla="*/ 33 h 87"/>
              <a:gd name="T20" fmla="*/ 4 w 108"/>
              <a:gd name="T21" fmla="*/ 30 h 87"/>
              <a:gd name="T22" fmla="*/ 4 w 108"/>
              <a:gd name="T23" fmla="*/ 31 h 87"/>
              <a:gd name="T24" fmla="*/ 22 w 108"/>
              <a:gd name="T25" fmla="*/ 52 h 87"/>
              <a:gd name="T26" fmla="*/ 16 w 108"/>
              <a:gd name="T27" fmla="*/ 53 h 87"/>
              <a:gd name="T28" fmla="*/ 12 w 108"/>
              <a:gd name="T29" fmla="*/ 53 h 87"/>
              <a:gd name="T30" fmla="*/ 33 w 108"/>
              <a:gd name="T31" fmla="*/ 68 h 87"/>
              <a:gd name="T32" fmla="*/ 5 w 108"/>
              <a:gd name="T33" fmla="*/ 78 h 87"/>
              <a:gd name="T34" fmla="*/ 0 w 108"/>
              <a:gd name="T35" fmla="*/ 77 h 87"/>
              <a:gd name="T36" fmla="*/ 34 w 108"/>
              <a:gd name="T37" fmla="*/ 87 h 87"/>
              <a:gd name="T38" fmla="*/ 97 w 108"/>
              <a:gd name="T39" fmla="*/ 24 h 87"/>
              <a:gd name="T40" fmla="*/ 97 w 108"/>
              <a:gd name="T41" fmla="*/ 21 h 87"/>
              <a:gd name="T42" fmla="*/ 108 w 108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87">
                <a:moveTo>
                  <a:pt x="108" y="10"/>
                </a:moveTo>
                <a:cubicBezTo>
                  <a:pt x="104" y="12"/>
                  <a:pt x="99" y="13"/>
                  <a:pt x="95" y="14"/>
                </a:cubicBezTo>
                <a:cubicBezTo>
                  <a:pt x="99" y="11"/>
                  <a:pt x="103" y="6"/>
                  <a:pt x="105" y="1"/>
                </a:cubicBezTo>
                <a:cubicBezTo>
                  <a:pt x="100" y="4"/>
                  <a:pt x="96" y="6"/>
                  <a:pt x="91" y="7"/>
                </a:cubicBezTo>
                <a:cubicBezTo>
                  <a:pt x="87" y="2"/>
                  <a:pt x="81" y="0"/>
                  <a:pt x="74" y="0"/>
                </a:cubicBezTo>
                <a:cubicBezTo>
                  <a:pt x="62" y="0"/>
                  <a:pt x="52" y="10"/>
                  <a:pt x="52" y="22"/>
                </a:cubicBezTo>
                <a:cubicBezTo>
                  <a:pt x="52" y="23"/>
                  <a:pt x="53" y="25"/>
                  <a:pt x="53" y="27"/>
                </a:cubicBezTo>
                <a:cubicBezTo>
                  <a:pt x="35" y="26"/>
                  <a:pt x="18" y="17"/>
                  <a:pt x="7" y="4"/>
                </a:cubicBezTo>
                <a:cubicBezTo>
                  <a:pt x="6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1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5" y="53"/>
                  <a:pt x="13" y="53"/>
                  <a:pt x="12" y="53"/>
                </a:cubicBezTo>
                <a:cubicBezTo>
                  <a:pt x="15" y="61"/>
                  <a:pt x="23" y="68"/>
                  <a:pt x="33" y="68"/>
                </a:cubicBezTo>
                <a:cubicBezTo>
                  <a:pt x="25" y="74"/>
                  <a:pt x="16" y="78"/>
                  <a:pt x="5" y="78"/>
                </a:cubicBezTo>
                <a:cubicBezTo>
                  <a:pt x="3" y="78"/>
                  <a:pt x="2" y="77"/>
                  <a:pt x="0" y="77"/>
                </a:cubicBezTo>
                <a:cubicBezTo>
                  <a:pt x="10" y="83"/>
                  <a:pt x="21" y="87"/>
                  <a:pt x="34" y="87"/>
                </a:cubicBezTo>
                <a:cubicBezTo>
                  <a:pt x="74" y="87"/>
                  <a:pt x="97" y="53"/>
                  <a:pt x="97" y="24"/>
                </a:cubicBezTo>
                <a:cubicBezTo>
                  <a:pt x="97" y="23"/>
                  <a:pt x="97" y="22"/>
                  <a:pt x="97" y="21"/>
                </a:cubicBezTo>
                <a:cubicBezTo>
                  <a:pt x="101" y="18"/>
                  <a:pt x="105" y="14"/>
                  <a:pt x="108" y="1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7" name="Freeform 595"/>
          <p:cNvSpPr>
            <a:spLocks/>
          </p:cNvSpPr>
          <p:nvPr/>
        </p:nvSpPr>
        <p:spPr bwMode="auto">
          <a:xfrm>
            <a:off x="3412273" y="2963258"/>
            <a:ext cx="379413" cy="382588"/>
          </a:xfrm>
          <a:custGeom>
            <a:avLst/>
            <a:gdLst>
              <a:gd name="T0" fmla="*/ 56 w 183"/>
              <a:gd name="T1" fmla="*/ 20 h 184"/>
              <a:gd name="T2" fmla="*/ 164 w 183"/>
              <a:gd name="T3" fmla="*/ 57 h 184"/>
              <a:gd name="T4" fmla="*/ 127 w 183"/>
              <a:gd name="T5" fmla="*/ 165 h 184"/>
              <a:gd name="T6" fmla="*/ 19 w 183"/>
              <a:gd name="T7" fmla="*/ 127 h 184"/>
              <a:gd name="T8" fmla="*/ 56 w 183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4">
                <a:moveTo>
                  <a:pt x="56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3" y="97"/>
                  <a:pt x="167" y="145"/>
                  <a:pt x="127" y="165"/>
                </a:cubicBezTo>
                <a:cubicBezTo>
                  <a:pt x="87" y="184"/>
                  <a:pt x="38" y="167"/>
                  <a:pt x="19" y="127"/>
                </a:cubicBezTo>
                <a:cubicBezTo>
                  <a:pt x="0" y="87"/>
                  <a:pt x="16" y="39"/>
                  <a:pt x="56" y="2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" name="Freeform 596"/>
          <p:cNvSpPr>
            <a:spLocks/>
          </p:cNvSpPr>
          <p:nvPr/>
        </p:nvSpPr>
        <p:spPr bwMode="auto">
          <a:xfrm>
            <a:off x="3510698" y="3058508"/>
            <a:ext cx="165100" cy="173038"/>
          </a:xfrm>
          <a:custGeom>
            <a:avLst/>
            <a:gdLst>
              <a:gd name="T0" fmla="*/ 79 w 80"/>
              <a:gd name="T1" fmla="*/ 58 h 83"/>
              <a:gd name="T2" fmla="*/ 63 w 80"/>
              <a:gd name="T3" fmla="*/ 42 h 83"/>
              <a:gd name="T4" fmla="*/ 60 w 80"/>
              <a:gd name="T5" fmla="*/ 39 h 83"/>
              <a:gd name="T6" fmla="*/ 45 w 80"/>
              <a:gd name="T7" fmla="*/ 21 h 83"/>
              <a:gd name="T8" fmla="*/ 38 w 80"/>
              <a:gd name="T9" fmla="*/ 6 h 83"/>
              <a:gd name="T10" fmla="*/ 29 w 80"/>
              <a:gd name="T11" fmla="*/ 5 h 83"/>
              <a:gd name="T12" fmla="*/ 26 w 80"/>
              <a:gd name="T13" fmla="*/ 12 h 83"/>
              <a:gd name="T14" fmla="*/ 31 w 80"/>
              <a:gd name="T15" fmla="*/ 24 h 83"/>
              <a:gd name="T16" fmla="*/ 32 w 80"/>
              <a:gd name="T17" fmla="*/ 32 h 83"/>
              <a:gd name="T18" fmla="*/ 8 w 80"/>
              <a:gd name="T19" fmla="*/ 32 h 83"/>
              <a:gd name="T20" fmla="*/ 2 w 80"/>
              <a:gd name="T21" fmla="*/ 40 h 83"/>
              <a:gd name="T22" fmla="*/ 14 w 80"/>
              <a:gd name="T23" fmla="*/ 74 h 83"/>
              <a:gd name="T24" fmla="*/ 19 w 80"/>
              <a:gd name="T25" fmla="*/ 77 h 83"/>
              <a:gd name="T26" fmla="*/ 48 w 80"/>
              <a:gd name="T27" fmla="*/ 77 h 83"/>
              <a:gd name="T28" fmla="*/ 54 w 80"/>
              <a:gd name="T29" fmla="*/ 80 h 83"/>
              <a:gd name="T30" fmla="*/ 56 w 80"/>
              <a:gd name="T31" fmla="*/ 81 h 83"/>
              <a:gd name="T32" fmla="*/ 61 w 80"/>
              <a:gd name="T33" fmla="*/ 81 h 83"/>
              <a:gd name="T34" fmla="*/ 79 w 80"/>
              <a:gd name="T35" fmla="*/ 63 h 83"/>
              <a:gd name="T36" fmla="*/ 79 w 80"/>
              <a:gd name="T37" fmla="*/ 5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0" h="83">
                <a:moveTo>
                  <a:pt x="79" y="58"/>
                </a:moveTo>
                <a:cubicBezTo>
                  <a:pt x="63" y="42"/>
                  <a:pt x="63" y="42"/>
                  <a:pt x="63" y="42"/>
                </a:cubicBezTo>
                <a:cubicBezTo>
                  <a:pt x="62" y="41"/>
                  <a:pt x="60" y="40"/>
                  <a:pt x="60" y="39"/>
                </a:cubicBezTo>
                <a:cubicBezTo>
                  <a:pt x="60" y="39"/>
                  <a:pt x="54" y="27"/>
                  <a:pt x="45" y="21"/>
                </a:cubicBezTo>
                <a:cubicBezTo>
                  <a:pt x="35" y="15"/>
                  <a:pt x="38" y="11"/>
                  <a:pt x="38" y="6"/>
                </a:cubicBezTo>
                <a:cubicBezTo>
                  <a:pt x="38" y="1"/>
                  <a:pt x="33" y="0"/>
                  <a:pt x="29" y="5"/>
                </a:cubicBezTo>
                <a:cubicBezTo>
                  <a:pt x="28" y="7"/>
                  <a:pt x="27" y="10"/>
                  <a:pt x="26" y="12"/>
                </a:cubicBezTo>
                <a:cubicBezTo>
                  <a:pt x="26" y="18"/>
                  <a:pt x="30" y="22"/>
                  <a:pt x="31" y="24"/>
                </a:cubicBezTo>
                <a:cubicBezTo>
                  <a:pt x="32" y="25"/>
                  <a:pt x="33" y="28"/>
                  <a:pt x="32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3" y="32"/>
                  <a:pt x="0" y="35"/>
                  <a:pt x="2" y="40"/>
                </a:cubicBezTo>
                <a:cubicBezTo>
                  <a:pt x="14" y="74"/>
                  <a:pt x="14" y="74"/>
                  <a:pt x="14" y="74"/>
                </a:cubicBezTo>
                <a:cubicBezTo>
                  <a:pt x="15" y="76"/>
                  <a:pt x="17" y="77"/>
                  <a:pt x="19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50" y="77"/>
                  <a:pt x="53" y="78"/>
                  <a:pt x="54" y="80"/>
                </a:cubicBezTo>
                <a:cubicBezTo>
                  <a:pt x="56" y="81"/>
                  <a:pt x="56" y="81"/>
                  <a:pt x="56" y="81"/>
                </a:cubicBezTo>
                <a:cubicBezTo>
                  <a:pt x="57" y="83"/>
                  <a:pt x="60" y="83"/>
                  <a:pt x="61" y="81"/>
                </a:cubicBezTo>
                <a:cubicBezTo>
                  <a:pt x="79" y="63"/>
                  <a:pt x="79" y="63"/>
                  <a:pt x="79" y="63"/>
                </a:cubicBezTo>
                <a:cubicBezTo>
                  <a:pt x="80" y="62"/>
                  <a:pt x="80" y="59"/>
                  <a:pt x="79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9" name="Freeform 597"/>
          <p:cNvSpPr>
            <a:spLocks/>
          </p:cNvSpPr>
          <p:nvPr/>
        </p:nvSpPr>
        <p:spPr bwMode="auto">
          <a:xfrm>
            <a:off x="3639285" y="3191858"/>
            <a:ext cx="53975" cy="53975"/>
          </a:xfrm>
          <a:custGeom>
            <a:avLst/>
            <a:gdLst>
              <a:gd name="T0" fmla="*/ 5 w 34"/>
              <a:gd name="T1" fmla="*/ 34 h 34"/>
              <a:gd name="T2" fmla="*/ 0 w 34"/>
              <a:gd name="T3" fmla="*/ 27 h 34"/>
              <a:gd name="T4" fmla="*/ 27 w 34"/>
              <a:gd name="T5" fmla="*/ 0 h 34"/>
              <a:gd name="T6" fmla="*/ 34 w 34"/>
              <a:gd name="T7" fmla="*/ 7 h 34"/>
              <a:gd name="T8" fmla="*/ 5 w 34"/>
              <a:gd name="T9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5" y="34"/>
                </a:moveTo>
                <a:lnTo>
                  <a:pt x="0" y="27"/>
                </a:lnTo>
                <a:lnTo>
                  <a:pt x="27" y="0"/>
                </a:lnTo>
                <a:lnTo>
                  <a:pt x="34" y="7"/>
                </a:lnTo>
                <a:lnTo>
                  <a:pt x="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0" name="Freeform 598"/>
          <p:cNvSpPr>
            <a:spLocks/>
          </p:cNvSpPr>
          <p:nvPr/>
        </p:nvSpPr>
        <p:spPr bwMode="auto">
          <a:xfrm>
            <a:off x="5706210" y="2259996"/>
            <a:ext cx="382588" cy="382588"/>
          </a:xfrm>
          <a:custGeom>
            <a:avLst/>
            <a:gdLst>
              <a:gd name="T0" fmla="*/ 57 w 184"/>
              <a:gd name="T1" fmla="*/ 19 h 184"/>
              <a:gd name="T2" fmla="*/ 165 w 184"/>
              <a:gd name="T3" fmla="*/ 57 h 184"/>
              <a:gd name="T4" fmla="*/ 127 w 184"/>
              <a:gd name="T5" fmla="*/ 164 h 184"/>
              <a:gd name="T6" fmla="*/ 20 w 184"/>
              <a:gd name="T7" fmla="*/ 127 h 184"/>
              <a:gd name="T8" fmla="*/ 57 w 184"/>
              <a:gd name="T9" fmla="*/ 19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4">
                <a:moveTo>
                  <a:pt x="57" y="19"/>
                </a:moveTo>
                <a:cubicBezTo>
                  <a:pt x="97" y="0"/>
                  <a:pt x="146" y="17"/>
                  <a:pt x="165" y="57"/>
                </a:cubicBezTo>
                <a:cubicBezTo>
                  <a:pt x="184" y="97"/>
                  <a:pt x="168" y="145"/>
                  <a:pt x="127" y="164"/>
                </a:cubicBezTo>
                <a:cubicBezTo>
                  <a:pt x="87" y="184"/>
                  <a:pt x="39" y="167"/>
                  <a:pt x="20" y="127"/>
                </a:cubicBezTo>
                <a:cubicBezTo>
                  <a:pt x="0" y="87"/>
                  <a:pt x="17" y="39"/>
                  <a:pt x="57" y="19"/>
                </a:cubicBezTo>
                <a:close/>
              </a:path>
            </a:pathLst>
          </a:custGeom>
          <a:solidFill>
            <a:srgbClr val="53AB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1" name="Freeform 599"/>
          <p:cNvSpPr>
            <a:spLocks/>
          </p:cNvSpPr>
          <p:nvPr/>
        </p:nvSpPr>
        <p:spPr bwMode="auto">
          <a:xfrm>
            <a:off x="5810985" y="2396521"/>
            <a:ext cx="50800" cy="106363"/>
          </a:xfrm>
          <a:custGeom>
            <a:avLst/>
            <a:gdLst>
              <a:gd name="T0" fmla="*/ 0 w 32"/>
              <a:gd name="T1" fmla="*/ 67 h 67"/>
              <a:gd name="T2" fmla="*/ 32 w 32"/>
              <a:gd name="T3" fmla="*/ 28 h 67"/>
              <a:gd name="T4" fmla="*/ 0 w 32"/>
              <a:gd name="T5" fmla="*/ 0 h 67"/>
              <a:gd name="T6" fmla="*/ 0 w 32"/>
              <a:gd name="T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" h="67">
                <a:moveTo>
                  <a:pt x="0" y="67"/>
                </a:moveTo>
                <a:lnTo>
                  <a:pt x="32" y="28"/>
                </a:lnTo>
                <a:lnTo>
                  <a:pt x="0" y="0"/>
                </a:lnTo>
                <a:lnTo>
                  <a:pt x="0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2" name="Freeform 600"/>
          <p:cNvSpPr>
            <a:spLocks/>
          </p:cNvSpPr>
          <p:nvPr/>
        </p:nvSpPr>
        <p:spPr bwMode="auto">
          <a:xfrm>
            <a:off x="5934810" y="2396521"/>
            <a:ext cx="52388" cy="106363"/>
          </a:xfrm>
          <a:custGeom>
            <a:avLst/>
            <a:gdLst>
              <a:gd name="T0" fmla="*/ 33 w 33"/>
              <a:gd name="T1" fmla="*/ 67 h 67"/>
              <a:gd name="T2" fmla="*/ 33 w 33"/>
              <a:gd name="T3" fmla="*/ 0 h 67"/>
              <a:gd name="T4" fmla="*/ 0 w 33"/>
              <a:gd name="T5" fmla="*/ 28 h 67"/>
              <a:gd name="T6" fmla="*/ 33 w 33"/>
              <a:gd name="T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" h="67">
                <a:moveTo>
                  <a:pt x="33" y="67"/>
                </a:moveTo>
                <a:lnTo>
                  <a:pt x="33" y="0"/>
                </a:lnTo>
                <a:lnTo>
                  <a:pt x="0" y="28"/>
                </a:lnTo>
                <a:lnTo>
                  <a:pt x="33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3" name="Rectangle 601"/>
          <p:cNvSpPr>
            <a:spLocks noChangeArrowheads="1"/>
          </p:cNvSpPr>
          <p:nvPr/>
        </p:nvSpPr>
        <p:spPr bwMode="auto">
          <a:xfrm>
            <a:off x="5987198" y="2507646"/>
            <a:ext cx="1588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4" name="Rectangle 602"/>
          <p:cNvSpPr>
            <a:spLocks noChangeArrowheads="1"/>
          </p:cNvSpPr>
          <p:nvPr/>
        </p:nvSpPr>
        <p:spPr bwMode="auto">
          <a:xfrm>
            <a:off x="5810985" y="2507646"/>
            <a:ext cx="1588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5" name="Freeform 603"/>
          <p:cNvSpPr>
            <a:spLocks/>
          </p:cNvSpPr>
          <p:nvPr/>
        </p:nvSpPr>
        <p:spPr bwMode="auto">
          <a:xfrm>
            <a:off x="5812573" y="2442558"/>
            <a:ext cx="173038" cy="65088"/>
          </a:xfrm>
          <a:custGeom>
            <a:avLst/>
            <a:gdLst>
              <a:gd name="T0" fmla="*/ 109 w 109"/>
              <a:gd name="T1" fmla="*/ 41 h 41"/>
              <a:gd name="T2" fmla="*/ 107 w 109"/>
              <a:gd name="T3" fmla="*/ 41 h 41"/>
              <a:gd name="T4" fmla="*/ 75 w 109"/>
              <a:gd name="T5" fmla="*/ 0 h 41"/>
              <a:gd name="T6" fmla="*/ 54 w 109"/>
              <a:gd name="T7" fmla="*/ 17 h 41"/>
              <a:gd name="T8" fmla="*/ 34 w 109"/>
              <a:gd name="T9" fmla="*/ 0 h 41"/>
              <a:gd name="T10" fmla="*/ 0 w 109"/>
              <a:gd name="T11" fmla="*/ 41 h 41"/>
              <a:gd name="T12" fmla="*/ 0 w 109"/>
              <a:gd name="T13" fmla="*/ 41 h 41"/>
              <a:gd name="T14" fmla="*/ 109 w 109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41">
                <a:moveTo>
                  <a:pt x="109" y="41"/>
                </a:moveTo>
                <a:lnTo>
                  <a:pt x="107" y="41"/>
                </a:lnTo>
                <a:lnTo>
                  <a:pt x="75" y="0"/>
                </a:lnTo>
                <a:lnTo>
                  <a:pt x="54" y="17"/>
                </a:lnTo>
                <a:lnTo>
                  <a:pt x="34" y="0"/>
                </a:lnTo>
                <a:lnTo>
                  <a:pt x="0" y="41"/>
                </a:lnTo>
                <a:lnTo>
                  <a:pt x="0" y="41"/>
                </a:lnTo>
                <a:lnTo>
                  <a:pt x="109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6" name="Freeform 604"/>
          <p:cNvSpPr>
            <a:spLocks/>
          </p:cNvSpPr>
          <p:nvPr/>
        </p:nvSpPr>
        <p:spPr bwMode="auto">
          <a:xfrm>
            <a:off x="5814160" y="2394933"/>
            <a:ext cx="168275" cy="68263"/>
          </a:xfrm>
          <a:custGeom>
            <a:avLst/>
            <a:gdLst>
              <a:gd name="T0" fmla="*/ 32 w 106"/>
              <a:gd name="T1" fmla="*/ 26 h 43"/>
              <a:gd name="T2" fmla="*/ 33 w 106"/>
              <a:gd name="T3" fmla="*/ 28 h 43"/>
              <a:gd name="T4" fmla="*/ 34 w 106"/>
              <a:gd name="T5" fmla="*/ 28 h 43"/>
              <a:gd name="T6" fmla="*/ 53 w 106"/>
              <a:gd name="T7" fmla="*/ 43 h 43"/>
              <a:gd name="T8" fmla="*/ 72 w 106"/>
              <a:gd name="T9" fmla="*/ 28 h 43"/>
              <a:gd name="T10" fmla="*/ 72 w 106"/>
              <a:gd name="T11" fmla="*/ 28 h 43"/>
              <a:gd name="T12" fmla="*/ 74 w 106"/>
              <a:gd name="T13" fmla="*/ 26 h 43"/>
              <a:gd name="T14" fmla="*/ 106 w 106"/>
              <a:gd name="T15" fmla="*/ 0 h 43"/>
              <a:gd name="T16" fmla="*/ 0 w 106"/>
              <a:gd name="T17" fmla="*/ 0 h 43"/>
              <a:gd name="T18" fmla="*/ 32 w 106"/>
              <a:gd name="T19" fmla="*/ 2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43">
                <a:moveTo>
                  <a:pt x="32" y="26"/>
                </a:moveTo>
                <a:lnTo>
                  <a:pt x="33" y="28"/>
                </a:lnTo>
                <a:lnTo>
                  <a:pt x="34" y="28"/>
                </a:lnTo>
                <a:lnTo>
                  <a:pt x="53" y="43"/>
                </a:lnTo>
                <a:lnTo>
                  <a:pt x="72" y="28"/>
                </a:lnTo>
                <a:lnTo>
                  <a:pt x="72" y="28"/>
                </a:lnTo>
                <a:lnTo>
                  <a:pt x="74" y="26"/>
                </a:lnTo>
                <a:lnTo>
                  <a:pt x="106" y="0"/>
                </a:lnTo>
                <a:lnTo>
                  <a:pt x="0" y="0"/>
                </a:lnTo>
                <a:lnTo>
                  <a:pt x="3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7" name="Freeform 605"/>
          <p:cNvSpPr>
            <a:spLocks/>
          </p:cNvSpPr>
          <p:nvPr/>
        </p:nvSpPr>
        <p:spPr bwMode="auto">
          <a:xfrm>
            <a:off x="4304448" y="3095021"/>
            <a:ext cx="379413" cy="379413"/>
          </a:xfrm>
          <a:custGeom>
            <a:avLst/>
            <a:gdLst>
              <a:gd name="T0" fmla="*/ 56 w 183"/>
              <a:gd name="T1" fmla="*/ 19 h 183"/>
              <a:gd name="T2" fmla="*/ 164 w 183"/>
              <a:gd name="T3" fmla="*/ 56 h 183"/>
              <a:gd name="T4" fmla="*/ 127 w 183"/>
              <a:gd name="T5" fmla="*/ 164 h 183"/>
              <a:gd name="T6" fmla="*/ 19 w 183"/>
              <a:gd name="T7" fmla="*/ 127 h 183"/>
              <a:gd name="T8" fmla="*/ 56 w 183"/>
              <a:gd name="T9" fmla="*/ 1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3">
                <a:moveTo>
                  <a:pt x="56" y="19"/>
                </a:moveTo>
                <a:cubicBezTo>
                  <a:pt x="97" y="0"/>
                  <a:pt x="145" y="16"/>
                  <a:pt x="164" y="56"/>
                </a:cubicBezTo>
                <a:cubicBezTo>
                  <a:pt x="183" y="96"/>
                  <a:pt x="167" y="145"/>
                  <a:pt x="127" y="164"/>
                </a:cubicBezTo>
                <a:cubicBezTo>
                  <a:pt x="87" y="183"/>
                  <a:pt x="38" y="167"/>
                  <a:pt x="19" y="127"/>
                </a:cubicBezTo>
                <a:cubicBezTo>
                  <a:pt x="0" y="87"/>
                  <a:pt x="16" y="38"/>
                  <a:pt x="56" y="19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" name="Freeform 606"/>
          <p:cNvSpPr>
            <a:spLocks/>
          </p:cNvSpPr>
          <p:nvPr/>
        </p:nvSpPr>
        <p:spPr bwMode="auto">
          <a:xfrm>
            <a:off x="4444148" y="3180746"/>
            <a:ext cx="101600" cy="206375"/>
          </a:xfrm>
          <a:custGeom>
            <a:avLst/>
            <a:gdLst>
              <a:gd name="T0" fmla="*/ 11 w 49"/>
              <a:gd name="T1" fmla="*/ 20 h 99"/>
              <a:gd name="T2" fmla="*/ 11 w 49"/>
              <a:gd name="T3" fmla="*/ 34 h 99"/>
              <a:gd name="T4" fmla="*/ 0 w 49"/>
              <a:gd name="T5" fmla="*/ 34 h 99"/>
              <a:gd name="T6" fmla="*/ 0 w 49"/>
              <a:gd name="T7" fmla="*/ 51 h 99"/>
              <a:gd name="T8" fmla="*/ 11 w 49"/>
              <a:gd name="T9" fmla="*/ 51 h 99"/>
              <a:gd name="T10" fmla="*/ 11 w 49"/>
              <a:gd name="T11" fmla="*/ 99 h 99"/>
              <a:gd name="T12" fmla="*/ 32 w 49"/>
              <a:gd name="T13" fmla="*/ 99 h 99"/>
              <a:gd name="T14" fmla="*/ 32 w 49"/>
              <a:gd name="T15" fmla="*/ 51 h 99"/>
              <a:gd name="T16" fmla="*/ 47 w 49"/>
              <a:gd name="T17" fmla="*/ 51 h 99"/>
              <a:gd name="T18" fmla="*/ 49 w 49"/>
              <a:gd name="T19" fmla="*/ 34 h 99"/>
              <a:gd name="T20" fmla="*/ 32 w 49"/>
              <a:gd name="T21" fmla="*/ 34 h 99"/>
              <a:gd name="T22" fmla="*/ 32 w 49"/>
              <a:gd name="T23" fmla="*/ 22 h 99"/>
              <a:gd name="T24" fmla="*/ 37 w 49"/>
              <a:gd name="T25" fmla="*/ 18 h 99"/>
              <a:gd name="T26" fmla="*/ 49 w 49"/>
              <a:gd name="T27" fmla="*/ 18 h 99"/>
              <a:gd name="T28" fmla="*/ 49 w 49"/>
              <a:gd name="T29" fmla="*/ 0 h 99"/>
              <a:gd name="T30" fmla="*/ 33 w 49"/>
              <a:gd name="T31" fmla="*/ 0 h 99"/>
              <a:gd name="T32" fmla="*/ 11 w 49"/>
              <a:gd name="T33" fmla="*/ 2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99">
                <a:moveTo>
                  <a:pt x="11" y="20"/>
                </a:moveTo>
                <a:cubicBezTo>
                  <a:pt x="11" y="22"/>
                  <a:pt x="11" y="34"/>
                  <a:pt x="11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51"/>
                  <a:pt x="0" y="51"/>
                  <a:pt x="0" y="51"/>
                </a:cubicBezTo>
                <a:cubicBezTo>
                  <a:pt x="11" y="51"/>
                  <a:pt x="11" y="51"/>
                  <a:pt x="11" y="51"/>
                </a:cubicBezTo>
                <a:cubicBezTo>
                  <a:pt x="11" y="99"/>
                  <a:pt x="11" y="99"/>
                  <a:pt x="11" y="99"/>
                </a:cubicBezTo>
                <a:cubicBezTo>
                  <a:pt x="32" y="99"/>
                  <a:pt x="32" y="99"/>
                  <a:pt x="32" y="99"/>
                </a:cubicBezTo>
                <a:cubicBezTo>
                  <a:pt x="32" y="51"/>
                  <a:pt x="32" y="51"/>
                  <a:pt x="32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1"/>
                  <a:pt x="48" y="43"/>
                  <a:pt x="49" y="34"/>
                </a:cubicBezTo>
                <a:cubicBezTo>
                  <a:pt x="47" y="34"/>
                  <a:pt x="32" y="34"/>
                  <a:pt x="32" y="34"/>
                </a:cubicBezTo>
                <a:cubicBezTo>
                  <a:pt x="32" y="34"/>
                  <a:pt x="32" y="24"/>
                  <a:pt x="32" y="22"/>
                </a:cubicBezTo>
                <a:cubicBezTo>
                  <a:pt x="32" y="20"/>
                  <a:pt x="35" y="18"/>
                  <a:pt x="37" y="18"/>
                </a:cubicBezTo>
                <a:cubicBezTo>
                  <a:pt x="39" y="18"/>
                  <a:pt x="44" y="18"/>
                  <a:pt x="49" y="18"/>
                </a:cubicBezTo>
                <a:cubicBezTo>
                  <a:pt x="49" y="15"/>
                  <a:pt x="49" y="7"/>
                  <a:pt x="49" y="0"/>
                </a:cubicBezTo>
                <a:cubicBezTo>
                  <a:pt x="43" y="0"/>
                  <a:pt x="36" y="0"/>
                  <a:pt x="33" y="0"/>
                </a:cubicBezTo>
                <a:cubicBezTo>
                  <a:pt x="10" y="0"/>
                  <a:pt x="11" y="17"/>
                  <a:pt x="11" y="2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9" name="Freeform 608"/>
          <p:cNvSpPr>
            <a:spLocks/>
          </p:cNvSpPr>
          <p:nvPr/>
        </p:nvSpPr>
        <p:spPr bwMode="auto">
          <a:xfrm>
            <a:off x="4769585" y="1334483"/>
            <a:ext cx="381000" cy="379413"/>
          </a:xfrm>
          <a:custGeom>
            <a:avLst/>
            <a:gdLst>
              <a:gd name="T0" fmla="*/ 57 w 184"/>
              <a:gd name="T1" fmla="*/ 19 h 183"/>
              <a:gd name="T2" fmla="*/ 165 w 184"/>
              <a:gd name="T3" fmla="*/ 56 h 183"/>
              <a:gd name="T4" fmla="*/ 127 w 184"/>
              <a:gd name="T5" fmla="*/ 164 h 183"/>
              <a:gd name="T6" fmla="*/ 20 w 184"/>
              <a:gd name="T7" fmla="*/ 127 h 183"/>
              <a:gd name="T8" fmla="*/ 57 w 184"/>
              <a:gd name="T9" fmla="*/ 1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3">
                <a:moveTo>
                  <a:pt x="57" y="19"/>
                </a:moveTo>
                <a:cubicBezTo>
                  <a:pt x="97" y="0"/>
                  <a:pt x="145" y="16"/>
                  <a:pt x="165" y="56"/>
                </a:cubicBezTo>
                <a:cubicBezTo>
                  <a:pt x="184" y="96"/>
                  <a:pt x="167" y="145"/>
                  <a:pt x="127" y="164"/>
                </a:cubicBezTo>
                <a:cubicBezTo>
                  <a:pt x="87" y="183"/>
                  <a:pt x="39" y="167"/>
                  <a:pt x="20" y="127"/>
                </a:cubicBezTo>
                <a:cubicBezTo>
                  <a:pt x="0" y="87"/>
                  <a:pt x="17" y="38"/>
                  <a:pt x="57" y="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0" name="Freeform 609"/>
          <p:cNvSpPr>
            <a:spLocks noEditPoints="1"/>
          </p:cNvSpPr>
          <p:nvPr/>
        </p:nvSpPr>
        <p:spPr bwMode="auto">
          <a:xfrm>
            <a:off x="4860072" y="1442433"/>
            <a:ext cx="200025" cy="163513"/>
          </a:xfrm>
          <a:custGeom>
            <a:avLst/>
            <a:gdLst>
              <a:gd name="T0" fmla="*/ 89 w 96"/>
              <a:gd name="T1" fmla="*/ 23 h 79"/>
              <a:gd name="T2" fmla="*/ 70 w 96"/>
              <a:gd name="T3" fmla="*/ 33 h 79"/>
              <a:gd name="T4" fmla="*/ 77 w 96"/>
              <a:gd name="T5" fmla="*/ 10 h 79"/>
              <a:gd name="T6" fmla="*/ 70 w 96"/>
              <a:gd name="T7" fmla="*/ 53 h 79"/>
              <a:gd name="T8" fmla="*/ 70 w 96"/>
              <a:gd name="T9" fmla="*/ 75 h 79"/>
              <a:gd name="T10" fmla="*/ 72 w 96"/>
              <a:gd name="T11" fmla="*/ 48 h 79"/>
              <a:gd name="T12" fmla="*/ 96 w 96"/>
              <a:gd name="T13" fmla="*/ 65 h 79"/>
              <a:gd name="T14" fmla="*/ 77 w 96"/>
              <a:gd name="T15" fmla="*/ 39 h 79"/>
              <a:gd name="T16" fmla="*/ 70 w 96"/>
              <a:gd name="T17" fmla="*/ 40 h 79"/>
              <a:gd name="T18" fmla="*/ 66 w 96"/>
              <a:gd name="T19" fmla="*/ 28 h 79"/>
              <a:gd name="T20" fmla="*/ 68 w 96"/>
              <a:gd name="T21" fmla="*/ 13 h 79"/>
              <a:gd name="T22" fmla="*/ 70 w 96"/>
              <a:gd name="T23" fmla="*/ 33 h 79"/>
              <a:gd name="T24" fmla="*/ 70 w 96"/>
              <a:gd name="T25" fmla="*/ 40 h 79"/>
              <a:gd name="T26" fmla="*/ 70 w 96"/>
              <a:gd name="T27" fmla="*/ 37 h 79"/>
              <a:gd name="T28" fmla="*/ 61 w 96"/>
              <a:gd name="T29" fmla="*/ 34 h 79"/>
              <a:gd name="T30" fmla="*/ 35 w 96"/>
              <a:gd name="T31" fmla="*/ 34 h 79"/>
              <a:gd name="T32" fmla="*/ 27 w 96"/>
              <a:gd name="T33" fmla="*/ 75 h 79"/>
              <a:gd name="T34" fmla="*/ 70 w 96"/>
              <a:gd name="T35" fmla="*/ 75 h 79"/>
              <a:gd name="T36" fmla="*/ 27 w 96"/>
              <a:gd name="T37" fmla="*/ 40 h 79"/>
              <a:gd name="T38" fmla="*/ 28 w 96"/>
              <a:gd name="T39" fmla="*/ 36 h 79"/>
              <a:gd name="T40" fmla="*/ 27 w 96"/>
              <a:gd name="T41" fmla="*/ 33 h 79"/>
              <a:gd name="T42" fmla="*/ 28 w 96"/>
              <a:gd name="T43" fmla="*/ 13 h 79"/>
              <a:gd name="T44" fmla="*/ 30 w 96"/>
              <a:gd name="T45" fmla="*/ 28 h 79"/>
              <a:gd name="T46" fmla="*/ 48 w 96"/>
              <a:gd name="T47" fmla="*/ 0 h 79"/>
              <a:gd name="T48" fmla="*/ 48 w 96"/>
              <a:gd name="T49" fmla="*/ 34 h 79"/>
              <a:gd name="T50" fmla="*/ 48 w 96"/>
              <a:gd name="T51" fmla="*/ 0 h 79"/>
              <a:gd name="T52" fmla="*/ 27 w 96"/>
              <a:gd name="T53" fmla="*/ 33 h 79"/>
              <a:gd name="T54" fmla="*/ 7 w 96"/>
              <a:gd name="T55" fmla="*/ 23 h 79"/>
              <a:gd name="T56" fmla="*/ 27 w 96"/>
              <a:gd name="T57" fmla="*/ 12 h 79"/>
              <a:gd name="T58" fmla="*/ 27 w 96"/>
              <a:gd name="T59" fmla="*/ 40 h 79"/>
              <a:gd name="T60" fmla="*/ 19 w 96"/>
              <a:gd name="T61" fmla="*/ 69 h 79"/>
              <a:gd name="T62" fmla="*/ 9 w 96"/>
              <a:gd name="T63" fmla="*/ 36 h 79"/>
              <a:gd name="T64" fmla="*/ 27 w 96"/>
              <a:gd name="T65" fmla="*/ 37 h 79"/>
              <a:gd name="T66" fmla="*/ 23 w 96"/>
              <a:gd name="T67" fmla="*/ 73 h 79"/>
              <a:gd name="T68" fmla="*/ 27 w 96"/>
              <a:gd name="T69" fmla="*/ 53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6" h="79">
                <a:moveTo>
                  <a:pt x="77" y="10"/>
                </a:moveTo>
                <a:cubicBezTo>
                  <a:pt x="84" y="10"/>
                  <a:pt x="89" y="16"/>
                  <a:pt x="89" y="23"/>
                </a:cubicBezTo>
                <a:cubicBezTo>
                  <a:pt x="89" y="30"/>
                  <a:pt x="84" y="35"/>
                  <a:pt x="77" y="35"/>
                </a:cubicBezTo>
                <a:cubicBezTo>
                  <a:pt x="74" y="35"/>
                  <a:pt x="72" y="34"/>
                  <a:pt x="70" y="33"/>
                </a:cubicBezTo>
                <a:cubicBezTo>
                  <a:pt x="70" y="12"/>
                  <a:pt x="70" y="12"/>
                  <a:pt x="70" y="12"/>
                </a:cubicBezTo>
                <a:cubicBezTo>
                  <a:pt x="72" y="11"/>
                  <a:pt x="74" y="10"/>
                  <a:pt x="77" y="10"/>
                </a:cubicBezTo>
                <a:close/>
                <a:moveTo>
                  <a:pt x="70" y="75"/>
                </a:moveTo>
                <a:cubicBezTo>
                  <a:pt x="70" y="53"/>
                  <a:pt x="70" y="53"/>
                  <a:pt x="70" y="53"/>
                </a:cubicBezTo>
                <a:cubicBezTo>
                  <a:pt x="71" y="59"/>
                  <a:pt x="72" y="66"/>
                  <a:pt x="74" y="73"/>
                </a:cubicBezTo>
                <a:cubicBezTo>
                  <a:pt x="72" y="74"/>
                  <a:pt x="71" y="74"/>
                  <a:pt x="70" y="75"/>
                </a:cubicBezTo>
                <a:close/>
                <a:moveTo>
                  <a:pt x="70" y="40"/>
                </a:moveTo>
                <a:cubicBezTo>
                  <a:pt x="71" y="43"/>
                  <a:pt x="72" y="45"/>
                  <a:pt x="72" y="48"/>
                </a:cubicBezTo>
                <a:cubicBezTo>
                  <a:pt x="74" y="55"/>
                  <a:pt x="76" y="62"/>
                  <a:pt x="77" y="69"/>
                </a:cubicBezTo>
                <a:cubicBezTo>
                  <a:pt x="84" y="69"/>
                  <a:pt x="90" y="67"/>
                  <a:pt x="96" y="65"/>
                </a:cubicBezTo>
                <a:cubicBezTo>
                  <a:pt x="94" y="52"/>
                  <a:pt x="91" y="39"/>
                  <a:pt x="87" y="36"/>
                </a:cubicBezTo>
                <a:cubicBezTo>
                  <a:pt x="84" y="38"/>
                  <a:pt x="81" y="39"/>
                  <a:pt x="77" y="39"/>
                </a:cubicBezTo>
                <a:cubicBezTo>
                  <a:pt x="74" y="39"/>
                  <a:pt x="72" y="38"/>
                  <a:pt x="70" y="37"/>
                </a:cubicBezTo>
                <a:lnTo>
                  <a:pt x="70" y="40"/>
                </a:lnTo>
                <a:close/>
                <a:moveTo>
                  <a:pt x="70" y="33"/>
                </a:moveTo>
                <a:cubicBezTo>
                  <a:pt x="68" y="32"/>
                  <a:pt x="66" y="30"/>
                  <a:pt x="66" y="28"/>
                </a:cubicBezTo>
                <a:cubicBezTo>
                  <a:pt x="68" y="25"/>
                  <a:pt x="69" y="21"/>
                  <a:pt x="69" y="17"/>
                </a:cubicBezTo>
                <a:cubicBezTo>
                  <a:pt x="69" y="16"/>
                  <a:pt x="69" y="14"/>
                  <a:pt x="68" y="13"/>
                </a:cubicBezTo>
                <a:cubicBezTo>
                  <a:pt x="69" y="13"/>
                  <a:pt x="69" y="13"/>
                  <a:pt x="70" y="12"/>
                </a:cubicBezTo>
                <a:cubicBezTo>
                  <a:pt x="70" y="33"/>
                  <a:pt x="70" y="33"/>
                  <a:pt x="70" y="33"/>
                </a:cubicBezTo>
                <a:close/>
                <a:moveTo>
                  <a:pt x="70" y="37"/>
                </a:moveTo>
                <a:cubicBezTo>
                  <a:pt x="70" y="40"/>
                  <a:pt x="70" y="40"/>
                  <a:pt x="70" y="40"/>
                </a:cubicBezTo>
                <a:cubicBezTo>
                  <a:pt x="69" y="39"/>
                  <a:pt x="68" y="37"/>
                  <a:pt x="68" y="36"/>
                </a:cubicBezTo>
                <a:cubicBezTo>
                  <a:pt x="68" y="37"/>
                  <a:pt x="69" y="37"/>
                  <a:pt x="70" y="37"/>
                </a:cubicBezTo>
                <a:close/>
                <a:moveTo>
                  <a:pt x="70" y="53"/>
                </a:moveTo>
                <a:cubicBezTo>
                  <a:pt x="67" y="44"/>
                  <a:pt x="65" y="37"/>
                  <a:pt x="61" y="34"/>
                </a:cubicBezTo>
                <a:cubicBezTo>
                  <a:pt x="58" y="37"/>
                  <a:pt x="53" y="39"/>
                  <a:pt x="48" y="39"/>
                </a:cubicBezTo>
                <a:cubicBezTo>
                  <a:pt x="43" y="39"/>
                  <a:pt x="38" y="37"/>
                  <a:pt x="35" y="34"/>
                </a:cubicBezTo>
                <a:cubicBezTo>
                  <a:pt x="31" y="37"/>
                  <a:pt x="29" y="44"/>
                  <a:pt x="27" y="53"/>
                </a:cubicBezTo>
                <a:cubicBezTo>
                  <a:pt x="27" y="75"/>
                  <a:pt x="27" y="75"/>
                  <a:pt x="27" y="75"/>
                </a:cubicBezTo>
                <a:cubicBezTo>
                  <a:pt x="33" y="77"/>
                  <a:pt x="40" y="79"/>
                  <a:pt x="48" y="79"/>
                </a:cubicBezTo>
                <a:cubicBezTo>
                  <a:pt x="56" y="79"/>
                  <a:pt x="63" y="77"/>
                  <a:pt x="70" y="75"/>
                </a:cubicBezTo>
                <a:cubicBezTo>
                  <a:pt x="70" y="53"/>
                  <a:pt x="70" y="53"/>
                  <a:pt x="70" y="53"/>
                </a:cubicBezTo>
                <a:close/>
                <a:moveTo>
                  <a:pt x="27" y="40"/>
                </a:move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8" y="37"/>
                  <a:pt x="28" y="36"/>
                </a:cubicBezTo>
                <a:cubicBezTo>
                  <a:pt x="28" y="37"/>
                  <a:pt x="27" y="39"/>
                  <a:pt x="27" y="40"/>
                </a:cubicBezTo>
                <a:close/>
                <a:moveTo>
                  <a:pt x="27" y="33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13"/>
                  <a:pt x="27" y="13"/>
                  <a:pt x="28" y="13"/>
                </a:cubicBezTo>
                <a:cubicBezTo>
                  <a:pt x="27" y="14"/>
                  <a:pt x="27" y="16"/>
                  <a:pt x="27" y="17"/>
                </a:cubicBezTo>
                <a:cubicBezTo>
                  <a:pt x="27" y="21"/>
                  <a:pt x="28" y="25"/>
                  <a:pt x="30" y="28"/>
                </a:cubicBezTo>
                <a:cubicBezTo>
                  <a:pt x="30" y="30"/>
                  <a:pt x="28" y="32"/>
                  <a:pt x="27" y="33"/>
                </a:cubicBezTo>
                <a:close/>
                <a:moveTo>
                  <a:pt x="48" y="0"/>
                </a:moveTo>
                <a:cubicBezTo>
                  <a:pt x="57" y="0"/>
                  <a:pt x="65" y="8"/>
                  <a:pt x="65" y="17"/>
                </a:cubicBezTo>
                <a:cubicBezTo>
                  <a:pt x="65" y="26"/>
                  <a:pt x="57" y="34"/>
                  <a:pt x="48" y="34"/>
                </a:cubicBezTo>
                <a:cubicBezTo>
                  <a:pt x="39" y="34"/>
                  <a:pt x="31" y="26"/>
                  <a:pt x="31" y="17"/>
                </a:cubicBezTo>
                <a:cubicBezTo>
                  <a:pt x="31" y="8"/>
                  <a:pt x="39" y="0"/>
                  <a:pt x="48" y="0"/>
                </a:cubicBezTo>
                <a:close/>
                <a:moveTo>
                  <a:pt x="27" y="12"/>
                </a:moveTo>
                <a:cubicBezTo>
                  <a:pt x="27" y="33"/>
                  <a:pt x="27" y="33"/>
                  <a:pt x="27" y="33"/>
                </a:cubicBezTo>
                <a:cubicBezTo>
                  <a:pt x="24" y="34"/>
                  <a:pt x="22" y="35"/>
                  <a:pt x="19" y="35"/>
                </a:cubicBezTo>
                <a:cubicBezTo>
                  <a:pt x="12" y="35"/>
                  <a:pt x="7" y="30"/>
                  <a:pt x="7" y="23"/>
                </a:cubicBezTo>
                <a:cubicBezTo>
                  <a:pt x="7" y="16"/>
                  <a:pt x="12" y="10"/>
                  <a:pt x="19" y="10"/>
                </a:cubicBezTo>
                <a:cubicBezTo>
                  <a:pt x="22" y="10"/>
                  <a:pt x="24" y="11"/>
                  <a:pt x="27" y="12"/>
                </a:cubicBezTo>
                <a:close/>
                <a:moveTo>
                  <a:pt x="27" y="37"/>
                </a:moveTo>
                <a:cubicBezTo>
                  <a:pt x="27" y="40"/>
                  <a:pt x="27" y="40"/>
                  <a:pt x="27" y="40"/>
                </a:cubicBezTo>
                <a:cubicBezTo>
                  <a:pt x="25" y="43"/>
                  <a:pt x="24" y="45"/>
                  <a:pt x="24" y="48"/>
                </a:cubicBezTo>
                <a:cubicBezTo>
                  <a:pt x="22" y="55"/>
                  <a:pt x="20" y="62"/>
                  <a:pt x="19" y="69"/>
                </a:cubicBezTo>
                <a:cubicBezTo>
                  <a:pt x="12" y="69"/>
                  <a:pt x="6" y="67"/>
                  <a:pt x="0" y="65"/>
                </a:cubicBezTo>
                <a:cubicBezTo>
                  <a:pt x="2" y="52"/>
                  <a:pt x="5" y="39"/>
                  <a:pt x="9" y="36"/>
                </a:cubicBezTo>
                <a:cubicBezTo>
                  <a:pt x="12" y="38"/>
                  <a:pt x="15" y="39"/>
                  <a:pt x="19" y="39"/>
                </a:cubicBezTo>
                <a:cubicBezTo>
                  <a:pt x="22" y="39"/>
                  <a:pt x="24" y="38"/>
                  <a:pt x="27" y="37"/>
                </a:cubicBezTo>
                <a:close/>
                <a:moveTo>
                  <a:pt x="27" y="53"/>
                </a:moveTo>
                <a:cubicBezTo>
                  <a:pt x="25" y="59"/>
                  <a:pt x="24" y="66"/>
                  <a:pt x="23" y="73"/>
                </a:cubicBezTo>
                <a:cubicBezTo>
                  <a:pt x="24" y="74"/>
                  <a:pt x="25" y="74"/>
                  <a:pt x="27" y="75"/>
                </a:cubicBezTo>
                <a:lnTo>
                  <a:pt x="27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1" name="Freeform 610"/>
          <p:cNvSpPr>
            <a:spLocks/>
          </p:cNvSpPr>
          <p:nvPr/>
        </p:nvSpPr>
        <p:spPr bwMode="auto">
          <a:xfrm>
            <a:off x="6017360" y="1809145"/>
            <a:ext cx="382588" cy="382588"/>
          </a:xfrm>
          <a:custGeom>
            <a:avLst/>
            <a:gdLst>
              <a:gd name="T0" fmla="*/ 57 w 184"/>
              <a:gd name="T1" fmla="*/ 20 h 184"/>
              <a:gd name="T2" fmla="*/ 165 w 184"/>
              <a:gd name="T3" fmla="*/ 57 h 184"/>
              <a:gd name="T4" fmla="*/ 127 w 184"/>
              <a:gd name="T5" fmla="*/ 165 h 184"/>
              <a:gd name="T6" fmla="*/ 20 w 184"/>
              <a:gd name="T7" fmla="*/ 127 h 184"/>
              <a:gd name="T8" fmla="*/ 57 w 184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5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20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2" name="Freeform 611"/>
          <p:cNvSpPr>
            <a:spLocks noEditPoints="1"/>
          </p:cNvSpPr>
          <p:nvPr/>
        </p:nvSpPr>
        <p:spPr bwMode="auto">
          <a:xfrm>
            <a:off x="6117372" y="1932970"/>
            <a:ext cx="182563" cy="136525"/>
          </a:xfrm>
          <a:custGeom>
            <a:avLst/>
            <a:gdLst>
              <a:gd name="T0" fmla="*/ 62 w 88"/>
              <a:gd name="T1" fmla="*/ 2 h 66"/>
              <a:gd name="T2" fmla="*/ 88 w 88"/>
              <a:gd name="T3" fmla="*/ 31 h 66"/>
              <a:gd name="T4" fmla="*/ 75 w 88"/>
              <a:gd name="T5" fmla="*/ 53 h 66"/>
              <a:gd name="T6" fmla="*/ 85 w 88"/>
              <a:gd name="T7" fmla="*/ 66 h 66"/>
              <a:gd name="T8" fmla="*/ 62 w 88"/>
              <a:gd name="T9" fmla="*/ 59 h 66"/>
              <a:gd name="T10" fmla="*/ 62 w 88"/>
              <a:gd name="T11" fmla="*/ 35 h 66"/>
              <a:gd name="T12" fmla="*/ 62 w 88"/>
              <a:gd name="T13" fmla="*/ 35 h 66"/>
              <a:gd name="T14" fmla="*/ 66 w 88"/>
              <a:gd name="T15" fmla="*/ 31 h 66"/>
              <a:gd name="T16" fmla="*/ 62 w 88"/>
              <a:gd name="T17" fmla="*/ 28 h 66"/>
              <a:gd name="T18" fmla="*/ 62 w 88"/>
              <a:gd name="T19" fmla="*/ 28 h 66"/>
              <a:gd name="T20" fmla="*/ 62 w 88"/>
              <a:gd name="T21" fmla="*/ 2 h 66"/>
              <a:gd name="T22" fmla="*/ 45 w 88"/>
              <a:gd name="T23" fmla="*/ 0 h 66"/>
              <a:gd name="T24" fmla="*/ 62 w 88"/>
              <a:gd name="T25" fmla="*/ 2 h 66"/>
              <a:gd name="T26" fmla="*/ 62 w 88"/>
              <a:gd name="T27" fmla="*/ 28 h 66"/>
              <a:gd name="T28" fmla="*/ 59 w 88"/>
              <a:gd name="T29" fmla="*/ 31 h 66"/>
              <a:gd name="T30" fmla="*/ 62 w 88"/>
              <a:gd name="T31" fmla="*/ 35 h 66"/>
              <a:gd name="T32" fmla="*/ 62 w 88"/>
              <a:gd name="T33" fmla="*/ 59 h 66"/>
              <a:gd name="T34" fmla="*/ 62 w 88"/>
              <a:gd name="T35" fmla="*/ 59 h 66"/>
              <a:gd name="T36" fmla="*/ 45 w 88"/>
              <a:gd name="T37" fmla="*/ 61 h 66"/>
              <a:gd name="T38" fmla="*/ 45 w 88"/>
              <a:gd name="T39" fmla="*/ 35 h 66"/>
              <a:gd name="T40" fmla="*/ 45 w 88"/>
              <a:gd name="T41" fmla="*/ 35 h 66"/>
              <a:gd name="T42" fmla="*/ 48 w 88"/>
              <a:gd name="T43" fmla="*/ 31 h 66"/>
              <a:gd name="T44" fmla="*/ 45 w 88"/>
              <a:gd name="T45" fmla="*/ 28 h 66"/>
              <a:gd name="T46" fmla="*/ 45 w 88"/>
              <a:gd name="T47" fmla="*/ 28 h 66"/>
              <a:gd name="T48" fmla="*/ 45 w 88"/>
              <a:gd name="T49" fmla="*/ 0 h 66"/>
              <a:gd name="T50" fmla="*/ 44 w 88"/>
              <a:gd name="T51" fmla="*/ 0 h 66"/>
              <a:gd name="T52" fmla="*/ 45 w 88"/>
              <a:gd name="T53" fmla="*/ 0 h 66"/>
              <a:gd name="T54" fmla="*/ 45 w 88"/>
              <a:gd name="T55" fmla="*/ 28 h 66"/>
              <a:gd name="T56" fmla="*/ 42 w 88"/>
              <a:gd name="T57" fmla="*/ 31 h 66"/>
              <a:gd name="T58" fmla="*/ 45 w 88"/>
              <a:gd name="T59" fmla="*/ 35 h 66"/>
              <a:gd name="T60" fmla="*/ 45 w 88"/>
              <a:gd name="T61" fmla="*/ 61 h 66"/>
              <a:gd name="T62" fmla="*/ 44 w 88"/>
              <a:gd name="T63" fmla="*/ 61 h 66"/>
              <a:gd name="T64" fmla="*/ 28 w 88"/>
              <a:gd name="T65" fmla="*/ 59 h 66"/>
              <a:gd name="T66" fmla="*/ 28 w 88"/>
              <a:gd name="T67" fmla="*/ 35 h 66"/>
              <a:gd name="T68" fmla="*/ 28 w 88"/>
              <a:gd name="T69" fmla="*/ 35 h 66"/>
              <a:gd name="T70" fmla="*/ 31 w 88"/>
              <a:gd name="T71" fmla="*/ 31 h 66"/>
              <a:gd name="T72" fmla="*/ 28 w 88"/>
              <a:gd name="T73" fmla="*/ 28 h 66"/>
              <a:gd name="T74" fmla="*/ 28 w 88"/>
              <a:gd name="T75" fmla="*/ 28 h 66"/>
              <a:gd name="T76" fmla="*/ 28 w 88"/>
              <a:gd name="T77" fmla="*/ 2 h 66"/>
              <a:gd name="T78" fmla="*/ 44 w 88"/>
              <a:gd name="T79" fmla="*/ 0 h 66"/>
              <a:gd name="T80" fmla="*/ 28 w 88"/>
              <a:gd name="T81" fmla="*/ 59 h 66"/>
              <a:gd name="T82" fmla="*/ 0 w 88"/>
              <a:gd name="T83" fmla="*/ 31 h 66"/>
              <a:gd name="T84" fmla="*/ 28 w 88"/>
              <a:gd name="T85" fmla="*/ 2 h 66"/>
              <a:gd name="T86" fmla="*/ 28 w 88"/>
              <a:gd name="T87" fmla="*/ 28 h 66"/>
              <a:gd name="T88" fmla="*/ 24 w 88"/>
              <a:gd name="T89" fmla="*/ 31 h 66"/>
              <a:gd name="T90" fmla="*/ 28 w 88"/>
              <a:gd name="T91" fmla="*/ 35 h 66"/>
              <a:gd name="T92" fmla="*/ 28 w 88"/>
              <a:gd name="T93" fmla="*/ 5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8" h="66">
                <a:moveTo>
                  <a:pt x="62" y="2"/>
                </a:moveTo>
                <a:cubicBezTo>
                  <a:pt x="78" y="7"/>
                  <a:pt x="88" y="18"/>
                  <a:pt x="88" y="31"/>
                </a:cubicBezTo>
                <a:cubicBezTo>
                  <a:pt x="88" y="39"/>
                  <a:pt x="83" y="47"/>
                  <a:pt x="75" y="53"/>
                </a:cubicBezTo>
                <a:cubicBezTo>
                  <a:pt x="85" y="66"/>
                  <a:pt x="85" y="66"/>
                  <a:pt x="85" y="66"/>
                </a:cubicBezTo>
                <a:cubicBezTo>
                  <a:pt x="62" y="59"/>
                  <a:pt x="62" y="59"/>
                  <a:pt x="62" y="59"/>
                </a:cubicBezTo>
                <a:cubicBezTo>
                  <a:pt x="62" y="35"/>
                  <a:pt x="62" y="35"/>
                  <a:pt x="62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64" y="35"/>
                  <a:pt x="66" y="33"/>
                  <a:pt x="66" y="31"/>
                </a:cubicBezTo>
                <a:cubicBezTo>
                  <a:pt x="66" y="29"/>
                  <a:pt x="64" y="28"/>
                  <a:pt x="62" y="28"/>
                </a:cubicBezTo>
                <a:cubicBezTo>
                  <a:pt x="62" y="28"/>
                  <a:pt x="62" y="28"/>
                  <a:pt x="62" y="28"/>
                </a:cubicBezTo>
                <a:lnTo>
                  <a:pt x="62" y="2"/>
                </a:lnTo>
                <a:close/>
                <a:moveTo>
                  <a:pt x="45" y="0"/>
                </a:moveTo>
                <a:cubicBezTo>
                  <a:pt x="51" y="0"/>
                  <a:pt x="57" y="1"/>
                  <a:pt x="62" y="2"/>
                </a:cubicBezTo>
                <a:cubicBezTo>
                  <a:pt x="62" y="28"/>
                  <a:pt x="62" y="28"/>
                  <a:pt x="62" y="28"/>
                </a:cubicBezTo>
                <a:cubicBezTo>
                  <a:pt x="60" y="28"/>
                  <a:pt x="59" y="29"/>
                  <a:pt x="59" y="31"/>
                </a:cubicBezTo>
                <a:cubicBezTo>
                  <a:pt x="59" y="33"/>
                  <a:pt x="60" y="35"/>
                  <a:pt x="62" y="35"/>
                </a:cubicBezTo>
                <a:cubicBezTo>
                  <a:pt x="62" y="59"/>
                  <a:pt x="62" y="59"/>
                  <a:pt x="62" y="59"/>
                </a:cubicBezTo>
                <a:cubicBezTo>
                  <a:pt x="62" y="59"/>
                  <a:pt x="62" y="59"/>
                  <a:pt x="62" y="59"/>
                </a:cubicBezTo>
                <a:cubicBezTo>
                  <a:pt x="56" y="60"/>
                  <a:pt x="51" y="61"/>
                  <a:pt x="45" y="61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5"/>
                  <a:pt x="45" y="35"/>
                  <a:pt x="45" y="35"/>
                </a:cubicBezTo>
                <a:cubicBezTo>
                  <a:pt x="47" y="35"/>
                  <a:pt x="48" y="33"/>
                  <a:pt x="48" y="31"/>
                </a:cubicBezTo>
                <a:cubicBezTo>
                  <a:pt x="48" y="29"/>
                  <a:pt x="47" y="28"/>
                  <a:pt x="45" y="28"/>
                </a:cubicBezTo>
                <a:cubicBezTo>
                  <a:pt x="45" y="28"/>
                  <a:pt x="45" y="28"/>
                  <a:pt x="45" y="28"/>
                </a:cubicBezTo>
                <a:lnTo>
                  <a:pt x="45" y="0"/>
                </a:lnTo>
                <a:close/>
                <a:moveTo>
                  <a:pt x="44" y="0"/>
                </a:moveTo>
                <a:cubicBezTo>
                  <a:pt x="45" y="0"/>
                  <a:pt x="45" y="0"/>
                  <a:pt x="45" y="0"/>
                </a:cubicBezTo>
                <a:cubicBezTo>
                  <a:pt x="45" y="28"/>
                  <a:pt x="45" y="28"/>
                  <a:pt x="45" y="28"/>
                </a:cubicBezTo>
                <a:cubicBezTo>
                  <a:pt x="43" y="28"/>
                  <a:pt x="42" y="29"/>
                  <a:pt x="42" y="31"/>
                </a:cubicBezTo>
                <a:cubicBezTo>
                  <a:pt x="42" y="33"/>
                  <a:pt x="43" y="35"/>
                  <a:pt x="45" y="35"/>
                </a:cubicBezTo>
                <a:cubicBezTo>
                  <a:pt x="45" y="61"/>
                  <a:pt x="45" y="61"/>
                  <a:pt x="45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38" y="61"/>
                  <a:pt x="33" y="61"/>
                  <a:pt x="28" y="59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30" y="35"/>
                  <a:pt x="31" y="33"/>
                  <a:pt x="31" y="31"/>
                </a:cubicBezTo>
                <a:cubicBezTo>
                  <a:pt x="31" y="29"/>
                  <a:pt x="30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"/>
                  <a:pt x="28" y="2"/>
                  <a:pt x="28" y="2"/>
                </a:cubicBezTo>
                <a:cubicBezTo>
                  <a:pt x="33" y="1"/>
                  <a:pt x="38" y="0"/>
                  <a:pt x="44" y="0"/>
                </a:cubicBezTo>
                <a:close/>
                <a:moveTo>
                  <a:pt x="28" y="59"/>
                </a:moveTo>
                <a:cubicBezTo>
                  <a:pt x="11" y="55"/>
                  <a:pt x="0" y="44"/>
                  <a:pt x="0" y="31"/>
                </a:cubicBezTo>
                <a:cubicBezTo>
                  <a:pt x="0" y="18"/>
                  <a:pt x="11" y="6"/>
                  <a:pt x="28" y="2"/>
                </a:cubicBezTo>
                <a:cubicBezTo>
                  <a:pt x="28" y="28"/>
                  <a:pt x="28" y="28"/>
                  <a:pt x="28" y="28"/>
                </a:cubicBezTo>
                <a:cubicBezTo>
                  <a:pt x="26" y="28"/>
                  <a:pt x="24" y="29"/>
                  <a:pt x="24" y="31"/>
                </a:cubicBezTo>
                <a:cubicBezTo>
                  <a:pt x="24" y="33"/>
                  <a:pt x="26" y="35"/>
                  <a:pt x="28" y="35"/>
                </a:cubicBezTo>
                <a:lnTo>
                  <a:pt x="28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3" name="Freeform 612"/>
          <p:cNvSpPr>
            <a:spLocks/>
          </p:cNvSpPr>
          <p:nvPr/>
        </p:nvSpPr>
        <p:spPr bwMode="auto">
          <a:xfrm>
            <a:off x="2732822" y="1612295"/>
            <a:ext cx="379413" cy="382588"/>
          </a:xfrm>
          <a:custGeom>
            <a:avLst/>
            <a:gdLst>
              <a:gd name="T0" fmla="*/ 56 w 183"/>
              <a:gd name="T1" fmla="*/ 20 h 184"/>
              <a:gd name="T2" fmla="*/ 164 w 183"/>
              <a:gd name="T3" fmla="*/ 57 h 184"/>
              <a:gd name="T4" fmla="*/ 127 w 183"/>
              <a:gd name="T5" fmla="*/ 165 h 184"/>
              <a:gd name="T6" fmla="*/ 19 w 183"/>
              <a:gd name="T7" fmla="*/ 127 h 184"/>
              <a:gd name="T8" fmla="*/ 56 w 183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4">
                <a:moveTo>
                  <a:pt x="56" y="20"/>
                </a:moveTo>
                <a:cubicBezTo>
                  <a:pt x="96" y="0"/>
                  <a:pt x="145" y="17"/>
                  <a:pt x="164" y="57"/>
                </a:cubicBezTo>
                <a:cubicBezTo>
                  <a:pt x="183" y="97"/>
                  <a:pt x="167" y="145"/>
                  <a:pt x="127" y="165"/>
                </a:cubicBezTo>
                <a:cubicBezTo>
                  <a:pt x="87" y="184"/>
                  <a:pt x="38" y="167"/>
                  <a:pt x="19" y="127"/>
                </a:cubicBezTo>
                <a:cubicBezTo>
                  <a:pt x="0" y="87"/>
                  <a:pt x="16" y="39"/>
                  <a:pt x="56" y="20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4" name="Rectangle 613"/>
          <p:cNvSpPr>
            <a:spLocks noChangeArrowheads="1"/>
          </p:cNvSpPr>
          <p:nvPr/>
        </p:nvSpPr>
        <p:spPr bwMode="auto">
          <a:xfrm>
            <a:off x="2823310" y="1672620"/>
            <a:ext cx="315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@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5" name="Freeform 614"/>
          <p:cNvSpPr>
            <a:spLocks/>
          </p:cNvSpPr>
          <p:nvPr/>
        </p:nvSpPr>
        <p:spPr bwMode="auto">
          <a:xfrm>
            <a:off x="4339372" y="928083"/>
            <a:ext cx="382588" cy="381000"/>
          </a:xfrm>
          <a:custGeom>
            <a:avLst/>
            <a:gdLst>
              <a:gd name="T0" fmla="*/ 57 w 184"/>
              <a:gd name="T1" fmla="*/ 20 h 184"/>
              <a:gd name="T2" fmla="*/ 164 w 184"/>
              <a:gd name="T3" fmla="*/ 57 h 184"/>
              <a:gd name="T4" fmla="*/ 127 w 184"/>
              <a:gd name="T5" fmla="*/ 165 h 184"/>
              <a:gd name="T6" fmla="*/ 19 w 184"/>
              <a:gd name="T7" fmla="*/ 127 h 184"/>
              <a:gd name="T8" fmla="*/ 57 w 184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19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53AB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6" name="Rectangle 615"/>
          <p:cNvSpPr>
            <a:spLocks noChangeArrowheads="1"/>
          </p:cNvSpPr>
          <p:nvPr/>
        </p:nvSpPr>
        <p:spPr bwMode="auto">
          <a:xfrm>
            <a:off x="4410810" y="1047145"/>
            <a:ext cx="32702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SMS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7" name="Freeform 616"/>
          <p:cNvSpPr>
            <a:spLocks/>
          </p:cNvSpPr>
          <p:nvPr/>
        </p:nvSpPr>
        <p:spPr bwMode="auto">
          <a:xfrm>
            <a:off x="3890110" y="2707670"/>
            <a:ext cx="379413" cy="382588"/>
          </a:xfrm>
          <a:custGeom>
            <a:avLst/>
            <a:gdLst>
              <a:gd name="T0" fmla="*/ 56 w 183"/>
              <a:gd name="T1" fmla="*/ 20 h 184"/>
              <a:gd name="T2" fmla="*/ 164 w 183"/>
              <a:gd name="T3" fmla="*/ 57 h 184"/>
              <a:gd name="T4" fmla="*/ 127 w 183"/>
              <a:gd name="T5" fmla="*/ 165 h 184"/>
              <a:gd name="T6" fmla="*/ 19 w 183"/>
              <a:gd name="T7" fmla="*/ 127 h 184"/>
              <a:gd name="T8" fmla="*/ 56 w 183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4">
                <a:moveTo>
                  <a:pt x="56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3" y="97"/>
                  <a:pt x="167" y="145"/>
                  <a:pt x="127" y="165"/>
                </a:cubicBezTo>
                <a:cubicBezTo>
                  <a:pt x="87" y="184"/>
                  <a:pt x="38" y="168"/>
                  <a:pt x="19" y="127"/>
                </a:cubicBezTo>
                <a:cubicBezTo>
                  <a:pt x="0" y="87"/>
                  <a:pt x="16" y="39"/>
                  <a:pt x="56" y="20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" name="Freeform 617"/>
          <p:cNvSpPr>
            <a:spLocks noEditPoints="1"/>
          </p:cNvSpPr>
          <p:nvPr/>
        </p:nvSpPr>
        <p:spPr bwMode="auto">
          <a:xfrm>
            <a:off x="3983772" y="2801333"/>
            <a:ext cx="192088" cy="195263"/>
          </a:xfrm>
          <a:custGeom>
            <a:avLst/>
            <a:gdLst>
              <a:gd name="T0" fmla="*/ 76 w 93"/>
              <a:gd name="T1" fmla="*/ 94 h 94"/>
              <a:gd name="T2" fmla="*/ 66 w 93"/>
              <a:gd name="T3" fmla="*/ 28 h 94"/>
              <a:gd name="T4" fmla="*/ 31 w 93"/>
              <a:gd name="T5" fmla="*/ 25 h 94"/>
              <a:gd name="T6" fmla="*/ 31 w 93"/>
              <a:gd name="T7" fmla="*/ 41 h 94"/>
              <a:gd name="T8" fmla="*/ 62 w 93"/>
              <a:gd name="T9" fmla="*/ 94 h 94"/>
              <a:gd name="T10" fmla="*/ 44 w 93"/>
              <a:gd name="T11" fmla="*/ 94 h 94"/>
              <a:gd name="T12" fmla="*/ 31 w 93"/>
              <a:gd name="T13" fmla="*/ 63 h 94"/>
              <a:gd name="T14" fmla="*/ 31 w 93"/>
              <a:gd name="T15" fmla="*/ 25 h 94"/>
              <a:gd name="T16" fmla="*/ 21 w 93"/>
              <a:gd name="T17" fmla="*/ 3 h 94"/>
              <a:gd name="T18" fmla="*/ 31 w 93"/>
              <a:gd name="T19" fmla="*/ 41 h 94"/>
              <a:gd name="T20" fmla="*/ 21 w 93"/>
              <a:gd name="T21" fmla="*/ 56 h 94"/>
              <a:gd name="T22" fmla="*/ 31 w 93"/>
              <a:gd name="T23" fmla="*/ 41 h 94"/>
              <a:gd name="T24" fmla="*/ 21 w 93"/>
              <a:gd name="T25" fmla="*/ 73 h 94"/>
              <a:gd name="T26" fmla="*/ 21 w 93"/>
              <a:gd name="T27" fmla="*/ 90 h 94"/>
              <a:gd name="T28" fmla="*/ 21 w 93"/>
              <a:gd name="T29" fmla="*/ 73 h 94"/>
              <a:gd name="T30" fmla="*/ 21 w 93"/>
              <a:gd name="T31" fmla="*/ 73 h 94"/>
              <a:gd name="T32" fmla="*/ 21 w 93"/>
              <a:gd name="T33" fmla="*/ 21 h 94"/>
              <a:gd name="T34" fmla="*/ 3 w 93"/>
              <a:gd name="T35" fmla="*/ 1 h 94"/>
              <a:gd name="T36" fmla="*/ 21 w 93"/>
              <a:gd name="T37" fmla="*/ 36 h 94"/>
              <a:gd name="T38" fmla="*/ 3 w 93"/>
              <a:gd name="T39" fmla="*/ 50 h 94"/>
              <a:gd name="T40" fmla="*/ 21 w 93"/>
              <a:gd name="T41" fmla="*/ 36 h 94"/>
              <a:gd name="T42" fmla="*/ 21 w 93"/>
              <a:gd name="T43" fmla="*/ 73 h 94"/>
              <a:gd name="T44" fmla="*/ 21 w 93"/>
              <a:gd name="T45" fmla="*/ 73 h 94"/>
              <a:gd name="T46" fmla="*/ 21 w 93"/>
              <a:gd name="T47" fmla="*/ 73 h 94"/>
              <a:gd name="T48" fmla="*/ 12 w 93"/>
              <a:gd name="T49" fmla="*/ 69 h 94"/>
              <a:gd name="T50" fmla="*/ 3 w 93"/>
              <a:gd name="T51" fmla="*/ 73 h 94"/>
              <a:gd name="T52" fmla="*/ 3 w 93"/>
              <a:gd name="T53" fmla="*/ 90 h 94"/>
              <a:gd name="T54" fmla="*/ 12 w 93"/>
              <a:gd name="T55" fmla="*/ 94 h 94"/>
              <a:gd name="T56" fmla="*/ 21 w 93"/>
              <a:gd name="T57" fmla="*/ 91 h 94"/>
              <a:gd name="T58" fmla="*/ 3 w 93"/>
              <a:gd name="T59" fmla="*/ 91 h 94"/>
              <a:gd name="T60" fmla="*/ 3 w 93"/>
              <a:gd name="T61" fmla="*/ 90 h 94"/>
              <a:gd name="T62" fmla="*/ 0 w 93"/>
              <a:gd name="T63" fmla="*/ 0 h 94"/>
              <a:gd name="T64" fmla="*/ 3 w 93"/>
              <a:gd name="T65" fmla="*/ 18 h 94"/>
              <a:gd name="T66" fmla="*/ 0 w 93"/>
              <a:gd name="T67" fmla="*/ 0 h 94"/>
              <a:gd name="T68" fmla="*/ 3 w 93"/>
              <a:gd name="T69" fmla="*/ 32 h 94"/>
              <a:gd name="T70" fmla="*/ 0 w 93"/>
              <a:gd name="T71" fmla="*/ 50 h 94"/>
              <a:gd name="T72" fmla="*/ 0 w 93"/>
              <a:gd name="T73" fmla="*/ 32 h 94"/>
              <a:gd name="T74" fmla="*/ 3 w 93"/>
              <a:gd name="T75" fmla="*/ 73 h 94"/>
              <a:gd name="T76" fmla="*/ 0 w 93"/>
              <a:gd name="T77" fmla="*/ 82 h 94"/>
              <a:gd name="T78" fmla="*/ 3 w 93"/>
              <a:gd name="T79" fmla="*/ 90 h 94"/>
              <a:gd name="T80" fmla="*/ 3 w 93"/>
              <a:gd name="T81" fmla="*/ 9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3" h="94">
                <a:moveTo>
                  <a:pt x="31" y="25"/>
                </a:moveTo>
                <a:cubicBezTo>
                  <a:pt x="57" y="37"/>
                  <a:pt x="75" y="63"/>
                  <a:pt x="76" y="94"/>
                </a:cubicBezTo>
                <a:cubicBezTo>
                  <a:pt x="93" y="94"/>
                  <a:pt x="93" y="94"/>
                  <a:pt x="93" y="94"/>
                </a:cubicBezTo>
                <a:cubicBezTo>
                  <a:pt x="93" y="68"/>
                  <a:pt x="83" y="45"/>
                  <a:pt x="66" y="28"/>
                </a:cubicBezTo>
                <a:cubicBezTo>
                  <a:pt x="56" y="18"/>
                  <a:pt x="44" y="10"/>
                  <a:pt x="31" y="6"/>
                </a:cubicBezTo>
                <a:cubicBezTo>
                  <a:pt x="31" y="25"/>
                  <a:pt x="31" y="25"/>
                  <a:pt x="31" y="25"/>
                </a:cubicBezTo>
                <a:close/>
                <a:moveTo>
                  <a:pt x="31" y="63"/>
                </a:moveTo>
                <a:cubicBezTo>
                  <a:pt x="31" y="41"/>
                  <a:pt x="31" y="41"/>
                  <a:pt x="31" y="41"/>
                </a:cubicBezTo>
                <a:cubicBezTo>
                  <a:pt x="35" y="43"/>
                  <a:pt x="40" y="47"/>
                  <a:pt x="43" y="51"/>
                </a:cubicBezTo>
                <a:cubicBezTo>
                  <a:pt x="55" y="62"/>
                  <a:pt x="62" y="77"/>
                  <a:pt x="62" y="94"/>
                </a:cubicBezTo>
                <a:cubicBezTo>
                  <a:pt x="44" y="94"/>
                  <a:pt x="44" y="94"/>
                  <a:pt x="44" y="94"/>
                </a:cubicBezTo>
                <a:cubicBezTo>
                  <a:pt x="44" y="94"/>
                  <a:pt x="44" y="94"/>
                  <a:pt x="44" y="94"/>
                </a:cubicBezTo>
                <a:cubicBezTo>
                  <a:pt x="44" y="94"/>
                  <a:pt x="44" y="94"/>
                  <a:pt x="44" y="94"/>
                </a:cubicBezTo>
                <a:cubicBezTo>
                  <a:pt x="44" y="82"/>
                  <a:pt x="39" y="71"/>
                  <a:pt x="31" y="63"/>
                </a:cubicBezTo>
                <a:close/>
                <a:moveTo>
                  <a:pt x="21" y="21"/>
                </a:moveTo>
                <a:cubicBezTo>
                  <a:pt x="24" y="22"/>
                  <a:pt x="27" y="24"/>
                  <a:pt x="31" y="25"/>
                </a:cubicBezTo>
                <a:cubicBezTo>
                  <a:pt x="31" y="6"/>
                  <a:pt x="31" y="6"/>
                  <a:pt x="31" y="6"/>
                </a:cubicBezTo>
                <a:cubicBezTo>
                  <a:pt x="27" y="5"/>
                  <a:pt x="24" y="4"/>
                  <a:pt x="21" y="3"/>
                </a:cubicBezTo>
                <a:cubicBezTo>
                  <a:pt x="21" y="21"/>
                  <a:pt x="21" y="21"/>
                  <a:pt x="21" y="21"/>
                </a:cubicBezTo>
                <a:close/>
                <a:moveTo>
                  <a:pt x="31" y="41"/>
                </a:moveTo>
                <a:cubicBezTo>
                  <a:pt x="31" y="63"/>
                  <a:pt x="31" y="63"/>
                  <a:pt x="31" y="63"/>
                </a:cubicBezTo>
                <a:cubicBezTo>
                  <a:pt x="28" y="60"/>
                  <a:pt x="24" y="58"/>
                  <a:pt x="21" y="56"/>
                </a:cubicBezTo>
                <a:cubicBezTo>
                  <a:pt x="21" y="36"/>
                  <a:pt x="21" y="36"/>
                  <a:pt x="21" y="36"/>
                </a:cubicBezTo>
                <a:cubicBezTo>
                  <a:pt x="24" y="37"/>
                  <a:pt x="28" y="39"/>
                  <a:pt x="31" y="41"/>
                </a:cubicBezTo>
                <a:close/>
                <a:moveTo>
                  <a:pt x="21" y="91"/>
                </a:moveTo>
                <a:cubicBezTo>
                  <a:pt x="21" y="73"/>
                  <a:pt x="21" y="73"/>
                  <a:pt x="21" y="73"/>
                </a:cubicBezTo>
                <a:cubicBezTo>
                  <a:pt x="23" y="75"/>
                  <a:pt x="25" y="78"/>
                  <a:pt x="25" y="82"/>
                </a:cubicBezTo>
                <a:cubicBezTo>
                  <a:pt x="25" y="85"/>
                  <a:pt x="23" y="88"/>
                  <a:pt x="21" y="90"/>
                </a:cubicBezTo>
                <a:cubicBezTo>
                  <a:pt x="21" y="91"/>
                  <a:pt x="21" y="91"/>
                  <a:pt x="21" y="91"/>
                </a:cubicBezTo>
                <a:close/>
                <a:moveTo>
                  <a:pt x="21" y="73"/>
                </a:move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lose/>
                <a:moveTo>
                  <a:pt x="3" y="18"/>
                </a:moveTo>
                <a:cubicBezTo>
                  <a:pt x="9" y="19"/>
                  <a:pt x="15" y="20"/>
                  <a:pt x="21" y="21"/>
                </a:cubicBezTo>
                <a:cubicBezTo>
                  <a:pt x="21" y="3"/>
                  <a:pt x="21" y="3"/>
                  <a:pt x="21" y="3"/>
                </a:cubicBezTo>
                <a:cubicBezTo>
                  <a:pt x="15" y="2"/>
                  <a:pt x="9" y="1"/>
                  <a:pt x="3" y="1"/>
                </a:cubicBezTo>
                <a:cubicBezTo>
                  <a:pt x="3" y="18"/>
                  <a:pt x="3" y="18"/>
                  <a:pt x="3" y="18"/>
                </a:cubicBezTo>
                <a:close/>
                <a:moveTo>
                  <a:pt x="21" y="36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3"/>
                  <a:pt x="10" y="51"/>
                  <a:pt x="3" y="50"/>
                </a:cubicBezTo>
                <a:cubicBezTo>
                  <a:pt x="3" y="32"/>
                  <a:pt x="3" y="32"/>
                  <a:pt x="3" y="32"/>
                </a:cubicBezTo>
                <a:cubicBezTo>
                  <a:pt x="9" y="33"/>
                  <a:pt x="15" y="34"/>
                  <a:pt x="21" y="36"/>
                </a:cubicBezTo>
                <a:close/>
                <a:moveTo>
                  <a:pt x="21" y="73"/>
                </a:move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lose/>
                <a:moveTo>
                  <a:pt x="21" y="73"/>
                </a:moveTo>
                <a:cubicBezTo>
                  <a:pt x="21" y="73"/>
                  <a:pt x="21" y="73"/>
                  <a:pt x="21" y="73"/>
                </a:cubicBezTo>
                <a:cubicBezTo>
                  <a:pt x="19" y="71"/>
                  <a:pt x="16" y="69"/>
                  <a:pt x="12" y="69"/>
                </a:cubicBezTo>
                <a:cubicBezTo>
                  <a:pt x="9" y="69"/>
                  <a:pt x="6" y="71"/>
                  <a:pt x="3" y="73"/>
                </a:cubicBezTo>
                <a:cubicBezTo>
                  <a:pt x="3" y="73"/>
                  <a:pt x="3" y="73"/>
                  <a:pt x="3" y="73"/>
                </a:cubicBezTo>
                <a:cubicBezTo>
                  <a:pt x="3" y="73"/>
                  <a:pt x="3" y="73"/>
                  <a:pt x="3" y="73"/>
                </a:cubicBezTo>
                <a:cubicBezTo>
                  <a:pt x="3" y="90"/>
                  <a:pt x="3" y="90"/>
                  <a:pt x="3" y="90"/>
                </a:cubicBezTo>
                <a:cubicBezTo>
                  <a:pt x="3" y="90"/>
                  <a:pt x="3" y="90"/>
                  <a:pt x="3" y="90"/>
                </a:cubicBezTo>
                <a:cubicBezTo>
                  <a:pt x="6" y="93"/>
                  <a:pt x="9" y="94"/>
                  <a:pt x="12" y="94"/>
                </a:cubicBezTo>
                <a:cubicBezTo>
                  <a:pt x="16" y="94"/>
                  <a:pt x="19" y="93"/>
                  <a:pt x="21" y="91"/>
                </a:cubicBezTo>
                <a:cubicBezTo>
                  <a:pt x="21" y="91"/>
                  <a:pt x="21" y="91"/>
                  <a:pt x="21" y="91"/>
                </a:cubicBezTo>
                <a:cubicBezTo>
                  <a:pt x="21" y="73"/>
                  <a:pt x="21" y="73"/>
                  <a:pt x="21" y="73"/>
                </a:cubicBezTo>
                <a:close/>
                <a:moveTo>
                  <a:pt x="3" y="91"/>
                </a:moveTo>
                <a:cubicBezTo>
                  <a:pt x="3" y="90"/>
                  <a:pt x="3" y="90"/>
                  <a:pt x="3" y="90"/>
                </a:cubicBezTo>
                <a:cubicBezTo>
                  <a:pt x="3" y="90"/>
                  <a:pt x="3" y="90"/>
                  <a:pt x="3" y="90"/>
                </a:cubicBezTo>
                <a:cubicBezTo>
                  <a:pt x="3" y="91"/>
                  <a:pt x="3" y="91"/>
                  <a:pt x="3" y="91"/>
                </a:cubicBezTo>
                <a:close/>
                <a:moveTo>
                  <a:pt x="0" y="0"/>
                </a:move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8"/>
                  <a:pt x="3" y="18"/>
                </a:cubicBezTo>
                <a:cubicBezTo>
                  <a:pt x="3" y="1"/>
                  <a:pt x="3" y="1"/>
                  <a:pt x="3" y="1"/>
                </a:cubicBezTo>
                <a:cubicBezTo>
                  <a:pt x="2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3" y="32"/>
                </a:moveTo>
                <a:cubicBezTo>
                  <a:pt x="3" y="50"/>
                  <a:pt x="3" y="50"/>
                  <a:pt x="3" y="50"/>
                </a:cubicBezTo>
                <a:cubicBezTo>
                  <a:pt x="2" y="50"/>
                  <a:pt x="1" y="50"/>
                  <a:pt x="0" y="50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1" y="32"/>
                  <a:pt x="2" y="32"/>
                  <a:pt x="3" y="32"/>
                </a:cubicBezTo>
                <a:close/>
                <a:moveTo>
                  <a:pt x="3" y="73"/>
                </a:moveTo>
                <a:cubicBezTo>
                  <a:pt x="3" y="90"/>
                  <a:pt x="3" y="90"/>
                  <a:pt x="3" y="90"/>
                </a:cubicBezTo>
                <a:cubicBezTo>
                  <a:pt x="1" y="88"/>
                  <a:pt x="0" y="85"/>
                  <a:pt x="0" y="82"/>
                </a:cubicBezTo>
                <a:cubicBezTo>
                  <a:pt x="0" y="78"/>
                  <a:pt x="1" y="75"/>
                  <a:pt x="3" y="73"/>
                </a:cubicBezTo>
                <a:close/>
                <a:moveTo>
                  <a:pt x="3" y="90"/>
                </a:moveTo>
                <a:cubicBezTo>
                  <a:pt x="3" y="91"/>
                  <a:pt x="3" y="91"/>
                  <a:pt x="3" y="91"/>
                </a:cubicBezTo>
                <a:cubicBezTo>
                  <a:pt x="3" y="90"/>
                  <a:pt x="3" y="90"/>
                  <a:pt x="3" y="9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9" name="Freeform 618"/>
          <p:cNvSpPr>
            <a:spLocks/>
          </p:cNvSpPr>
          <p:nvPr/>
        </p:nvSpPr>
        <p:spPr bwMode="auto">
          <a:xfrm>
            <a:off x="3405922" y="1982183"/>
            <a:ext cx="379413" cy="379413"/>
          </a:xfrm>
          <a:custGeom>
            <a:avLst/>
            <a:gdLst>
              <a:gd name="T0" fmla="*/ 56 w 183"/>
              <a:gd name="T1" fmla="*/ 19 h 183"/>
              <a:gd name="T2" fmla="*/ 163 w 183"/>
              <a:gd name="T3" fmla="*/ 57 h 183"/>
              <a:gd name="T4" fmla="*/ 126 w 183"/>
              <a:gd name="T5" fmla="*/ 164 h 183"/>
              <a:gd name="T6" fmla="*/ 19 w 183"/>
              <a:gd name="T7" fmla="*/ 127 h 183"/>
              <a:gd name="T8" fmla="*/ 56 w 183"/>
              <a:gd name="T9" fmla="*/ 1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3">
                <a:moveTo>
                  <a:pt x="56" y="19"/>
                </a:moveTo>
                <a:cubicBezTo>
                  <a:pt x="96" y="0"/>
                  <a:pt x="144" y="17"/>
                  <a:pt x="163" y="57"/>
                </a:cubicBezTo>
                <a:cubicBezTo>
                  <a:pt x="183" y="97"/>
                  <a:pt x="166" y="145"/>
                  <a:pt x="126" y="164"/>
                </a:cubicBezTo>
                <a:cubicBezTo>
                  <a:pt x="86" y="183"/>
                  <a:pt x="38" y="166"/>
                  <a:pt x="19" y="127"/>
                </a:cubicBezTo>
                <a:cubicBezTo>
                  <a:pt x="0" y="87"/>
                  <a:pt x="16" y="39"/>
                  <a:pt x="56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0" name="Freeform 619"/>
          <p:cNvSpPr>
            <a:spLocks/>
          </p:cNvSpPr>
          <p:nvPr/>
        </p:nvSpPr>
        <p:spPr bwMode="auto">
          <a:xfrm>
            <a:off x="3429735" y="2104420"/>
            <a:ext cx="92075" cy="217488"/>
          </a:xfrm>
          <a:custGeom>
            <a:avLst/>
            <a:gdLst>
              <a:gd name="T0" fmla="*/ 7 w 45"/>
              <a:gd name="T1" fmla="*/ 0 h 105"/>
              <a:gd name="T2" fmla="*/ 7 w 45"/>
              <a:gd name="T3" fmla="*/ 0 h 105"/>
              <a:gd name="T4" fmla="*/ 45 w 45"/>
              <a:gd name="T5" fmla="*/ 105 h 105"/>
              <a:gd name="T6" fmla="*/ 45 w 45"/>
              <a:gd name="T7" fmla="*/ 105 h 105"/>
              <a:gd name="T8" fmla="*/ 8 w 45"/>
              <a:gd name="T9" fmla="*/ 68 h 105"/>
              <a:gd name="T10" fmla="*/ 0 w 45"/>
              <a:gd name="T11" fmla="*/ 33 h 105"/>
              <a:gd name="T12" fmla="*/ 7 w 45"/>
              <a:gd name="T1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05"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29" y="98"/>
                  <a:pt x="17" y="85"/>
                  <a:pt x="8" y="68"/>
                </a:cubicBezTo>
                <a:cubicBezTo>
                  <a:pt x="2" y="56"/>
                  <a:pt x="0" y="44"/>
                  <a:pt x="0" y="33"/>
                </a:cubicBezTo>
                <a:cubicBezTo>
                  <a:pt x="0" y="22"/>
                  <a:pt x="2" y="11"/>
                  <a:pt x="7" y="0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1" name="Freeform 620"/>
          <p:cNvSpPr>
            <a:spLocks/>
          </p:cNvSpPr>
          <p:nvPr/>
        </p:nvSpPr>
        <p:spPr bwMode="auto">
          <a:xfrm>
            <a:off x="3456722" y="2004408"/>
            <a:ext cx="252413" cy="269875"/>
          </a:xfrm>
          <a:custGeom>
            <a:avLst/>
            <a:gdLst>
              <a:gd name="T0" fmla="*/ 67 w 122"/>
              <a:gd name="T1" fmla="*/ 0 h 130"/>
              <a:gd name="T2" fmla="*/ 122 w 122"/>
              <a:gd name="T3" fmla="*/ 21 h 130"/>
              <a:gd name="T4" fmla="*/ 122 w 122"/>
              <a:gd name="T5" fmla="*/ 22 h 130"/>
              <a:gd name="T6" fmla="*/ 121 w 122"/>
              <a:gd name="T7" fmla="*/ 21 h 130"/>
              <a:gd name="T8" fmla="*/ 107 w 122"/>
              <a:gd name="T9" fmla="*/ 33 h 130"/>
              <a:gd name="T10" fmla="*/ 107 w 122"/>
              <a:gd name="T11" fmla="*/ 36 h 130"/>
              <a:gd name="T12" fmla="*/ 117 w 122"/>
              <a:gd name="T13" fmla="*/ 58 h 130"/>
              <a:gd name="T14" fmla="*/ 122 w 122"/>
              <a:gd name="T15" fmla="*/ 77 h 130"/>
              <a:gd name="T16" fmla="*/ 113 w 122"/>
              <a:gd name="T17" fmla="*/ 111 h 130"/>
              <a:gd name="T18" fmla="*/ 108 w 122"/>
              <a:gd name="T19" fmla="*/ 130 h 130"/>
              <a:gd name="T20" fmla="*/ 99 w 122"/>
              <a:gd name="T21" fmla="*/ 104 h 130"/>
              <a:gd name="T22" fmla="*/ 78 w 122"/>
              <a:gd name="T23" fmla="*/ 43 h 130"/>
              <a:gd name="T24" fmla="*/ 78 w 122"/>
              <a:gd name="T25" fmla="*/ 43 h 130"/>
              <a:gd name="T26" fmla="*/ 90 w 122"/>
              <a:gd name="T27" fmla="*/ 40 h 130"/>
              <a:gd name="T28" fmla="*/ 90 w 122"/>
              <a:gd name="T29" fmla="*/ 39 h 130"/>
              <a:gd name="T30" fmla="*/ 88 w 122"/>
              <a:gd name="T31" fmla="*/ 36 h 130"/>
              <a:gd name="T32" fmla="*/ 66 w 122"/>
              <a:gd name="T33" fmla="*/ 37 h 130"/>
              <a:gd name="T34" fmla="*/ 43 w 122"/>
              <a:gd name="T35" fmla="*/ 36 h 130"/>
              <a:gd name="T36" fmla="*/ 41 w 122"/>
              <a:gd name="T37" fmla="*/ 39 h 130"/>
              <a:gd name="T38" fmla="*/ 41 w 122"/>
              <a:gd name="T39" fmla="*/ 39 h 130"/>
              <a:gd name="T40" fmla="*/ 51 w 122"/>
              <a:gd name="T41" fmla="*/ 43 h 130"/>
              <a:gd name="T42" fmla="*/ 53 w 122"/>
              <a:gd name="T43" fmla="*/ 43 h 130"/>
              <a:gd name="T44" fmla="*/ 65 w 122"/>
              <a:gd name="T45" fmla="*/ 78 h 130"/>
              <a:gd name="T46" fmla="*/ 48 w 122"/>
              <a:gd name="T47" fmla="*/ 130 h 130"/>
              <a:gd name="T48" fmla="*/ 47 w 122"/>
              <a:gd name="T49" fmla="*/ 130 h 130"/>
              <a:gd name="T50" fmla="*/ 18 w 122"/>
              <a:gd name="T51" fmla="*/ 43 h 130"/>
              <a:gd name="T52" fmla="*/ 18 w 122"/>
              <a:gd name="T53" fmla="*/ 43 h 130"/>
              <a:gd name="T54" fmla="*/ 18 w 122"/>
              <a:gd name="T55" fmla="*/ 43 h 130"/>
              <a:gd name="T56" fmla="*/ 30 w 122"/>
              <a:gd name="T57" fmla="*/ 40 h 130"/>
              <a:gd name="T58" fmla="*/ 30 w 122"/>
              <a:gd name="T59" fmla="*/ 39 h 130"/>
              <a:gd name="T60" fmla="*/ 28 w 122"/>
              <a:gd name="T61" fmla="*/ 36 h 130"/>
              <a:gd name="T62" fmla="*/ 2 w 122"/>
              <a:gd name="T63" fmla="*/ 37 h 130"/>
              <a:gd name="T64" fmla="*/ 0 w 122"/>
              <a:gd name="T65" fmla="*/ 37 h 130"/>
              <a:gd name="T66" fmla="*/ 0 w 122"/>
              <a:gd name="T67" fmla="*/ 36 h 130"/>
              <a:gd name="T68" fmla="*/ 16 w 122"/>
              <a:gd name="T69" fmla="*/ 18 h 130"/>
              <a:gd name="T70" fmla="*/ 67 w 122"/>
              <a:gd name="T7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2" h="130">
                <a:moveTo>
                  <a:pt x="67" y="0"/>
                </a:moveTo>
                <a:cubicBezTo>
                  <a:pt x="88" y="0"/>
                  <a:pt x="106" y="7"/>
                  <a:pt x="122" y="21"/>
                </a:cubicBezTo>
                <a:cubicBezTo>
                  <a:pt x="122" y="22"/>
                  <a:pt x="122" y="22"/>
                  <a:pt x="122" y="22"/>
                </a:cubicBezTo>
                <a:cubicBezTo>
                  <a:pt x="121" y="21"/>
                  <a:pt x="121" y="21"/>
                  <a:pt x="121" y="21"/>
                </a:cubicBezTo>
                <a:cubicBezTo>
                  <a:pt x="114" y="21"/>
                  <a:pt x="110" y="25"/>
                  <a:pt x="107" y="33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41"/>
                  <a:pt x="110" y="48"/>
                  <a:pt x="117" y="58"/>
                </a:cubicBezTo>
                <a:cubicBezTo>
                  <a:pt x="120" y="64"/>
                  <a:pt x="122" y="70"/>
                  <a:pt x="122" y="77"/>
                </a:cubicBezTo>
                <a:cubicBezTo>
                  <a:pt x="122" y="83"/>
                  <a:pt x="119" y="94"/>
                  <a:pt x="113" y="111"/>
                </a:cubicBezTo>
                <a:cubicBezTo>
                  <a:pt x="108" y="130"/>
                  <a:pt x="108" y="130"/>
                  <a:pt x="108" y="130"/>
                </a:cubicBezTo>
                <a:cubicBezTo>
                  <a:pt x="107" y="130"/>
                  <a:pt x="104" y="121"/>
                  <a:pt x="99" y="104"/>
                </a:cubicBezTo>
                <a:cubicBezTo>
                  <a:pt x="78" y="43"/>
                  <a:pt x="78" y="43"/>
                  <a:pt x="78" y="43"/>
                </a:cubicBezTo>
                <a:cubicBezTo>
                  <a:pt x="78" y="43"/>
                  <a:pt x="78" y="43"/>
                  <a:pt x="78" y="43"/>
                </a:cubicBezTo>
                <a:cubicBezTo>
                  <a:pt x="86" y="43"/>
                  <a:pt x="90" y="42"/>
                  <a:pt x="90" y="40"/>
                </a:cubicBezTo>
                <a:cubicBezTo>
                  <a:pt x="90" y="39"/>
                  <a:pt x="90" y="39"/>
                  <a:pt x="90" y="39"/>
                </a:cubicBezTo>
                <a:cubicBezTo>
                  <a:pt x="90" y="37"/>
                  <a:pt x="89" y="36"/>
                  <a:pt x="88" y="36"/>
                </a:cubicBezTo>
                <a:cubicBezTo>
                  <a:pt x="66" y="37"/>
                  <a:pt x="66" y="37"/>
                  <a:pt x="66" y="37"/>
                </a:cubicBezTo>
                <a:cubicBezTo>
                  <a:pt x="43" y="36"/>
                  <a:pt x="43" y="36"/>
                  <a:pt x="43" y="36"/>
                </a:cubicBezTo>
                <a:cubicBezTo>
                  <a:pt x="42" y="37"/>
                  <a:pt x="41" y="38"/>
                  <a:pt x="41" y="39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42"/>
                  <a:pt x="44" y="43"/>
                  <a:pt x="51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65" y="78"/>
                  <a:pt x="65" y="78"/>
                  <a:pt x="65" y="78"/>
                </a:cubicBezTo>
                <a:cubicBezTo>
                  <a:pt x="48" y="130"/>
                  <a:pt x="48" y="130"/>
                  <a:pt x="48" y="130"/>
                </a:cubicBezTo>
                <a:cubicBezTo>
                  <a:pt x="47" y="130"/>
                  <a:pt x="47" y="130"/>
                  <a:pt x="47" y="130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26" y="43"/>
                  <a:pt x="30" y="42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38"/>
                  <a:pt x="29" y="37"/>
                  <a:pt x="28" y="36"/>
                </a:cubicBezTo>
                <a:cubicBezTo>
                  <a:pt x="2" y="37"/>
                  <a:pt x="2" y="37"/>
                  <a:pt x="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6"/>
                  <a:pt x="0" y="36"/>
                </a:cubicBezTo>
                <a:cubicBezTo>
                  <a:pt x="2" y="32"/>
                  <a:pt x="8" y="26"/>
                  <a:pt x="16" y="18"/>
                </a:cubicBezTo>
                <a:cubicBezTo>
                  <a:pt x="32" y="6"/>
                  <a:pt x="49" y="0"/>
                  <a:pt x="67" y="0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2" name="Freeform 621"/>
          <p:cNvSpPr>
            <a:spLocks/>
          </p:cNvSpPr>
          <p:nvPr/>
        </p:nvSpPr>
        <p:spPr bwMode="auto">
          <a:xfrm>
            <a:off x="3547210" y="2185383"/>
            <a:ext cx="103188" cy="153988"/>
          </a:xfrm>
          <a:custGeom>
            <a:avLst/>
            <a:gdLst>
              <a:gd name="T0" fmla="*/ 24 w 50"/>
              <a:gd name="T1" fmla="*/ 0 h 74"/>
              <a:gd name="T2" fmla="*/ 34 w 50"/>
              <a:gd name="T3" fmla="*/ 26 h 74"/>
              <a:gd name="T4" fmla="*/ 50 w 50"/>
              <a:gd name="T5" fmla="*/ 70 h 74"/>
              <a:gd name="T6" fmla="*/ 50 w 50"/>
              <a:gd name="T7" fmla="*/ 70 h 74"/>
              <a:gd name="T8" fmla="*/ 23 w 50"/>
              <a:gd name="T9" fmla="*/ 74 h 74"/>
              <a:gd name="T10" fmla="*/ 0 w 50"/>
              <a:gd name="T11" fmla="*/ 71 h 74"/>
              <a:gd name="T12" fmla="*/ 24 w 50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74">
                <a:moveTo>
                  <a:pt x="24" y="0"/>
                </a:moveTo>
                <a:cubicBezTo>
                  <a:pt x="25" y="0"/>
                  <a:pt x="28" y="9"/>
                  <a:pt x="34" y="26"/>
                </a:cubicBezTo>
                <a:cubicBezTo>
                  <a:pt x="50" y="70"/>
                  <a:pt x="50" y="70"/>
                  <a:pt x="50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41" y="73"/>
                  <a:pt x="32" y="74"/>
                  <a:pt x="23" y="74"/>
                </a:cubicBezTo>
                <a:cubicBezTo>
                  <a:pt x="15" y="74"/>
                  <a:pt x="8" y="73"/>
                  <a:pt x="0" y="71"/>
                </a:cubicBezTo>
                <a:lnTo>
                  <a:pt x="24" y="0"/>
                </a:ln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3" name="Freeform 622"/>
          <p:cNvSpPr>
            <a:spLocks/>
          </p:cNvSpPr>
          <p:nvPr/>
        </p:nvSpPr>
        <p:spPr bwMode="auto">
          <a:xfrm>
            <a:off x="3680560" y="2091720"/>
            <a:ext cx="82550" cy="223838"/>
          </a:xfrm>
          <a:custGeom>
            <a:avLst/>
            <a:gdLst>
              <a:gd name="T0" fmla="*/ 29 w 40"/>
              <a:gd name="T1" fmla="*/ 0 h 108"/>
              <a:gd name="T2" fmla="*/ 30 w 40"/>
              <a:gd name="T3" fmla="*/ 0 h 108"/>
              <a:gd name="T4" fmla="*/ 40 w 40"/>
              <a:gd name="T5" fmla="*/ 39 h 108"/>
              <a:gd name="T6" fmla="*/ 12 w 40"/>
              <a:gd name="T7" fmla="*/ 99 h 108"/>
              <a:gd name="T8" fmla="*/ 0 w 40"/>
              <a:gd name="T9" fmla="*/ 108 h 108"/>
              <a:gd name="T10" fmla="*/ 0 w 40"/>
              <a:gd name="T11" fmla="*/ 108 h 108"/>
              <a:gd name="T12" fmla="*/ 0 w 40"/>
              <a:gd name="T13" fmla="*/ 108 h 108"/>
              <a:gd name="T14" fmla="*/ 28 w 40"/>
              <a:gd name="T15" fmla="*/ 26 h 108"/>
              <a:gd name="T16" fmla="*/ 30 w 40"/>
              <a:gd name="T17" fmla="*/ 8 h 108"/>
              <a:gd name="T18" fmla="*/ 29 w 40"/>
              <a:gd name="T19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108">
                <a:moveTo>
                  <a:pt x="29" y="0"/>
                </a:moveTo>
                <a:cubicBezTo>
                  <a:pt x="30" y="0"/>
                  <a:pt x="30" y="0"/>
                  <a:pt x="30" y="0"/>
                </a:cubicBezTo>
                <a:cubicBezTo>
                  <a:pt x="37" y="13"/>
                  <a:pt x="40" y="26"/>
                  <a:pt x="40" y="39"/>
                </a:cubicBezTo>
                <a:cubicBezTo>
                  <a:pt x="40" y="62"/>
                  <a:pt x="31" y="82"/>
                  <a:pt x="12" y="99"/>
                </a:cubicBezTo>
                <a:cubicBezTo>
                  <a:pt x="8" y="103"/>
                  <a:pt x="4" y="106"/>
                  <a:pt x="0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28" y="26"/>
                  <a:pt x="28" y="26"/>
                  <a:pt x="28" y="26"/>
                </a:cubicBezTo>
                <a:cubicBezTo>
                  <a:pt x="29" y="19"/>
                  <a:pt x="30" y="13"/>
                  <a:pt x="30" y="8"/>
                </a:cubicBezTo>
                <a:lnTo>
                  <a:pt x="29" y="0"/>
                </a:ln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4" name="Freeform 623"/>
          <p:cNvSpPr>
            <a:spLocks/>
          </p:cNvSpPr>
          <p:nvPr/>
        </p:nvSpPr>
        <p:spPr bwMode="auto">
          <a:xfrm>
            <a:off x="4385410" y="772508"/>
            <a:ext cx="133350" cy="134938"/>
          </a:xfrm>
          <a:custGeom>
            <a:avLst/>
            <a:gdLst>
              <a:gd name="T0" fmla="*/ 20 w 64"/>
              <a:gd name="T1" fmla="*/ 7 h 65"/>
              <a:gd name="T2" fmla="*/ 57 w 64"/>
              <a:gd name="T3" fmla="*/ 20 h 65"/>
              <a:gd name="T4" fmla="*/ 44 w 64"/>
              <a:gd name="T5" fmla="*/ 58 h 65"/>
              <a:gd name="T6" fmla="*/ 6 w 64"/>
              <a:gd name="T7" fmla="*/ 45 h 65"/>
              <a:gd name="T8" fmla="*/ 20 w 64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5">
                <a:moveTo>
                  <a:pt x="20" y="7"/>
                </a:moveTo>
                <a:cubicBezTo>
                  <a:pt x="34" y="0"/>
                  <a:pt x="50" y="6"/>
                  <a:pt x="57" y="20"/>
                </a:cubicBezTo>
                <a:cubicBezTo>
                  <a:pt x="64" y="34"/>
                  <a:pt x="58" y="51"/>
                  <a:pt x="44" y="58"/>
                </a:cubicBezTo>
                <a:cubicBezTo>
                  <a:pt x="30" y="65"/>
                  <a:pt x="13" y="59"/>
                  <a:pt x="6" y="45"/>
                </a:cubicBezTo>
                <a:cubicBezTo>
                  <a:pt x="0" y="31"/>
                  <a:pt x="5" y="14"/>
                  <a:pt x="20" y="7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5" name="Freeform 624"/>
          <p:cNvSpPr>
            <a:spLocks/>
          </p:cNvSpPr>
          <p:nvPr/>
        </p:nvSpPr>
        <p:spPr bwMode="auto">
          <a:xfrm>
            <a:off x="5269647" y="912208"/>
            <a:ext cx="131763" cy="131763"/>
          </a:xfrm>
          <a:custGeom>
            <a:avLst/>
            <a:gdLst>
              <a:gd name="T0" fmla="*/ 20 w 64"/>
              <a:gd name="T1" fmla="*/ 6 h 64"/>
              <a:gd name="T2" fmla="*/ 58 w 64"/>
              <a:gd name="T3" fmla="*/ 20 h 64"/>
              <a:gd name="T4" fmla="*/ 44 w 64"/>
              <a:gd name="T5" fmla="*/ 57 h 64"/>
              <a:gd name="T6" fmla="*/ 7 w 64"/>
              <a:gd name="T7" fmla="*/ 44 h 64"/>
              <a:gd name="T8" fmla="*/ 20 w 64"/>
              <a:gd name="T9" fmla="*/ 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20" y="6"/>
                </a:moveTo>
                <a:cubicBezTo>
                  <a:pt x="34" y="0"/>
                  <a:pt x="51" y="6"/>
                  <a:pt x="58" y="20"/>
                </a:cubicBezTo>
                <a:cubicBezTo>
                  <a:pt x="64" y="34"/>
                  <a:pt x="59" y="51"/>
                  <a:pt x="44" y="57"/>
                </a:cubicBezTo>
                <a:cubicBezTo>
                  <a:pt x="30" y="64"/>
                  <a:pt x="14" y="58"/>
                  <a:pt x="7" y="44"/>
                </a:cubicBezTo>
                <a:cubicBezTo>
                  <a:pt x="0" y="30"/>
                  <a:pt x="6" y="13"/>
                  <a:pt x="20" y="6"/>
                </a:cubicBezTo>
                <a:close/>
              </a:path>
            </a:pathLst>
          </a:custGeom>
          <a:solidFill>
            <a:srgbClr val="53AB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6" name="Freeform 625"/>
          <p:cNvSpPr>
            <a:spLocks/>
          </p:cNvSpPr>
          <p:nvPr/>
        </p:nvSpPr>
        <p:spPr bwMode="auto">
          <a:xfrm>
            <a:off x="6041172" y="1355120"/>
            <a:ext cx="134938" cy="134938"/>
          </a:xfrm>
          <a:custGeom>
            <a:avLst/>
            <a:gdLst>
              <a:gd name="T0" fmla="*/ 20 w 65"/>
              <a:gd name="T1" fmla="*/ 7 h 65"/>
              <a:gd name="T2" fmla="*/ 58 w 65"/>
              <a:gd name="T3" fmla="*/ 20 h 65"/>
              <a:gd name="T4" fmla="*/ 45 w 65"/>
              <a:gd name="T5" fmla="*/ 58 h 65"/>
              <a:gd name="T6" fmla="*/ 7 w 65"/>
              <a:gd name="T7" fmla="*/ 45 h 65"/>
              <a:gd name="T8" fmla="*/ 20 w 65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5">
                <a:moveTo>
                  <a:pt x="20" y="7"/>
                </a:moveTo>
                <a:cubicBezTo>
                  <a:pt x="34" y="0"/>
                  <a:pt x="51" y="6"/>
                  <a:pt x="58" y="20"/>
                </a:cubicBezTo>
                <a:cubicBezTo>
                  <a:pt x="65" y="34"/>
                  <a:pt x="59" y="51"/>
                  <a:pt x="45" y="58"/>
                </a:cubicBezTo>
                <a:cubicBezTo>
                  <a:pt x="31" y="65"/>
                  <a:pt x="14" y="59"/>
                  <a:pt x="7" y="45"/>
                </a:cubicBezTo>
                <a:cubicBezTo>
                  <a:pt x="0" y="31"/>
                  <a:pt x="6" y="14"/>
                  <a:pt x="20" y="7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7" name="Freeform 626"/>
          <p:cNvSpPr>
            <a:spLocks/>
          </p:cNvSpPr>
          <p:nvPr/>
        </p:nvSpPr>
        <p:spPr bwMode="auto">
          <a:xfrm>
            <a:off x="6412647" y="2148870"/>
            <a:ext cx="131763" cy="134938"/>
          </a:xfrm>
          <a:custGeom>
            <a:avLst/>
            <a:gdLst>
              <a:gd name="T0" fmla="*/ 19 w 64"/>
              <a:gd name="T1" fmla="*/ 7 h 65"/>
              <a:gd name="T2" fmla="*/ 57 w 64"/>
              <a:gd name="T3" fmla="*/ 20 h 65"/>
              <a:gd name="T4" fmla="*/ 44 w 64"/>
              <a:gd name="T5" fmla="*/ 58 h 65"/>
              <a:gd name="T6" fmla="*/ 6 w 64"/>
              <a:gd name="T7" fmla="*/ 45 h 65"/>
              <a:gd name="T8" fmla="*/ 19 w 64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5">
                <a:moveTo>
                  <a:pt x="19" y="7"/>
                </a:moveTo>
                <a:cubicBezTo>
                  <a:pt x="34" y="0"/>
                  <a:pt x="50" y="6"/>
                  <a:pt x="57" y="20"/>
                </a:cubicBezTo>
                <a:cubicBezTo>
                  <a:pt x="64" y="34"/>
                  <a:pt x="58" y="51"/>
                  <a:pt x="44" y="58"/>
                </a:cubicBezTo>
                <a:cubicBezTo>
                  <a:pt x="30" y="65"/>
                  <a:pt x="13" y="59"/>
                  <a:pt x="6" y="45"/>
                </a:cubicBezTo>
                <a:cubicBezTo>
                  <a:pt x="0" y="31"/>
                  <a:pt x="5" y="14"/>
                  <a:pt x="19" y="7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8" name="Freeform 627"/>
          <p:cNvSpPr>
            <a:spLocks/>
          </p:cNvSpPr>
          <p:nvPr/>
        </p:nvSpPr>
        <p:spPr bwMode="auto">
          <a:xfrm>
            <a:off x="4385410" y="3523645"/>
            <a:ext cx="133350" cy="134938"/>
          </a:xfrm>
          <a:custGeom>
            <a:avLst/>
            <a:gdLst>
              <a:gd name="T0" fmla="*/ 20 w 64"/>
              <a:gd name="T1" fmla="*/ 7 h 65"/>
              <a:gd name="T2" fmla="*/ 57 w 64"/>
              <a:gd name="T3" fmla="*/ 20 h 65"/>
              <a:gd name="T4" fmla="*/ 44 w 64"/>
              <a:gd name="T5" fmla="*/ 58 h 65"/>
              <a:gd name="T6" fmla="*/ 6 w 64"/>
              <a:gd name="T7" fmla="*/ 45 h 65"/>
              <a:gd name="T8" fmla="*/ 20 w 64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5">
                <a:moveTo>
                  <a:pt x="20" y="7"/>
                </a:moveTo>
                <a:cubicBezTo>
                  <a:pt x="34" y="0"/>
                  <a:pt x="50" y="6"/>
                  <a:pt x="57" y="20"/>
                </a:cubicBezTo>
                <a:cubicBezTo>
                  <a:pt x="64" y="34"/>
                  <a:pt x="58" y="51"/>
                  <a:pt x="44" y="58"/>
                </a:cubicBezTo>
                <a:cubicBezTo>
                  <a:pt x="30" y="65"/>
                  <a:pt x="13" y="59"/>
                  <a:pt x="6" y="45"/>
                </a:cubicBezTo>
                <a:cubicBezTo>
                  <a:pt x="0" y="31"/>
                  <a:pt x="5" y="14"/>
                  <a:pt x="20" y="7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" name="Freeform 628"/>
          <p:cNvSpPr>
            <a:spLocks/>
          </p:cNvSpPr>
          <p:nvPr/>
        </p:nvSpPr>
        <p:spPr bwMode="auto">
          <a:xfrm>
            <a:off x="2358172" y="2148870"/>
            <a:ext cx="133350" cy="134938"/>
          </a:xfrm>
          <a:custGeom>
            <a:avLst/>
            <a:gdLst>
              <a:gd name="T0" fmla="*/ 20 w 64"/>
              <a:gd name="T1" fmla="*/ 7 h 65"/>
              <a:gd name="T2" fmla="*/ 57 w 64"/>
              <a:gd name="T3" fmla="*/ 20 h 65"/>
              <a:gd name="T4" fmla="*/ 44 w 64"/>
              <a:gd name="T5" fmla="*/ 58 h 65"/>
              <a:gd name="T6" fmla="*/ 6 w 64"/>
              <a:gd name="T7" fmla="*/ 45 h 65"/>
              <a:gd name="T8" fmla="*/ 20 w 64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5">
                <a:moveTo>
                  <a:pt x="20" y="7"/>
                </a:moveTo>
                <a:cubicBezTo>
                  <a:pt x="34" y="0"/>
                  <a:pt x="51" y="6"/>
                  <a:pt x="57" y="20"/>
                </a:cubicBezTo>
                <a:cubicBezTo>
                  <a:pt x="64" y="34"/>
                  <a:pt x="58" y="51"/>
                  <a:pt x="44" y="58"/>
                </a:cubicBezTo>
                <a:cubicBezTo>
                  <a:pt x="30" y="65"/>
                  <a:pt x="13" y="59"/>
                  <a:pt x="6" y="45"/>
                </a:cubicBezTo>
                <a:cubicBezTo>
                  <a:pt x="0" y="31"/>
                  <a:pt x="6" y="14"/>
                  <a:pt x="20" y="7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0" name="Freeform 629"/>
          <p:cNvSpPr>
            <a:spLocks/>
          </p:cNvSpPr>
          <p:nvPr/>
        </p:nvSpPr>
        <p:spPr bwMode="auto">
          <a:xfrm>
            <a:off x="3499585" y="912208"/>
            <a:ext cx="134938" cy="131763"/>
          </a:xfrm>
          <a:custGeom>
            <a:avLst/>
            <a:gdLst>
              <a:gd name="T0" fmla="*/ 45 w 65"/>
              <a:gd name="T1" fmla="*/ 6 h 64"/>
              <a:gd name="T2" fmla="*/ 7 w 65"/>
              <a:gd name="T3" fmla="*/ 20 h 64"/>
              <a:gd name="T4" fmla="*/ 20 w 65"/>
              <a:gd name="T5" fmla="*/ 57 h 64"/>
              <a:gd name="T6" fmla="*/ 58 w 65"/>
              <a:gd name="T7" fmla="*/ 44 h 64"/>
              <a:gd name="T8" fmla="*/ 45 w 65"/>
              <a:gd name="T9" fmla="*/ 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4">
                <a:moveTo>
                  <a:pt x="45" y="6"/>
                </a:moveTo>
                <a:cubicBezTo>
                  <a:pt x="31" y="0"/>
                  <a:pt x="14" y="6"/>
                  <a:pt x="7" y="20"/>
                </a:cubicBezTo>
                <a:cubicBezTo>
                  <a:pt x="0" y="34"/>
                  <a:pt x="6" y="51"/>
                  <a:pt x="20" y="57"/>
                </a:cubicBezTo>
                <a:cubicBezTo>
                  <a:pt x="34" y="64"/>
                  <a:pt x="51" y="58"/>
                  <a:pt x="58" y="44"/>
                </a:cubicBezTo>
                <a:cubicBezTo>
                  <a:pt x="65" y="30"/>
                  <a:pt x="59" y="13"/>
                  <a:pt x="45" y="6"/>
                </a:cubicBezTo>
                <a:close/>
              </a:path>
            </a:pathLst>
          </a:custGeom>
          <a:solidFill>
            <a:srgbClr val="53AB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1" name="Freeform 630"/>
          <p:cNvSpPr>
            <a:spLocks/>
          </p:cNvSpPr>
          <p:nvPr/>
        </p:nvSpPr>
        <p:spPr bwMode="auto">
          <a:xfrm>
            <a:off x="2728060" y="1355120"/>
            <a:ext cx="134938" cy="134938"/>
          </a:xfrm>
          <a:custGeom>
            <a:avLst/>
            <a:gdLst>
              <a:gd name="T0" fmla="*/ 45 w 65"/>
              <a:gd name="T1" fmla="*/ 7 h 65"/>
              <a:gd name="T2" fmla="*/ 7 w 65"/>
              <a:gd name="T3" fmla="*/ 20 h 65"/>
              <a:gd name="T4" fmla="*/ 20 w 65"/>
              <a:gd name="T5" fmla="*/ 58 h 65"/>
              <a:gd name="T6" fmla="*/ 58 w 65"/>
              <a:gd name="T7" fmla="*/ 45 h 65"/>
              <a:gd name="T8" fmla="*/ 45 w 65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5">
                <a:moveTo>
                  <a:pt x="45" y="7"/>
                </a:moveTo>
                <a:cubicBezTo>
                  <a:pt x="31" y="0"/>
                  <a:pt x="14" y="6"/>
                  <a:pt x="7" y="20"/>
                </a:cubicBezTo>
                <a:cubicBezTo>
                  <a:pt x="0" y="34"/>
                  <a:pt x="6" y="51"/>
                  <a:pt x="20" y="58"/>
                </a:cubicBezTo>
                <a:cubicBezTo>
                  <a:pt x="34" y="65"/>
                  <a:pt x="51" y="59"/>
                  <a:pt x="58" y="45"/>
                </a:cubicBezTo>
                <a:cubicBezTo>
                  <a:pt x="65" y="31"/>
                  <a:pt x="59" y="14"/>
                  <a:pt x="45" y="7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2" name="Freeform 631"/>
          <p:cNvSpPr>
            <a:spLocks/>
          </p:cNvSpPr>
          <p:nvPr/>
        </p:nvSpPr>
        <p:spPr bwMode="auto">
          <a:xfrm>
            <a:off x="5269647" y="3387120"/>
            <a:ext cx="131763" cy="133350"/>
          </a:xfrm>
          <a:custGeom>
            <a:avLst/>
            <a:gdLst>
              <a:gd name="T0" fmla="*/ 20 w 64"/>
              <a:gd name="T1" fmla="*/ 57 h 64"/>
              <a:gd name="T2" fmla="*/ 58 w 64"/>
              <a:gd name="T3" fmla="*/ 44 h 64"/>
              <a:gd name="T4" fmla="*/ 44 w 64"/>
              <a:gd name="T5" fmla="*/ 7 h 64"/>
              <a:gd name="T6" fmla="*/ 7 w 64"/>
              <a:gd name="T7" fmla="*/ 20 h 64"/>
              <a:gd name="T8" fmla="*/ 20 w 64"/>
              <a:gd name="T9" fmla="*/ 5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20" y="57"/>
                </a:moveTo>
                <a:cubicBezTo>
                  <a:pt x="34" y="64"/>
                  <a:pt x="51" y="58"/>
                  <a:pt x="58" y="44"/>
                </a:cubicBezTo>
                <a:cubicBezTo>
                  <a:pt x="64" y="30"/>
                  <a:pt x="59" y="13"/>
                  <a:pt x="44" y="7"/>
                </a:cubicBezTo>
                <a:cubicBezTo>
                  <a:pt x="30" y="0"/>
                  <a:pt x="14" y="6"/>
                  <a:pt x="7" y="20"/>
                </a:cubicBezTo>
                <a:cubicBezTo>
                  <a:pt x="0" y="34"/>
                  <a:pt x="6" y="51"/>
                  <a:pt x="20" y="57"/>
                </a:cubicBezTo>
                <a:close/>
              </a:path>
            </a:pathLst>
          </a:custGeom>
          <a:solidFill>
            <a:srgbClr val="53AB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3" name="Freeform 632"/>
          <p:cNvSpPr>
            <a:spLocks/>
          </p:cNvSpPr>
          <p:nvPr/>
        </p:nvSpPr>
        <p:spPr bwMode="auto">
          <a:xfrm>
            <a:off x="6041172" y="2941033"/>
            <a:ext cx="134938" cy="133350"/>
          </a:xfrm>
          <a:custGeom>
            <a:avLst/>
            <a:gdLst>
              <a:gd name="T0" fmla="*/ 20 w 65"/>
              <a:gd name="T1" fmla="*/ 58 h 64"/>
              <a:gd name="T2" fmla="*/ 58 w 65"/>
              <a:gd name="T3" fmla="*/ 44 h 64"/>
              <a:gd name="T4" fmla="*/ 45 w 65"/>
              <a:gd name="T5" fmla="*/ 7 h 64"/>
              <a:gd name="T6" fmla="*/ 7 w 65"/>
              <a:gd name="T7" fmla="*/ 20 h 64"/>
              <a:gd name="T8" fmla="*/ 20 w 65"/>
              <a:gd name="T9" fmla="*/ 5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4">
                <a:moveTo>
                  <a:pt x="20" y="58"/>
                </a:moveTo>
                <a:cubicBezTo>
                  <a:pt x="34" y="64"/>
                  <a:pt x="51" y="59"/>
                  <a:pt x="58" y="44"/>
                </a:cubicBezTo>
                <a:cubicBezTo>
                  <a:pt x="65" y="30"/>
                  <a:pt x="59" y="14"/>
                  <a:pt x="45" y="7"/>
                </a:cubicBezTo>
                <a:cubicBezTo>
                  <a:pt x="31" y="0"/>
                  <a:pt x="14" y="6"/>
                  <a:pt x="7" y="20"/>
                </a:cubicBezTo>
                <a:cubicBezTo>
                  <a:pt x="0" y="34"/>
                  <a:pt x="6" y="51"/>
                  <a:pt x="20" y="5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4" name="Freeform 633"/>
          <p:cNvSpPr>
            <a:spLocks/>
          </p:cNvSpPr>
          <p:nvPr/>
        </p:nvSpPr>
        <p:spPr bwMode="auto">
          <a:xfrm>
            <a:off x="3499585" y="3387120"/>
            <a:ext cx="134938" cy="133350"/>
          </a:xfrm>
          <a:custGeom>
            <a:avLst/>
            <a:gdLst>
              <a:gd name="T0" fmla="*/ 45 w 65"/>
              <a:gd name="T1" fmla="*/ 57 h 64"/>
              <a:gd name="T2" fmla="*/ 7 w 65"/>
              <a:gd name="T3" fmla="*/ 44 h 64"/>
              <a:gd name="T4" fmla="*/ 20 w 65"/>
              <a:gd name="T5" fmla="*/ 7 h 64"/>
              <a:gd name="T6" fmla="*/ 58 w 65"/>
              <a:gd name="T7" fmla="*/ 20 h 64"/>
              <a:gd name="T8" fmla="*/ 45 w 65"/>
              <a:gd name="T9" fmla="*/ 5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4">
                <a:moveTo>
                  <a:pt x="45" y="57"/>
                </a:moveTo>
                <a:cubicBezTo>
                  <a:pt x="31" y="64"/>
                  <a:pt x="14" y="58"/>
                  <a:pt x="7" y="44"/>
                </a:cubicBezTo>
                <a:cubicBezTo>
                  <a:pt x="0" y="30"/>
                  <a:pt x="6" y="13"/>
                  <a:pt x="20" y="7"/>
                </a:cubicBezTo>
                <a:cubicBezTo>
                  <a:pt x="34" y="0"/>
                  <a:pt x="51" y="6"/>
                  <a:pt x="58" y="20"/>
                </a:cubicBezTo>
                <a:cubicBezTo>
                  <a:pt x="65" y="34"/>
                  <a:pt x="59" y="51"/>
                  <a:pt x="45" y="57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5" name="Freeform 634"/>
          <p:cNvSpPr>
            <a:spLocks/>
          </p:cNvSpPr>
          <p:nvPr/>
        </p:nvSpPr>
        <p:spPr bwMode="auto">
          <a:xfrm>
            <a:off x="2728060" y="2941033"/>
            <a:ext cx="134938" cy="133350"/>
          </a:xfrm>
          <a:custGeom>
            <a:avLst/>
            <a:gdLst>
              <a:gd name="T0" fmla="*/ 45 w 65"/>
              <a:gd name="T1" fmla="*/ 58 h 64"/>
              <a:gd name="T2" fmla="*/ 7 w 65"/>
              <a:gd name="T3" fmla="*/ 44 h 64"/>
              <a:gd name="T4" fmla="*/ 20 w 65"/>
              <a:gd name="T5" fmla="*/ 7 h 64"/>
              <a:gd name="T6" fmla="*/ 58 w 65"/>
              <a:gd name="T7" fmla="*/ 20 h 64"/>
              <a:gd name="T8" fmla="*/ 45 w 65"/>
              <a:gd name="T9" fmla="*/ 5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4">
                <a:moveTo>
                  <a:pt x="45" y="58"/>
                </a:moveTo>
                <a:cubicBezTo>
                  <a:pt x="31" y="64"/>
                  <a:pt x="14" y="59"/>
                  <a:pt x="7" y="44"/>
                </a:cubicBezTo>
                <a:cubicBezTo>
                  <a:pt x="0" y="30"/>
                  <a:pt x="6" y="14"/>
                  <a:pt x="20" y="7"/>
                </a:cubicBezTo>
                <a:cubicBezTo>
                  <a:pt x="34" y="0"/>
                  <a:pt x="51" y="6"/>
                  <a:pt x="58" y="20"/>
                </a:cubicBezTo>
                <a:cubicBezTo>
                  <a:pt x="65" y="34"/>
                  <a:pt x="59" y="51"/>
                  <a:pt x="45" y="58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6" name="Freeform 635"/>
          <p:cNvSpPr>
            <a:spLocks/>
          </p:cNvSpPr>
          <p:nvPr/>
        </p:nvSpPr>
        <p:spPr bwMode="auto">
          <a:xfrm>
            <a:off x="5095022" y="1840895"/>
            <a:ext cx="133350" cy="133350"/>
          </a:xfrm>
          <a:custGeom>
            <a:avLst/>
            <a:gdLst>
              <a:gd name="T0" fmla="*/ 20 w 64"/>
              <a:gd name="T1" fmla="*/ 7 h 64"/>
              <a:gd name="T2" fmla="*/ 57 w 64"/>
              <a:gd name="T3" fmla="*/ 20 h 64"/>
              <a:gd name="T4" fmla="*/ 44 w 64"/>
              <a:gd name="T5" fmla="*/ 58 h 64"/>
              <a:gd name="T6" fmla="*/ 7 w 64"/>
              <a:gd name="T7" fmla="*/ 44 h 64"/>
              <a:gd name="T8" fmla="*/ 20 w 64"/>
              <a:gd name="T9" fmla="*/ 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20" y="7"/>
                </a:moveTo>
                <a:cubicBezTo>
                  <a:pt x="34" y="0"/>
                  <a:pt x="51" y="6"/>
                  <a:pt x="57" y="20"/>
                </a:cubicBezTo>
                <a:cubicBezTo>
                  <a:pt x="64" y="34"/>
                  <a:pt x="58" y="51"/>
                  <a:pt x="44" y="58"/>
                </a:cubicBezTo>
                <a:cubicBezTo>
                  <a:pt x="30" y="64"/>
                  <a:pt x="13" y="59"/>
                  <a:pt x="7" y="44"/>
                </a:cubicBezTo>
                <a:cubicBezTo>
                  <a:pt x="0" y="30"/>
                  <a:pt x="6" y="13"/>
                  <a:pt x="20" y="7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7" name="Freeform 636"/>
          <p:cNvSpPr>
            <a:spLocks/>
          </p:cNvSpPr>
          <p:nvPr/>
        </p:nvSpPr>
        <p:spPr bwMode="auto">
          <a:xfrm>
            <a:off x="4426685" y="2848958"/>
            <a:ext cx="134938" cy="133350"/>
          </a:xfrm>
          <a:custGeom>
            <a:avLst/>
            <a:gdLst>
              <a:gd name="T0" fmla="*/ 20 w 65"/>
              <a:gd name="T1" fmla="*/ 7 h 64"/>
              <a:gd name="T2" fmla="*/ 58 w 65"/>
              <a:gd name="T3" fmla="*/ 20 h 64"/>
              <a:gd name="T4" fmla="*/ 45 w 65"/>
              <a:gd name="T5" fmla="*/ 57 h 64"/>
              <a:gd name="T6" fmla="*/ 7 w 65"/>
              <a:gd name="T7" fmla="*/ 44 h 64"/>
              <a:gd name="T8" fmla="*/ 20 w 65"/>
              <a:gd name="T9" fmla="*/ 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4">
                <a:moveTo>
                  <a:pt x="20" y="7"/>
                </a:moveTo>
                <a:cubicBezTo>
                  <a:pt x="34" y="0"/>
                  <a:pt x="51" y="6"/>
                  <a:pt x="58" y="20"/>
                </a:cubicBezTo>
                <a:cubicBezTo>
                  <a:pt x="65" y="34"/>
                  <a:pt x="59" y="51"/>
                  <a:pt x="45" y="57"/>
                </a:cubicBezTo>
                <a:cubicBezTo>
                  <a:pt x="31" y="64"/>
                  <a:pt x="14" y="58"/>
                  <a:pt x="7" y="44"/>
                </a:cubicBezTo>
                <a:cubicBezTo>
                  <a:pt x="0" y="30"/>
                  <a:pt x="6" y="13"/>
                  <a:pt x="20" y="7"/>
                </a:cubicBezTo>
                <a:close/>
              </a:path>
            </a:pathLst>
          </a:custGeom>
          <a:solidFill>
            <a:srgbClr val="53AB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8" name="Freeform 637"/>
          <p:cNvSpPr>
            <a:spLocks/>
          </p:cNvSpPr>
          <p:nvPr/>
        </p:nvSpPr>
        <p:spPr bwMode="auto">
          <a:xfrm>
            <a:off x="2951897" y="2117120"/>
            <a:ext cx="134938" cy="134938"/>
          </a:xfrm>
          <a:custGeom>
            <a:avLst/>
            <a:gdLst>
              <a:gd name="T0" fmla="*/ 20 w 65"/>
              <a:gd name="T1" fmla="*/ 58 h 65"/>
              <a:gd name="T2" fmla="*/ 58 w 65"/>
              <a:gd name="T3" fmla="*/ 45 h 65"/>
              <a:gd name="T4" fmla="*/ 45 w 65"/>
              <a:gd name="T5" fmla="*/ 7 h 65"/>
              <a:gd name="T6" fmla="*/ 7 w 65"/>
              <a:gd name="T7" fmla="*/ 20 h 65"/>
              <a:gd name="T8" fmla="*/ 20 w 65"/>
              <a:gd name="T9" fmla="*/ 5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5">
                <a:moveTo>
                  <a:pt x="20" y="58"/>
                </a:moveTo>
                <a:cubicBezTo>
                  <a:pt x="34" y="65"/>
                  <a:pt x="51" y="59"/>
                  <a:pt x="58" y="45"/>
                </a:cubicBezTo>
                <a:cubicBezTo>
                  <a:pt x="65" y="31"/>
                  <a:pt x="59" y="14"/>
                  <a:pt x="45" y="7"/>
                </a:cubicBezTo>
                <a:cubicBezTo>
                  <a:pt x="31" y="0"/>
                  <a:pt x="14" y="6"/>
                  <a:pt x="7" y="20"/>
                </a:cubicBezTo>
                <a:cubicBezTo>
                  <a:pt x="0" y="34"/>
                  <a:pt x="6" y="51"/>
                  <a:pt x="20" y="5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8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3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27"/>
          <p:cNvSpPr>
            <a:spLocks noEditPoints="1"/>
          </p:cNvSpPr>
          <p:nvPr/>
        </p:nvSpPr>
        <p:spPr bwMode="auto">
          <a:xfrm>
            <a:off x="1829966" y="1525866"/>
            <a:ext cx="628754" cy="658533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49" name="文本框 48"/>
          <p:cNvSpPr txBox="1"/>
          <p:nvPr/>
        </p:nvSpPr>
        <p:spPr>
          <a:xfrm>
            <a:off x="2662555" y="1276180"/>
            <a:ext cx="4599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THANK YOU</a:t>
            </a:r>
            <a:endParaRPr lang="zh-CN" altLang="en-US" sz="60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0" b="90000" l="10000" r="90000">
                        <a14:foregroundMark x1="33200" y1="10200" x2="33800" y2="18100"/>
                        <a14:foregroundMark x1="33200" y1="6700" x2="34300" y2="14000"/>
                        <a14:backgroundMark x1="37900" y1="26600" x2="37900" y2="26600"/>
                        <a14:backgroundMark x1="30400" y1="28200" x2="30400" y2="28200"/>
                        <a14:backgroundMark x1="30600" y1="30200" x2="30600" y2="30200"/>
                        <a14:backgroundMark x1="30200" y1="18200" x2="30200" y2="1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41" t="4725" r="17715" b="47946"/>
          <a:stretch/>
        </p:blipFill>
        <p:spPr>
          <a:xfrm>
            <a:off x="7357473" y="3382471"/>
            <a:ext cx="1786527" cy="136944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700" b="94800" l="11800" r="97000">
                        <a14:backgroundMark x1="77500" y1="84100" x2="78700" y2="85500"/>
                        <a14:backgroundMark x1="82100" y1="85600" x2="82900" y2="85800"/>
                        <a14:backgroundMark x1="87000" y1="84600" x2="87600" y2="84700"/>
                        <a14:backgroundMark x1="89100" y1="82800" x2="90300" y2="82500"/>
                        <a14:backgroundMark x1="79900" y1="84400" x2="80700" y2="84700"/>
                        <a14:backgroundMark x1="73200" y1="66500" x2="73200" y2="66500"/>
                        <a14:backgroundMark x1="77300" y1="74700" x2="77300" y2="74700"/>
                        <a14:backgroundMark x1="83400" y1="81200" x2="83400" y2="8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25" t="56643" r="3655" b="5472"/>
          <a:stretch/>
        </p:blipFill>
        <p:spPr>
          <a:xfrm>
            <a:off x="1829966" y="1466446"/>
            <a:ext cx="608749" cy="71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</TotalTime>
  <Words>220</Words>
  <Application>Microsoft Macintosh PowerPoint</Application>
  <PresentationFormat>全屏显示(16:9)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 Narrow</vt:lpstr>
      <vt:lpstr>Calibri</vt:lpstr>
      <vt:lpstr>Calibri Light</vt:lpstr>
      <vt:lpstr>Dotum</vt:lpstr>
      <vt:lpstr>Verdana</vt:lpstr>
      <vt:lpstr>方正兰亭超细黑简体</vt:lpstr>
      <vt:lpstr>돋움</vt:lpstr>
      <vt:lpstr>宋体</vt:lpstr>
      <vt:lpstr>微软雅黑</vt:lpstr>
      <vt:lpstr>Arial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aboobee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Lan Liu</cp:lastModifiedBy>
  <cp:revision>58</cp:revision>
  <dcterms:created xsi:type="dcterms:W3CDTF">2015-10-02T07:27:44Z</dcterms:created>
  <dcterms:modified xsi:type="dcterms:W3CDTF">2016-11-06T11:48:47Z</dcterms:modified>
  <cp:category>第一PPT模板网-WWW.1PPT.COM</cp:category>
  <cp:contentStatus>第一PPT模板网-WWW.1PPT.COM</cp:contentStatus>
</cp:coreProperties>
</file>