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59" r:id="rId3"/>
    <p:sldId id="261" r:id="rId4"/>
    <p:sldId id="273" r:id="rId5"/>
    <p:sldId id="275" r:id="rId6"/>
    <p:sldId id="262" r:id="rId7"/>
    <p:sldId id="294" r:id="rId8"/>
    <p:sldId id="277" r:id="rId9"/>
    <p:sldId id="278" r:id="rId10"/>
    <p:sldId id="263" r:id="rId11"/>
    <p:sldId id="281" r:id="rId12"/>
    <p:sldId id="264" r:id="rId13"/>
    <p:sldId id="271" r:id="rId14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3A1C"/>
    <a:srgbClr val="666666"/>
    <a:srgbClr val="F03F30"/>
    <a:srgbClr val="FB9460"/>
    <a:srgbClr val="392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837" autoAdjust="0"/>
  </p:normalViewPr>
  <p:slideViewPr>
    <p:cSldViewPr snapToGrid="0" snapToObjects="1">
      <p:cViewPr varScale="1">
        <p:scale>
          <a:sx n="75" d="100"/>
          <a:sy n="75" d="100"/>
        </p:scale>
        <p:origin x="348" y="7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F7B1C-32BA-D146-8C2D-F2777EBC203E}" type="datetimeFigureOut">
              <a:rPr kumimoji="1" lang="zh-CN" altLang="en-US" smtClean="0"/>
              <a:t>2016/11/6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CE2FD-4FF7-4B4D-841A-34694F1908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27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CE2FD-4FF7-4B4D-841A-34694F1908E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30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4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802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4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54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68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1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15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15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15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92" r:id="rId10"/>
    <p:sldLayoutId id="2147483693" r:id="rId11"/>
    <p:sldLayoutId id="2147483694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7233" y="2317081"/>
            <a:ext cx="4059125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733" b="1" dirty="0">
                <a:solidFill>
                  <a:schemeClr val="bg1"/>
                </a:solidFill>
              </a:rPr>
              <a:t>BUSINESS</a:t>
            </a:r>
            <a:r>
              <a:rPr kumimoji="1" lang="zh-CN" altLang="en-US" sz="3733" b="1" dirty="0">
                <a:solidFill>
                  <a:schemeClr val="bg1"/>
                </a:solidFill>
              </a:rPr>
              <a:t> </a:t>
            </a:r>
            <a:r>
              <a:rPr kumimoji="1" lang="en-US" altLang="zh-CN" sz="3733" b="1" dirty="0">
                <a:solidFill>
                  <a:schemeClr val="bg1"/>
                </a:solidFill>
              </a:rPr>
              <a:t>REPORT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577519" y="978243"/>
            <a:ext cx="5057225" cy="4964256"/>
            <a:chOff x="2710404" y="596349"/>
            <a:chExt cx="3792919" cy="3723192"/>
          </a:xfrm>
        </p:grpSpPr>
        <p:sp>
          <p:nvSpPr>
            <p:cNvPr id="2" name="椭圆 1"/>
            <p:cNvSpPr/>
            <p:nvPr/>
          </p:nvSpPr>
          <p:spPr>
            <a:xfrm>
              <a:off x="2710404" y="596349"/>
              <a:ext cx="3723194" cy="3723192"/>
            </a:xfrm>
            <a:prstGeom prst="ellipse">
              <a:avLst/>
            </a:prstGeom>
            <a:noFill/>
            <a:ln>
              <a:solidFill>
                <a:srgbClr val="392C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rgbClr val="103154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909813" y="795758"/>
              <a:ext cx="3324376" cy="3324374"/>
            </a:xfrm>
            <a:prstGeom prst="ellipse">
              <a:avLst/>
            </a:prstGeom>
            <a:solidFill>
              <a:srgbClr val="392C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rgbClr val="103154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880952" y="1336899"/>
              <a:ext cx="269134" cy="269134"/>
            </a:xfrm>
            <a:prstGeom prst="ellipse">
              <a:avLst/>
            </a:prstGeom>
            <a:solidFill>
              <a:srgbClr val="FB94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rgbClr val="103154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234189" y="2680462"/>
              <a:ext cx="269134" cy="269134"/>
            </a:xfrm>
            <a:prstGeom prst="ellipse">
              <a:avLst/>
            </a:prstGeom>
            <a:solidFill>
              <a:srgbClr val="F03F3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>
                <a:solidFill>
                  <a:srgbClr val="103154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535315" y="2871778"/>
            <a:ext cx="3122971" cy="9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5333" b="1" dirty="0" smtClean="0">
                <a:solidFill>
                  <a:schemeClr val="bg1"/>
                </a:solidFill>
              </a:rPr>
              <a:t>The Helix</a:t>
            </a:r>
            <a:endParaRPr kumimoji="1" lang="en-US" altLang="zh-CN" sz="5333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2459" y="4126275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Team-8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Xu Zhu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Xue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Guo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Yunjia</a:t>
            </a:r>
            <a:r>
              <a:rPr lang="en-US" altLang="zh-CN" dirty="0">
                <a:solidFill>
                  <a:schemeClr val="bg1"/>
                </a:solidFill>
              </a:rPr>
              <a:t> Wang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Lan</a:t>
            </a:r>
            <a:r>
              <a:rPr lang="en-US" altLang="zh-CN" dirty="0">
                <a:solidFill>
                  <a:schemeClr val="bg1"/>
                </a:solidFill>
              </a:rPr>
              <a:t> Liu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Mingjian</a:t>
            </a:r>
            <a:r>
              <a:rPr lang="en-US" altLang="zh-CN" dirty="0">
                <a:solidFill>
                  <a:schemeClr val="bg1"/>
                </a:solidFill>
              </a:rPr>
              <a:t> Luo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869957" y="2214494"/>
            <a:ext cx="2906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cs typeface="微软雅黑"/>
              </a:rPr>
              <a:t>Interface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55482" y="1927041"/>
            <a:ext cx="2017065" cy="2088492"/>
            <a:chOff x="1916015" y="1445280"/>
            <a:chExt cx="1512799" cy="1566369"/>
          </a:xfrm>
        </p:grpSpPr>
        <p:sp>
          <p:nvSpPr>
            <p:cNvPr id="8" name="椭圆 7"/>
            <p:cNvSpPr/>
            <p:nvPr/>
          </p:nvSpPr>
          <p:spPr>
            <a:xfrm>
              <a:off x="1916015" y="1498850"/>
              <a:ext cx="1512799" cy="1512799"/>
            </a:xfrm>
            <a:prstGeom prst="ellipse">
              <a:avLst/>
            </a:prstGeom>
            <a:solidFill>
              <a:srgbClr val="392C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3333" dirty="0">
                <a:solidFill>
                  <a:srgbClr val="F2F2F2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64472" y="1445280"/>
              <a:ext cx="821379" cy="154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800" dirty="0">
                  <a:solidFill>
                    <a:srgbClr val="F2F2F2"/>
                  </a:solidFill>
                </a:rPr>
                <a:t>3</a:t>
              </a:r>
              <a:endParaRPr kumimoji="1" lang="zh-CN" altLang="en-US" sz="12800" dirty="0">
                <a:solidFill>
                  <a:srgbClr val="F2F2F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1"/>
            <a:ext cx="12192000" cy="1280956"/>
          </a:xfrm>
          <a:prstGeom prst="rect">
            <a:avLst/>
          </a:pr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3" name="组 2"/>
          <p:cNvGrpSpPr/>
          <p:nvPr/>
        </p:nvGrpSpPr>
        <p:grpSpPr>
          <a:xfrm>
            <a:off x="241370" y="128485"/>
            <a:ext cx="3057522" cy="995209"/>
            <a:chOff x="204854" y="47511"/>
            <a:chExt cx="2293142" cy="746407"/>
          </a:xfrm>
        </p:grpSpPr>
        <p:sp>
          <p:nvSpPr>
            <p:cNvPr id="5" name="文本框 4"/>
            <p:cNvSpPr txBox="1"/>
            <p:nvPr/>
          </p:nvSpPr>
          <p:spPr>
            <a:xfrm>
              <a:off x="648691" y="131700"/>
              <a:ext cx="184930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7" dirty="0">
                  <a:solidFill>
                    <a:prstClr val="white"/>
                  </a:solidFill>
                  <a:cs typeface="微软雅黑"/>
                </a:rPr>
                <a:t>User interface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4854" y="47511"/>
              <a:ext cx="451085" cy="746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867" dirty="0">
                  <a:solidFill>
                    <a:prstClr val="white"/>
                  </a:solidFill>
                  <a:cs typeface="微软雅黑"/>
                </a:rPr>
                <a:t>3</a:t>
              </a:r>
              <a:endParaRPr lang="zh-CN" altLang="en-US" sz="5867" dirty="0">
                <a:solidFill>
                  <a:prstClr val="white"/>
                </a:solidFill>
                <a:cs typeface="微软雅黑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3" y="1409441"/>
            <a:ext cx="3968840" cy="18167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79"/>
          <a:stretch/>
        </p:blipFill>
        <p:spPr>
          <a:xfrm>
            <a:off x="542093" y="3578434"/>
            <a:ext cx="11104251" cy="29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869957" y="2214494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cs typeface="微软雅黑"/>
              </a:rPr>
              <a:t>Conclusion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55482" y="1927041"/>
            <a:ext cx="2017065" cy="2088492"/>
            <a:chOff x="1916015" y="1445280"/>
            <a:chExt cx="1512799" cy="1566369"/>
          </a:xfrm>
        </p:grpSpPr>
        <p:sp>
          <p:nvSpPr>
            <p:cNvPr id="8" name="椭圆 7"/>
            <p:cNvSpPr/>
            <p:nvPr/>
          </p:nvSpPr>
          <p:spPr>
            <a:xfrm>
              <a:off x="1916015" y="1498850"/>
              <a:ext cx="1512799" cy="1512799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3333" dirty="0">
                <a:solidFill>
                  <a:srgbClr val="F2F2F2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64472" y="1445280"/>
              <a:ext cx="821379" cy="154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800" dirty="0">
                  <a:solidFill>
                    <a:srgbClr val="F2F2F2"/>
                  </a:solidFill>
                </a:rPr>
                <a:t>4</a:t>
              </a:r>
              <a:endParaRPr kumimoji="1" lang="zh-CN" altLang="en-US" sz="12800" dirty="0">
                <a:solidFill>
                  <a:srgbClr val="F2F2F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46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14666" y="795132"/>
            <a:ext cx="4964259" cy="4964256"/>
          </a:xfrm>
          <a:prstGeom prst="ellipse">
            <a:avLst/>
          </a:prstGeom>
          <a:noFill/>
          <a:ln>
            <a:solidFill>
              <a:srgbClr val="392C4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80545" y="1061011"/>
            <a:ext cx="4432501" cy="4432499"/>
          </a:xfrm>
          <a:prstGeom prst="ellipse">
            <a:avLst/>
          </a:pr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75007" y="2862898"/>
            <a:ext cx="42450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5400" b="1" dirty="0">
                <a:solidFill>
                  <a:schemeClr val="bg1"/>
                </a:solidFill>
              </a:rPr>
              <a:t>THANK</a:t>
            </a:r>
            <a:r>
              <a:rPr kumimoji="1" lang="zh-CN" altLang="en-US" sz="5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5400" b="1" dirty="0">
                <a:solidFill>
                  <a:schemeClr val="bg1"/>
                </a:solidFill>
              </a:rPr>
              <a:t>YOU!</a:t>
            </a:r>
          </a:p>
        </p:txBody>
      </p:sp>
      <p:sp>
        <p:nvSpPr>
          <p:cNvPr id="6" name="椭圆 5"/>
          <p:cNvSpPr/>
          <p:nvPr/>
        </p:nvSpPr>
        <p:spPr>
          <a:xfrm>
            <a:off x="3842064" y="1782532"/>
            <a:ext cx="358845" cy="358845"/>
          </a:xfrm>
          <a:prstGeom prst="ellipse">
            <a:avLst/>
          </a:prstGeom>
          <a:solidFill>
            <a:srgbClr val="FB94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313046" y="3573950"/>
            <a:ext cx="358845" cy="358845"/>
          </a:xfrm>
          <a:prstGeom prst="ellipse">
            <a:avLst/>
          </a:prstGeom>
          <a:solidFill>
            <a:srgbClr val="F03F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9300" y="4069933"/>
            <a:ext cx="388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Team-8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Xu Zhu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Xue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Guo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Yunjia</a:t>
            </a:r>
            <a:r>
              <a:rPr lang="en-US" altLang="zh-CN" dirty="0">
                <a:solidFill>
                  <a:schemeClr val="bg1"/>
                </a:solidFill>
              </a:rPr>
              <a:t> Wang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Lan</a:t>
            </a:r>
            <a:r>
              <a:rPr lang="en-US" altLang="zh-CN" dirty="0">
                <a:solidFill>
                  <a:schemeClr val="bg1"/>
                </a:solidFill>
              </a:rPr>
              <a:t> Liu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Mingjian</a:t>
            </a:r>
            <a:r>
              <a:rPr lang="en-US" altLang="zh-CN" dirty="0">
                <a:solidFill>
                  <a:schemeClr val="bg1"/>
                </a:solidFill>
              </a:rPr>
              <a:t> Luo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5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 flipH="1">
            <a:off x="-1716139" y="0"/>
            <a:ext cx="8137799" cy="6858000"/>
          </a:xfrm>
          <a:custGeom>
            <a:avLst/>
            <a:gdLst/>
            <a:ahLst/>
            <a:cxnLst/>
            <a:rect l="l" t="t" r="r" b="b"/>
            <a:pathLst>
              <a:path w="6103349" h="5143500">
                <a:moveTo>
                  <a:pt x="2211962" y="0"/>
                </a:moveTo>
                <a:lnTo>
                  <a:pt x="3342730" y="0"/>
                </a:lnTo>
                <a:lnTo>
                  <a:pt x="3891387" y="0"/>
                </a:lnTo>
                <a:lnTo>
                  <a:pt x="6103349" y="0"/>
                </a:lnTo>
                <a:lnTo>
                  <a:pt x="6103349" y="5143500"/>
                </a:lnTo>
                <a:lnTo>
                  <a:pt x="334273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3173" y="1629000"/>
            <a:ext cx="2294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smtClean="0">
                <a:solidFill>
                  <a:prstClr val="white"/>
                </a:solidFill>
                <a:ea typeface="宋体"/>
              </a:rPr>
              <a:t>Overall </a:t>
            </a:r>
            <a:endParaRPr kumimoji="1" lang="zh-CN" altLang="en-US" sz="4000" b="1" dirty="0">
              <a:solidFill>
                <a:srgbClr val="F6573E"/>
              </a:solidFill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3174" y="2469357"/>
            <a:ext cx="3372865" cy="330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smtClean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9413613" y="348755"/>
            <a:ext cx="2228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sz="3200" b="1" dirty="0">
                <a:solidFill>
                  <a:prstClr val="white"/>
                </a:solidFill>
                <a:ea typeface="宋体"/>
              </a:rPr>
              <a:t>CONTENTS</a:t>
            </a:r>
            <a:endParaRPr lang="zh-CN" altLang="en-US" sz="3200" b="1" dirty="0">
              <a:solidFill>
                <a:prstClr val="black"/>
              </a:solidFill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57330" y="1473888"/>
            <a:ext cx="2649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smtClean="0">
                <a:solidFill>
                  <a:prstClr val="white"/>
                </a:solidFill>
                <a:cs typeface="微软雅黑"/>
              </a:rPr>
              <a:t>Introduction</a:t>
            </a:r>
          </a:p>
        </p:txBody>
      </p:sp>
      <p:sp>
        <p:nvSpPr>
          <p:cNvPr id="8" name="椭圆 7"/>
          <p:cNvSpPr/>
          <p:nvPr/>
        </p:nvSpPr>
        <p:spPr>
          <a:xfrm>
            <a:off x="11222351" y="1596139"/>
            <a:ext cx="227175" cy="227175"/>
          </a:xfrm>
          <a:prstGeom prst="ellipse">
            <a:avLst/>
          </a:prstGeom>
          <a:solidFill>
            <a:srgbClr val="FB9460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62877" y="2404785"/>
            <a:ext cx="25436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smtClean="0">
                <a:solidFill>
                  <a:prstClr val="white"/>
                </a:solidFill>
                <a:cs typeface="微软雅黑"/>
              </a:rPr>
              <a:t>Process</a:t>
            </a:r>
            <a:r>
              <a:rPr lang="zh-CN" altLang="en-US" sz="3200" dirty="0" smtClean="0">
                <a:solidFill>
                  <a:prstClr val="white"/>
                </a:solidFill>
                <a:cs typeface="微软雅黑"/>
              </a:rPr>
              <a:t> </a:t>
            </a:r>
            <a:endParaRPr lang="zh-CN" altLang="en-US" sz="3200" dirty="0">
              <a:solidFill>
                <a:prstClr val="white"/>
              </a:solidFill>
              <a:cs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222351" y="2554849"/>
            <a:ext cx="227175" cy="227175"/>
          </a:xfrm>
          <a:prstGeom prst="ellipse">
            <a:avLst/>
          </a:prstGeom>
          <a:solidFill>
            <a:srgbClr val="FB9460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ea typeface="宋体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62877" y="3335682"/>
            <a:ext cx="25436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smtClean="0">
                <a:solidFill>
                  <a:prstClr val="white"/>
                </a:solidFill>
                <a:ea typeface="微软雅黑"/>
              </a:rPr>
              <a:t>Interface</a:t>
            </a:r>
          </a:p>
        </p:txBody>
      </p:sp>
      <p:sp>
        <p:nvSpPr>
          <p:cNvPr id="16" name="椭圆 15"/>
          <p:cNvSpPr/>
          <p:nvPr/>
        </p:nvSpPr>
        <p:spPr>
          <a:xfrm>
            <a:off x="11222351" y="3513558"/>
            <a:ext cx="227175" cy="227175"/>
          </a:xfrm>
          <a:prstGeom prst="ellipse">
            <a:avLst/>
          </a:prstGeom>
          <a:solidFill>
            <a:srgbClr val="FB9460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ea typeface="宋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62877" y="4293468"/>
            <a:ext cx="25436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smtClean="0">
                <a:solidFill>
                  <a:prstClr val="white"/>
                </a:solidFill>
                <a:cs typeface="微软雅黑"/>
              </a:rPr>
              <a:t>Conclusion</a:t>
            </a:r>
            <a:r>
              <a:rPr lang="zh-CN" altLang="en-US" sz="3200" dirty="0" smtClean="0">
                <a:solidFill>
                  <a:prstClr val="white"/>
                </a:solidFill>
                <a:cs typeface="微软雅黑"/>
              </a:rPr>
              <a:t> </a:t>
            </a:r>
            <a:endParaRPr lang="zh-CN" altLang="en-US" sz="3200" dirty="0">
              <a:solidFill>
                <a:prstClr val="white"/>
              </a:solidFill>
              <a:cs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222351" y="4472269"/>
            <a:ext cx="227175" cy="227175"/>
          </a:xfrm>
          <a:prstGeom prst="ellipse">
            <a:avLst/>
          </a:prstGeom>
          <a:solidFill>
            <a:srgbClr val="FB9460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566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69958" y="2214494"/>
            <a:ext cx="3797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cs typeface="微软雅黑"/>
              </a:rPr>
              <a:t>Introduction</a:t>
            </a:r>
            <a:endParaRPr lang="zh-CN" altLang="en-US" sz="4800" dirty="0">
              <a:solidFill>
                <a:prstClr val="white"/>
              </a:solidFill>
              <a:cs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55482" y="1927041"/>
            <a:ext cx="2017065" cy="2088492"/>
            <a:chOff x="1916015" y="1445280"/>
            <a:chExt cx="1512799" cy="1566369"/>
          </a:xfrm>
        </p:grpSpPr>
        <p:sp>
          <p:nvSpPr>
            <p:cNvPr id="3" name="椭圆 2"/>
            <p:cNvSpPr/>
            <p:nvPr/>
          </p:nvSpPr>
          <p:spPr>
            <a:xfrm>
              <a:off x="1916015" y="1498850"/>
              <a:ext cx="1512799" cy="1512799"/>
            </a:xfrm>
            <a:prstGeom prst="ellipse">
              <a:avLst/>
            </a:prstGeom>
            <a:solidFill>
              <a:srgbClr val="FB94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3333" dirty="0">
                <a:solidFill>
                  <a:srgbClr val="F2F2F2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264472" y="1445280"/>
              <a:ext cx="821379" cy="154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800" dirty="0">
                  <a:solidFill>
                    <a:srgbClr val="F2F2F2"/>
                  </a:solidFill>
                </a:rPr>
                <a:t>1</a:t>
              </a:r>
              <a:endParaRPr kumimoji="1" lang="zh-CN" altLang="en-US" sz="12800" dirty="0">
                <a:solidFill>
                  <a:srgbClr val="F2F2F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7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/>
        </p:nvSpPr>
        <p:spPr>
          <a:xfrm>
            <a:off x="5644217" y="0"/>
            <a:ext cx="8137799" cy="6858000"/>
          </a:xfrm>
          <a:custGeom>
            <a:avLst/>
            <a:gdLst/>
            <a:ahLst/>
            <a:cxnLst/>
            <a:rect l="l" t="t" r="r" b="b"/>
            <a:pathLst>
              <a:path w="6103349" h="5143500">
                <a:moveTo>
                  <a:pt x="2211962" y="0"/>
                </a:moveTo>
                <a:lnTo>
                  <a:pt x="3342730" y="0"/>
                </a:lnTo>
                <a:lnTo>
                  <a:pt x="3891387" y="0"/>
                </a:lnTo>
                <a:lnTo>
                  <a:pt x="6103349" y="0"/>
                </a:lnTo>
                <a:lnTo>
                  <a:pt x="6103349" y="5143500"/>
                </a:lnTo>
                <a:lnTo>
                  <a:pt x="334273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9605266" y="1629001"/>
            <a:ext cx="1877438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2133" b="1" dirty="0" smtClean="0">
                <a:solidFill>
                  <a:prstClr val="white"/>
                </a:solidFill>
                <a:ea typeface="宋体"/>
              </a:rPr>
              <a:t>The Helix </a:t>
            </a:r>
          </a:p>
          <a:p>
            <a:pPr algn="r"/>
            <a:r>
              <a:rPr kumimoji="1" lang="en-US" altLang="zh-CN" sz="2133" b="1" dirty="0" smtClean="0">
                <a:solidFill>
                  <a:prstClr val="white"/>
                </a:solidFill>
                <a:ea typeface="宋体"/>
              </a:rPr>
              <a:t>A smart park</a:t>
            </a:r>
            <a:endParaRPr kumimoji="1" lang="zh-CN" altLang="en-US" sz="2133" b="1" dirty="0">
              <a:solidFill>
                <a:srgbClr val="F6573E"/>
              </a:solidFill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8109838" y="2469357"/>
            <a:ext cx="408374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prstClr val="white"/>
                </a:solidFill>
              </a:rPr>
              <a:t>The helix is a park in Falkirk.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prstClr val="white"/>
                </a:solidFill>
              </a:rPr>
              <a:t>We make it </a:t>
            </a:r>
            <a:r>
              <a:rPr lang="en-US" altLang="zh-CN" sz="2000" dirty="0" smtClean="0">
                <a:solidFill>
                  <a:prstClr val="white"/>
                </a:solidFill>
              </a:rPr>
              <a:t>interact </a:t>
            </a:r>
            <a:r>
              <a:rPr lang="en-US" altLang="zh-CN" sz="2000" dirty="0">
                <a:solidFill>
                  <a:prstClr val="white"/>
                </a:solidFill>
              </a:rPr>
              <a:t>with visitors and attract more people to feel each point in the Falkirk </a:t>
            </a:r>
            <a:r>
              <a:rPr lang="zh-CN" altLang="en-US" sz="2000" dirty="0" smtClean="0">
                <a:solidFill>
                  <a:prstClr val="white"/>
                </a:solidFill>
              </a:rPr>
              <a:t>。</a:t>
            </a:r>
            <a:endParaRPr lang="zh-CN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1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1"/>
            <a:ext cx="12192000" cy="1280956"/>
          </a:xfrm>
          <a:prstGeom prst="rect">
            <a:avLst/>
          </a:pr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" name="组 3"/>
          <p:cNvGrpSpPr/>
          <p:nvPr/>
        </p:nvGrpSpPr>
        <p:grpSpPr>
          <a:xfrm>
            <a:off x="241370" y="128485"/>
            <a:ext cx="5023721" cy="995209"/>
            <a:chOff x="204854" y="47511"/>
            <a:chExt cx="3767791" cy="746407"/>
          </a:xfrm>
        </p:grpSpPr>
        <p:sp>
          <p:nvSpPr>
            <p:cNvPr id="5" name="文本框 4"/>
            <p:cNvSpPr txBox="1"/>
            <p:nvPr/>
          </p:nvSpPr>
          <p:spPr>
            <a:xfrm>
              <a:off x="648691" y="438312"/>
              <a:ext cx="3323954" cy="249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333" dirty="0">
                <a:solidFill>
                  <a:srgbClr val="F2F2F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8691" y="131700"/>
              <a:ext cx="1739900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7" dirty="0" smtClean="0">
                  <a:solidFill>
                    <a:prstClr val="white"/>
                  </a:solidFill>
                  <a:cs typeface="微软雅黑"/>
                </a:rPr>
                <a:t>What we do</a:t>
              </a:r>
              <a:r>
                <a:rPr lang="zh-CN" altLang="en-US" sz="2667" dirty="0" smtClean="0">
                  <a:solidFill>
                    <a:prstClr val="white"/>
                  </a:solidFill>
                  <a:cs typeface="微软雅黑"/>
                </a:rPr>
                <a:t> </a:t>
              </a:r>
              <a:endParaRPr lang="zh-CN" altLang="en-US" sz="2667" dirty="0">
                <a:solidFill>
                  <a:prstClr val="white"/>
                </a:solidFill>
                <a:cs typeface="微软雅黑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4854" y="47511"/>
              <a:ext cx="451085" cy="746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867" dirty="0">
                  <a:solidFill>
                    <a:prstClr val="white"/>
                  </a:solidFill>
                  <a:cs typeface="微软雅黑"/>
                </a:rPr>
                <a:t>1</a:t>
              </a:r>
              <a:endParaRPr lang="zh-CN" altLang="en-US" sz="5867" dirty="0">
                <a:solidFill>
                  <a:prstClr val="white"/>
                </a:solidFill>
                <a:cs typeface="微软雅黑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72192" y="1772816"/>
            <a:ext cx="2576335" cy="3840427"/>
          </a:xfrm>
          <a:prstGeom prst="rect">
            <a:avLst/>
          </a:prstGeom>
          <a:solidFill>
            <a:srgbClr val="FB9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12" name="Picture 4" descr="C:\Documents and Settings\Administrator\桌面\高清配图\高清图片01\18.jpg"/>
          <p:cNvPicPr>
            <a:picLocks noChangeAspect="1" noChangeArrowheads="1"/>
          </p:cNvPicPr>
          <p:nvPr/>
        </p:nvPicPr>
        <p:blipFill rotWithShape="1">
          <a:blip r:embed="rId3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0224" y="1868827"/>
            <a:ext cx="2400268" cy="2400267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874257" y="4350883"/>
            <a:ext cx="184537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 smtClean="0">
                <a:solidFill>
                  <a:srgbClr val="FFFFFF"/>
                </a:solidFill>
                <a:cs typeface="Arial" panose="020B0604020202020204" pitchFamily="34" charset="0"/>
              </a:rPr>
              <a:t>Map</a:t>
            </a:r>
            <a:r>
              <a:rPr lang="en-US" altLang="zh-CN" sz="1867" b="1" dirty="0">
                <a:solidFill>
                  <a:srgbClr val="FFFFFF"/>
                </a:solidFill>
              </a:rPr>
              <a:t> </a:t>
            </a:r>
            <a:r>
              <a:rPr lang="en-US" altLang="zh-CN" sz="1867" b="1" dirty="0" smtClean="0">
                <a:solidFill>
                  <a:srgbClr val="FFFFFF"/>
                </a:solidFill>
              </a:rPr>
              <a:t>compute</a:t>
            </a:r>
            <a:endParaRPr lang="en-US" altLang="zh-CN" sz="1867" b="1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3813" y="1772816"/>
            <a:ext cx="2576335" cy="3840427"/>
          </a:xfrm>
          <a:prstGeom prst="rect">
            <a:avLst/>
          </a:prstGeom>
          <a:solidFill>
            <a:srgbClr val="F03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13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4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00611" y="3116965"/>
            <a:ext cx="2400268" cy="240026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3606575" y="1884983"/>
            <a:ext cx="18473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1867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5436" y="1772816"/>
            <a:ext cx="2576335" cy="3840427"/>
          </a:xfrm>
          <a:prstGeom prst="rect">
            <a:avLst/>
          </a:prstGeom>
          <a:solidFill>
            <a:srgbClr val="392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14" name="Picture 5" descr="C:\Documents and Settings\Administrator\桌面\高清配图\高清图片01\19.jpg"/>
          <p:cNvPicPr>
            <a:picLocks noChangeAspect="1" noChangeArrowheads="1"/>
          </p:cNvPicPr>
          <p:nvPr/>
        </p:nvPicPr>
        <p:blipFill rotWithShape="1">
          <a:blip r:embed="rId5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43469" y="1868827"/>
            <a:ext cx="2400267" cy="2400267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6339767" y="4374903"/>
            <a:ext cx="185178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 smtClean="0">
                <a:solidFill>
                  <a:srgbClr val="FFFFFF"/>
                </a:solidFill>
                <a:cs typeface="Arial" panose="020B0604020202020204" pitchFamily="34" charset="0"/>
              </a:rPr>
              <a:t>Web front-end</a:t>
            </a:r>
            <a:endParaRPr lang="en-US" altLang="zh-CN" sz="1867" b="1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97057" y="1772816"/>
            <a:ext cx="2576335" cy="384042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15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6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85087" y="3116965"/>
            <a:ext cx="2400267" cy="240026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9094078" y="1881717"/>
            <a:ext cx="2467342" cy="66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 smtClean="0">
                <a:solidFill>
                  <a:srgbClr val="FFFFFF"/>
                </a:solidFill>
                <a:cs typeface="Arial" panose="020B0604020202020204" pitchFamily="34" charset="0"/>
              </a:rPr>
              <a:t>Link back-end with </a:t>
            </a:r>
          </a:p>
          <a:p>
            <a:r>
              <a:rPr lang="en-US" altLang="zh-CN" sz="1867" b="1" dirty="0" smtClean="0">
                <a:solidFill>
                  <a:srgbClr val="FFFFFF"/>
                </a:solidFill>
                <a:cs typeface="Arial" panose="020B0604020202020204" pitchFamily="34" charset="0"/>
              </a:rPr>
              <a:t>Font-end</a:t>
            </a:r>
            <a:endParaRPr lang="en-US" altLang="zh-CN" sz="1867" b="1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00611" y="1967981"/>
            <a:ext cx="228620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 err="1" smtClean="0">
                <a:solidFill>
                  <a:srgbClr val="FFFFFF"/>
                </a:solidFill>
                <a:cs typeface="Arial" panose="020B0604020202020204" pitchFamily="34" charset="0"/>
              </a:rPr>
              <a:t>Rasberry</a:t>
            </a:r>
            <a:r>
              <a:rPr lang="en-US" altLang="zh-CN" sz="1867" b="1" dirty="0" smtClean="0">
                <a:solidFill>
                  <a:srgbClr val="FFFFFF"/>
                </a:solidFill>
                <a:cs typeface="Arial" panose="020B0604020202020204" pitchFamily="34" charset="0"/>
              </a:rPr>
              <a:t> pi sensor</a:t>
            </a:r>
          </a:p>
        </p:txBody>
      </p:sp>
    </p:spTree>
    <p:extLst>
      <p:ext uri="{BB962C8B-B14F-4D97-AF65-F5344CB8AC3E}">
        <p14:creationId xmlns:p14="http://schemas.microsoft.com/office/powerpoint/2010/main" val="193882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869957" y="2214494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prstClr val="white"/>
                </a:solidFill>
                <a:cs typeface="微软雅黑"/>
              </a:rPr>
              <a:t>How it work</a:t>
            </a:r>
            <a:endParaRPr lang="zh-CN" altLang="en-US" sz="4800" dirty="0">
              <a:solidFill>
                <a:prstClr val="white"/>
              </a:solidFill>
              <a:cs typeface="微软雅黑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55482" y="1927041"/>
            <a:ext cx="2017065" cy="2088492"/>
            <a:chOff x="1916015" y="1445280"/>
            <a:chExt cx="1512799" cy="1566369"/>
          </a:xfrm>
        </p:grpSpPr>
        <p:sp>
          <p:nvSpPr>
            <p:cNvPr id="8" name="椭圆 7"/>
            <p:cNvSpPr/>
            <p:nvPr/>
          </p:nvSpPr>
          <p:spPr>
            <a:xfrm>
              <a:off x="1916015" y="1498850"/>
              <a:ext cx="1512799" cy="1512799"/>
            </a:xfrm>
            <a:prstGeom prst="ellipse">
              <a:avLst/>
            </a:prstGeom>
            <a:solidFill>
              <a:srgbClr val="F03F3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kumimoji="1" lang="zh-CN" altLang="en-US" sz="13333" dirty="0">
                <a:solidFill>
                  <a:srgbClr val="F2F2F2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64472" y="1445280"/>
              <a:ext cx="821379" cy="15465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800" dirty="0">
                  <a:solidFill>
                    <a:srgbClr val="F2F2F2"/>
                  </a:solidFill>
                </a:rPr>
                <a:t>2</a:t>
              </a:r>
              <a:endParaRPr kumimoji="1" lang="zh-CN" altLang="en-US" sz="12800" dirty="0">
                <a:solidFill>
                  <a:srgbClr val="F2F2F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0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1"/>
            <a:ext cx="12192000" cy="1280956"/>
          </a:xfrm>
          <a:prstGeom prst="rect">
            <a:avLst/>
          </a:pr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241370" y="128485"/>
            <a:ext cx="601447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867" dirty="0">
                <a:solidFill>
                  <a:prstClr val="white"/>
                </a:solidFill>
                <a:cs typeface="微软雅黑"/>
              </a:rPr>
              <a:t>2</a:t>
            </a:r>
            <a:endParaRPr lang="zh-CN" altLang="en-US" sz="5867" dirty="0">
              <a:solidFill>
                <a:prstClr val="white"/>
              </a:solidFill>
              <a:cs typeface="微软雅黑"/>
            </a:endParaRPr>
          </a:p>
        </p:txBody>
      </p:sp>
      <p:sp>
        <p:nvSpPr>
          <p:cNvPr id="28" name="矩形 55"/>
          <p:cNvSpPr/>
          <p:nvPr/>
        </p:nvSpPr>
        <p:spPr>
          <a:xfrm>
            <a:off x="602076" y="4901423"/>
            <a:ext cx="43520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HelveticaNeueLT Pro 67 MdCnO" panose="020B0606030502030204" pitchFamily="34" charset="0"/>
                <a:sym typeface="News Gothic MT" charset="0"/>
              </a:rPr>
              <a:t>Family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HelveticaNeueLT Pro 67 MdCnO" panose="020B0606030502030204" pitchFamily="34" charset="0"/>
                <a:sym typeface="News Gothic MT" charset="0"/>
              </a:rPr>
              <a:t>Couple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HelveticaNeueLT Pro 67 MdCnO" panose="020B0606030502030204" pitchFamily="34" charset="0"/>
                <a:sym typeface="News Gothic MT" charset="0"/>
              </a:rPr>
              <a:t>Fitness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HelveticaNeueLT Pro 67 MdCnO" panose="020B0606030502030204" pitchFamily="34" charset="0"/>
                <a:sym typeface="News Gothic MT" charset="0"/>
              </a:rPr>
              <a:t>Walk dog</a:t>
            </a:r>
          </a:p>
        </p:txBody>
      </p:sp>
      <p:sp>
        <p:nvSpPr>
          <p:cNvPr id="41" name="矩形 40"/>
          <p:cNvSpPr/>
          <p:nvPr/>
        </p:nvSpPr>
        <p:spPr>
          <a:xfrm>
            <a:off x="602076" y="4087411"/>
            <a:ext cx="4665123" cy="584775"/>
          </a:xfrm>
          <a:prstGeom prst="rect">
            <a:avLst/>
          </a:prstGeom>
          <a:solidFill>
            <a:srgbClr val="392C47"/>
          </a:solidFill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Meet different people’s needs</a:t>
            </a:r>
            <a:endParaRPr lang="zh-CN" altLang="zh-CN" sz="32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28" y="2537779"/>
            <a:ext cx="1549632" cy="154963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86" y="1549355"/>
            <a:ext cx="1733491" cy="1733491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86" y="4901423"/>
            <a:ext cx="1518247" cy="151824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90" y="3425990"/>
            <a:ext cx="2053478" cy="2053478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24" y="1454907"/>
            <a:ext cx="1617934" cy="1617934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833153" y="240737"/>
            <a:ext cx="272542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 smtClean="0">
                <a:solidFill>
                  <a:prstClr val="white"/>
                </a:solidFill>
                <a:cs typeface="微软雅黑"/>
              </a:rPr>
              <a:t>Different visitors</a:t>
            </a:r>
            <a:endParaRPr lang="zh-CN" altLang="en-US" sz="2667" dirty="0">
              <a:solidFill>
                <a:prstClr val="white"/>
              </a:solidFill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2650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1"/>
            <a:ext cx="12192000" cy="1280956"/>
          </a:xfrm>
          <a:prstGeom prst="rect">
            <a:avLst/>
          </a:pr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3" name="组 2"/>
          <p:cNvGrpSpPr/>
          <p:nvPr/>
        </p:nvGrpSpPr>
        <p:grpSpPr>
          <a:xfrm>
            <a:off x="241370" y="128485"/>
            <a:ext cx="3671472" cy="995209"/>
            <a:chOff x="204854" y="47511"/>
            <a:chExt cx="2753604" cy="746407"/>
          </a:xfrm>
        </p:grpSpPr>
        <p:sp>
          <p:nvSpPr>
            <p:cNvPr id="5" name="文本框 4"/>
            <p:cNvSpPr txBox="1"/>
            <p:nvPr/>
          </p:nvSpPr>
          <p:spPr>
            <a:xfrm>
              <a:off x="648691" y="131700"/>
              <a:ext cx="2309767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7" dirty="0" smtClean="0">
                  <a:solidFill>
                    <a:prstClr val="white"/>
                  </a:solidFill>
                  <a:cs typeface="微软雅黑"/>
                </a:rPr>
                <a:t>Different weather</a:t>
              </a:r>
              <a:endParaRPr lang="zh-CN" altLang="en-US" sz="2667" dirty="0">
                <a:solidFill>
                  <a:prstClr val="white"/>
                </a:solidFill>
                <a:cs typeface="微软雅黑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4854" y="47511"/>
              <a:ext cx="451085" cy="746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867" dirty="0">
                  <a:solidFill>
                    <a:prstClr val="white"/>
                  </a:solidFill>
                  <a:cs typeface="微软雅黑"/>
                </a:rPr>
                <a:t>2</a:t>
              </a:r>
              <a:endParaRPr lang="zh-CN" altLang="en-US" sz="5867" dirty="0">
                <a:solidFill>
                  <a:prstClr val="white"/>
                </a:solidFill>
                <a:cs typeface="微软雅黑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335720" y="1490622"/>
            <a:ext cx="5184576" cy="2304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679048" y="1458303"/>
            <a:ext cx="5184576" cy="2304256"/>
          </a:xfrm>
          <a:prstGeom prst="rect">
            <a:avLst/>
          </a:prstGeom>
          <a:solidFill>
            <a:srgbClr val="F03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9" name="直接连接符 19"/>
          <p:cNvCxnSpPr/>
          <p:nvPr/>
        </p:nvCxnSpPr>
        <p:spPr>
          <a:xfrm>
            <a:off x="6000783" y="1533770"/>
            <a:ext cx="0" cy="4224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/>
        </p:nvSpPr>
        <p:spPr>
          <a:xfrm>
            <a:off x="2975419" y="4615488"/>
            <a:ext cx="2339573" cy="8490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 i="1">
                <a:solidFill>
                  <a:srgbClr val="1D8AC1"/>
                </a:solidFill>
              </a:defRPr>
            </a:lvl1pPr>
          </a:lstStyle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zh-CN" sz="2000" b="0" i="0" dirty="0">
                <a:solidFill>
                  <a:srgbClr val="000000"/>
                </a:solidFill>
              </a:rPr>
              <a:t>Route</a:t>
            </a:r>
            <a:r>
              <a:rPr lang="en-US" altLang="zh-CN" sz="2000" i="0" dirty="0">
                <a:solidFill>
                  <a:srgbClr val="000000"/>
                </a:solidFill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</a:rPr>
              <a:t>include</a:t>
            </a:r>
            <a:r>
              <a:rPr lang="en-US" altLang="zh-CN" sz="2000" i="0" dirty="0">
                <a:solidFill>
                  <a:srgbClr val="000000"/>
                </a:solidFill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</a:rPr>
              <a:t>more</a:t>
            </a:r>
            <a:r>
              <a:rPr lang="en-US" altLang="zh-CN" sz="2000" i="0" dirty="0">
                <a:solidFill>
                  <a:srgbClr val="000000"/>
                </a:solidFill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</a:rPr>
              <a:t>place</a:t>
            </a:r>
          </a:p>
        </p:txBody>
      </p:sp>
      <p:sp>
        <p:nvSpPr>
          <p:cNvPr id="12" name="矩形 11"/>
          <p:cNvSpPr/>
          <p:nvPr/>
        </p:nvSpPr>
        <p:spPr>
          <a:xfrm>
            <a:off x="8976013" y="4648155"/>
            <a:ext cx="2401421" cy="44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en-US" altLang="zh-CN" sz="2000" dirty="0" smtClean="0">
                <a:solidFill>
                  <a:srgbClr val="000000"/>
                </a:solidFill>
              </a:rPr>
              <a:t>Map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6431731" y="1479558"/>
            <a:ext cx="822948" cy="163218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下箭头 14"/>
          <p:cNvSpPr/>
          <p:nvPr/>
        </p:nvSpPr>
        <p:spPr>
          <a:xfrm rot="10800000">
            <a:off x="4903518" y="2141442"/>
            <a:ext cx="822948" cy="1632181"/>
          </a:xfrm>
          <a:prstGeom prst="downArrow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6" name="TextBox 26"/>
          <p:cNvSpPr txBox="1"/>
          <p:nvPr/>
        </p:nvSpPr>
        <p:spPr>
          <a:xfrm>
            <a:off x="7391838" y="1586424"/>
            <a:ext cx="3168351" cy="9952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5867" dirty="0" smtClean="0">
                <a:solidFill>
                  <a:schemeClr val="bg1"/>
                </a:solidFill>
              </a:rPr>
              <a:t>Rainy</a:t>
            </a:r>
            <a:endParaRPr lang="zh-CN" altLang="en-US" sz="5867" dirty="0">
              <a:solidFill>
                <a:schemeClr val="bg1"/>
              </a:solidFill>
            </a:endParaRPr>
          </a:p>
        </p:txBody>
      </p:sp>
      <p:sp>
        <p:nvSpPr>
          <p:cNvPr id="17" name="TextBox 27"/>
          <p:cNvSpPr txBox="1"/>
          <p:nvPr/>
        </p:nvSpPr>
        <p:spPr>
          <a:xfrm>
            <a:off x="2297514" y="2622233"/>
            <a:ext cx="2647151" cy="9952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5867" dirty="0" smtClean="0">
                <a:solidFill>
                  <a:schemeClr val="bg1"/>
                </a:solidFill>
              </a:rPr>
              <a:t>sunny</a:t>
            </a:r>
            <a:endParaRPr lang="zh-CN" altLang="en-US" sz="5867" dirty="0">
              <a:solidFill>
                <a:schemeClr val="bg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66" y="3794878"/>
            <a:ext cx="2804278" cy="280427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28" y="3986270"/>
            <a:ext cx="2591745" cy="25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1"/>
            <a:ext cx="12192000" cy="1280956"/>
          </a:xfrm>
          <a:prstGeom prst="rect">
            <a:avLst/>
          </a:pr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3" name="组 2"/>
          <p:cNvGrpSpPr/>
          <p:nvPr/>
        </p:nvGrpSpPr>
        <p:grpSpPr>
          <a:xfrm>
            <a:off x="241370" y="128485"/>
            <a:ext cx="3940777" cy="995209"/>
            <a:chOff x="204854" y="47511"/>
            <a:chExt cx="2955583" cy="746407"/>
          </a:xfrm>
        </p:grpSpPr>
        <p:sp>
          <p:nvSpPr>
            <p:cNvPr id="5" name="文本框 4"/>
            <p:cNvSpPr txBox="1"/>
            <p:nvPr/>
          </p:nvSpPr>
          <p:spPr>
            <a:xfrm>
              <a:off x="648691" y="131700"/>
              <a:ext cx="2511746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67" dirty="0" smtClean="0">
                  <a:solidFill>
                    <a:prstClr val="white"/>
                  </a:solidFill>
                  <a:cs typeface="微软雅黑"/>
                </a:rPr>
                <a:t>Interaction process</a:t>
              </a:r>
              <a:endParaRPr lang="zh-CN" altLang="en-US" sz="2667" dirty="0">
                <a:solidFill>
                  <a:prstClr val="white"/>
                </a:solidFill>
                <a:cs typeface="微软雅黑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4854" y="47511"/>
              <a:ext cx="451085" cy="746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867" dirty="0">
                  <a:solidFill>
                    <a:prstClr val="white"/>
                  </a:solidFill>
                  <a:cs typeface="微软雅黑"/>
                </a:rPr>
                <a:t>2</a:t>
              </a:r>
              <a:endParaRPr lang="zh-CN" altLang="en-US" sz="5867" dirty="0">
                <a:solidFill>
                  <a:prstClr val="white"/>
                </a:solidFill>
                <a:cs typeface="微软雅黑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94" y="3909053"/>
            <a:ext cx="12192000" cy="2948947"/>
          </a:xfrm>
          <a:prstGeom prst="rect">
            <a:avLst/>
          </a:prstGeom>
          <a:solidFill>
            <a:srgbClr val="392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9" name="矩形 38"/>
          <p:cNvSpPr/>
          <p:nvPr/>
        </p:nvSpPr>
        <p:spPr>
          <a:xfrm>
            <a:off x="790440" y="5061182"/>
            <a:ext cx="3099164" cy="40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33" dirty="0" smtClean="0">
                <a:solidFill>
                  <a:schemeClr val="bg1"/>
                </a:solidFill>
                <a:latin typeface="+mn-ea"/>
              </a:rPr>
              <a:t>Get a route</a:t>
            </a:r>
            <a:endParaRPr lang="zh-CN" altLang="en-US" sz="1333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0439" y="4565732"/>
            <a:ext cx="309916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867" b="1" dirty="0" smtClean="0">
                <a:solidFill>
                  <a:schemeClr val="bg1"/>
                </a:solidFill>
              </a:rPr>
              <a:t>Choose what you want 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42835" y="5061182"/>
            <a:ext cx="3099164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33" dirty="0" smtClean="0">
                <a:solidFill>
                  <a:schemeClr val="bg1"/>
                </a:solidFill>
                <a:latin typeface="+mn-ea"/>
              </a:rPr>
              <a:t>Input code</a:t>
            </a:r>
            <a:r>
              <a:rPr lang="zh-CN" altLang="en-US" sz="1333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333" dirty="0" smtClean="0">
                <a:solidFill>
                  <a:schemeClr val="bg1"/>
                </a:solidFill>
                <a:latin typeface="+mn-ea"/>
              </a:rPr>
              <a:t>to get next node information</a:t>
            </a:r>
            <a:endParaRPr lang="zh-CN" altLang="en-US" sz="1333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42833" y="4565732"/>
            <a:ext cx="309916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867" b="1" dirty="0" smtClean="0">
                <a:solidFill>
                  <a:schemeClr val="bg1"/>
                </a:solidFill>
              </a:rPr>
              <a:t>Arrive next node 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95229" y="5061182"/>
            <a:ext cx="3099164" cy="40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33" dirty="0" smtClean="0">
                <a:solidFill>
                  <a:schemeClr val="bg1"/>
                </a:solidFill>
                <a:latin typeface="+mn-ea"/>
              </a:rPr>
              <a:t>Share or get reward</a:t>
            </a:r>
            <a:endParaRPr lang="zh-CN" altLang="en-US" sz="1333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95228" y="4565732"/>
            <a:ext cx="309916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1867" b="1" dirty="0" smtClean="0">
                <a:solidFill>
                  <a:schemeClr val="bg1"/>
                </a:solidFill>
              </a:rPr>
              <a:t>Arrive destination</a:t>
            </a:r>
            <a:endParaRPr lang="zh-CN" altLang="en-US" sz="1867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47" y="2154607"/>
            <a:ext cx="1037244" cy="10372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52" y="2213744"/>
            <a:ext cx="1016365" cy="10163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83" y="2218373"/>
            <a:ext cx="1007108" cy="10071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11" y="2034644"/>
            <a:ext cx="1344201" cy="13442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57" y="2188009"/>
            <a:ext cx="1037472" cy="103747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0" y="2138644"/>
            <a:ext cx="1120737" cy="11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9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99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3A034D"/>
      </a:accent1>
      <a:accent2>
        <a:srgbClr val="FF7F01"/>
      </a:accent2>
      <a:accent3>
        <a:srgbClr val="F9B861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144</Words>
  <Application>Microsoft Office PowerPoint</Application>
  <PresentationFormat>自定义</PresentationFormat>
  <Paragraphs>65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HelveticaNeueLT Pro 67 MdCn</vt:lpstr>
      <vt:lpstr>HelveticaNeueLT Pro 67 MdCnO</vt:lpstr>
      <vt:lpstr>Hiragino Sans GB W3</vt:lpstr>
      <vt:lpstr>News Gothic MT</vt:lpstr>
      <vt:lpstr>宋体</vt:lpstr>
      <vt:lpstr>微软雅黑</vt:lpstr>
      <vt:lpstr>Arial</vt:lpstr>
      <vt:lpstr>Calibri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</cp:lastModifiedBy>
  <cp:revision>102</cp:revision>
  <dcterms:created xsi:type="dcterms:W3CDTF">2015-04-26T00:57:12Z</dcterms:created>
  <dcterms:modified xsi:type="dcterms:W3CDTF">2016-11-06T11:50:03Z</dcterms:modified>
  <cp:category/>
</cp:coreProperties>
</file>