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14BB55-BBBD-4B47-95C0-C62C973DD5A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4A75F89C-3050-402A-AC11-E2DA01A12408}">
      <dgm:prSet/>
      <dgm:spPr/>
      <dgm:t>
        <a:bodyPr/>
        <a:lstStyle/>
        <a:p>
          <a:r>
            <a:rPr lang="en-GB" dirty="0"/>
            <a:t>We built a user friendly web app and then we started building mobile friendly </a:t>
          </a:r>
          <a:endParaRPr lang="en-US" dirty="0"/>
        </a:p>
      </dgm:t>
    </dgm:pt>
    <dgm:pt modelId="{F20A2F00-DD19-486F-AD70-5163DF42E7A9}" type="parTrans" cxnId="{FADE799E-22DB-409A-AB7B-20B6E62E23B9}">
      <dgm:prSet/>
      <dgm:spPr/>
      <dgm:t>
        <a:bodyPr/>
        <a:lstStyle/>
        <a:p>
          <a:endParaRPr lang="en-US"/>
        </a:p>
      </dgm:t>
    </dgm:pt>
    <dgm:pt modelId="{018F8BF0-978A-408D-907B-376606BA3228}" type="sibTrans" cxnId="{FADE799E-22DB-409A-AB7B-20B6E62E23B9}">
      <dgm:prSet/>
      <dgm:spPr/>
      <dgm:t>
        <a:bodyPr/>
        <a:lstStyle/>
        <a:p>
          <a:endParaRPr lang="en-US"/>
        </a:p>
      </dgm:t>
    </dgm:pt>
    <dgm:pt modelId="{C72FBA38-D5E2-4212-AC51-87FB88680674}">
      <dgm:prSet/>
      <dgm:spPr/>
      <dgm:t>
        <a:bodyPr/>
        <a:lstStyle/>
        <a:p>
          <a:r>
            <a:rPr lang="en-GB" dirty="0"/>
            <a:t>We implemented a quiz there </a:t>
          </a:r>
          <a:endParaRPr lang="en-US" dirty="0"/>
        </a:p>
      </dgm:t>
    </dgm:pt>
    <dgm:pt modelId="{07FEA96D-463A-4746-A78A-FCF03A923EF8}" type="parTrans" cxnId="{CA04BFFF-4A42-4E64-81C4-BA36CF57CC45}">
      <dgm:prSet/>
      <dgm:spPr/>
      <dgm:t>
        <a:bodyPr/>
        <a:lstStyle/>
        <a:p>
          <a:endParaRPr lang="en-US"/>
        </a:p>
      </dgm:t>
    </dgm:pt>
    <dgm:pt modelId="{D0DCFAE6-706E-4CE5-9264-F914DAC3420C}" type="sibTrans" cxnId="{CA04BFFF-4A42-4E64-81C4-BA36CF57CC45}">
      <dgm:prSet/>
      <dgm:spPr/>
      <dgm:t>
        <a:bodyPr/>
        <a:lstStyle/>
        <a:p>
          <a:endParaRPr lang="en-US"/>
        </a:p>
      </dgm:t>
    </dgm:pt>
    <dgm:pt modelId="{F676282A-1147-4018-9A68-448F294AE09B}">
      <dgm:prSet/>
      <dgm:spPr/>
      <dgm:t>
        <a:bodyPr/>
        <a:lstStyle/>
        <a:p>
          <a:r>
            <a:rPr lang="en-GB" dirty="0"/>
            <a:t>The quiz is using open source data with 5 attributes for four countries-United Kingdom, Rwanda ,India, Indonesia.</a:t>
          </a:r>
          <a:endParaRPr lang="en-US" dirty="0"/>
        </a:p>
      </dgm:t>
    </dgm:pt>
    <dgm:pt modelId="{2A29A4D9-E1DE-495D-98B2-3277FAB11121}" type="parTrans" cxnId="{0C8E031F-A2E5-4B0A-877D-6A1419C6DBF0}">
      <dgm:prSet/>
      <dgm:spPr/>
      <dgm:t>
        <a:bodyPr/>
        <a:lstStyle/>
        <a:p>
          <a:endParaRPr lang="en-US"/>
        </a:p>
      </dgm:t>
    </dgm:pt>
    <dgm:pt modelId="{3CFCC409-8B97-46C1-BA04-C5F0E0FF258F}" type="sibTrans" cxnId="{0C8E031F-A2E5-4B0A-877D-6A1419C6DBF0}">
      <dgm:prSet/>
      <dgm:spPr/>
      <dgm:t>
        <a:bodyPr/>
        <a:lstStyle/>
        <a:p>
          <a:endParaRPr lang="en-US"/>
        </a:p>
      </dgm:t>
    </dgm:pt>
    <dgm:pt modelId="{2681238D-7E68-421C-A31A-D361CC97A764}">
      <dgm:prSet/>
      <dgm:spPr/>
      <dgm:t>
        <a:bodyPr/>
        <a:lstStyle/>
        <a:p>
          <a:r>
            <a:rPr lang="en-GB" dirty="0"/>
            <a:t>We made our project more interactive by  utilising a game/ entertainment</a:t>
          </a:r>
          <a:endParaRPr lang="en-US" dirty="0"/>
        </a:p>
      </dgm:t>
    </dgm:pt>
    <dgm:pt modelId="{F71C7B6D-5CC4-42F0-9555-55DB4E407667}" type="parTrans" cxnId="{20095994-D3F3-4696-AD27-CBEE0CE1C5C2}">
      <dgm:prSet/>
      <dgm:spPr/>
      <dgm:t>
        <a:bodyPr/>
        <a:lstStyle/>
        <a:p>
          <a:endParaRPr lang="en-US"/>
        </a:p>
      </dgm:t>
    </dgm:pt>
    <dgm:pt modelId="{DD2C388F-4234-4434-B231-393DADEF700D}" type="sibTrans" cxnId="{20095994-D3F3-4696-AD27-CBEE0CE1C5C2}">
      <dgm:prSet/>
      <dgm:spPr/>
      <dgm:t>
        <a:bodyPr/>
        <a:lstStyle/>
        <a:p>
          <a:endParaRPr lang="en-US"/>
        </a:p>
      </dgm:t>
    </dgm:pt>
    <dgm:pt modelId="{1183FB87-ECF1-4259-B209-7B50C5590265}" type="pres">
      <dgm:prSet presAssocID="{7514BB55-BBBD-4B47-95C0-C62C973DD5A7}" presName="Name0" presStyleCnt="0">
        <dgm:presLayoutVars>
          <dgm:dir/>
          <dgm:resizeHandles val="exact"/>
        </dgm:presLayoutVars>
      </dgm:prSet>
      <dgm:spPr/>
    </dgm:pt>
    <dgm:pt modelId="{76B28F01-8FE5-4C6D-AEF7-2203F01C6CBF}" type="pres">
      <dgm:prSet presAssocID="{4A75F89C-3050-402A-AC11-E2DA01A12408}" presName="node" presStyleLbl="node1" presStyleIdx="0" presStyleCnt="4">
        <dgm:presLayoutVars>
          <dgm:bulletEnabled val="1"/>
        </dgm:presLayoutVars>
      </dgm:prSet>
      <dgm:spPr/>
    </dgm:pt>
    <dgm:pt modelId="{A700DE5C-3BD1-45C2-980E-1A2978DD9BCA}" type="pres">
      <dgm:prSet presAssocID="{018F8BF0-978A-408D-907B-376606BA3228}" presName="sibTrans" presStyleLbl="sibTrans1D1" presStyleIdx="0" presStyleCnt="3"/>
      <dgm:spPr/>
    </dgm:pt>
    <dgm:pt modelId="{567E95D5-9086-474F-9A5C-C39C75E73121}" type="pres">
      <dgm:prSet presAssocID="{018F8BF0-978A-408D-907B-376606BA3228}" presName="connectorText" presStyleLbl="sibTrans1D1" presStyleIdx="0" presStyleCnt="3"/>
      <dgm:spPr/>
    </dgm:pt>
    <dgm:pt modelId="{B8D7CDE1-F251-48F0-937F-9550AD4830B6}" type="pres">
      <dgm:prSet presAssocID="{C72FBA38-D5E2-4212-AC51-87FB88680674}" presName="node" presStyleLbl="node1" presStyleIdx="1" presStyleCnt="4">
        <dgm:presLayoutVars>
          <dgm:bulletEnabled val="1"/>
        </dgm:presLayoutVars>
      </dgm:prSet>
      <dgm:spPr/>
    </dgm:pt>
    <dgm:pt modelId="{C4D873D8-796F-4EF6-967A-03F5DFD55578}" type="pres">
      <dgm:prSet presAssocID="{D0DCFAE6-706E-4CE5-9264-F914DAC3420C}" presName="sibTrans" presStyleLbl="sibTrans1D1" presStyleIdx="1" presStyleCnt="3"/>
      <dgm:spPr/>
    </dgm:pt>
    <dgm:pt modelId="{5F44B3B4-439F-46E1-8B94-4458A384499D}" type="pres">
      <dgm:prSet presAssocID="{D0DCFAE6-706E-4CE5-9264-F914DAC3420C}" presName="connectorText" presStyleLbl="sibTrans1D1" presStyleIdx="1" presStyleCnt="3"/>
      <dgm:spPr/>
    </dgm:pt>
    <dgm:pt modelId="{983F1654-E41A-41EF-8589-932FAF6792AB}" type="pres">
      <dgm:prSet presAssocID="{F676282A-1147-4018-9A68-448F294AE09B}" presName="node" presStyleLbl="node1" presStyleIdx="2" presStyleCnt="4">
        <dgm:presLayoutVars>
          <dgm:bulletEnabled val="1"/>
        </dgm:presLayoutVars>
      </dgm:prSet>
      <dgm:spPr/>
    </dgm:pt>
    <dgm:pt modelId="{BD94B25F-D881-44C2-B282-C7D3AA96AA7D}" type="pres">
      <dgm:prSet presAssocID="{3CFCC409-8B97-46C1-BA04-C5F0E0FF258F}" presName="sibTrans" presStyleLbl="sibTrans1D1" presStyleIdx="2" presStyleCnt="3"/>
      <dgm:spPr/>
    </dgm:pt>
    <dgm:pt modelId="{6E853271-8123-4748-9774-1F061DD45823}" type="pres">
      <dgm:prSet presAssocID="{3CFCC409-8B97-46C1-BA04-C5F0E0FF258F}" presName="connectorText" presStyleLbl="sibTrans1D1" presStyleIdx="2" presStyleCnt="3"/>
      <dgm:spPr/>
    </dgm:pt>
    <dgm:pt modelId="{3553DB61-E567-4381-A321-73252462D778}" type="pres">
      <dgm:prSet presAssocID="{2681238D-7E68-421C-A31A-D361CC97A764}" presName="node" presStyleLbl="node1" presStyleIdx="3" presStyleCnt="4">
        <dgm:presLayoutVars>
          <dgm:bulletEnabled val="1"/>
        </dgm:presLayoutVars>
      </dgm:prSet>
      <dgm:spPr/>
    </dgm:pt>
  </dgm:ptLst>
  <dgm:cxnLst>
    <dgm:cxn modelId="{0C8E031F-A2E5-4B0A-877D-6A1419C6DBF0}" srcId="{7514BB55-BBBD-4B47-95C0-C62C973DD5A7}" destId="{F676282A-1147-4018-9A68-448F294AE09B}" srcOrd="2" destOrd="0" parTransId="{2A29A4D9-E1DE-495D-98B2-3277FAB11121}" sibTransId="{3CFCC409-8B97-46C1-BA04-C5F0E0FF258F}"/>
    <dgm:cxn modelId="{59F3C05D-CF33-4FC9-BF21-E5A0DFC55931}" type="presOf" srcId="{C72FBA38-D5E2-4212-AC51-87FB88680674}" destId="{B8D7CDE1-F251-48F0-937F-9550AD4830B6}" srcOrd="0" destOrd="0" presId="urn:microsoft.com/office/officeart/2016/7/layout/RepeatingBendingProcessNew"/>
    <dgm:cxn modelId="{FDB9EB45-A583-4D74-BFD4-6BBDA38181B0}" type="presOf" srcId="{F676282A-1147-4018-9A68-448F294AE09B}" destId="{983F1654-E41A-41EF-8589-932FAF6792AB}" srcOrd="0" destOrd="0" presId="urn:microsoft.com/office/officeart/2016/7/layout/RepeatingBendingProcessNew"/>
    <dgm:cxn modelId="{20095994-D3F3-4696-AD27-CBEE0CE1C5C2}" srcId="{7514BB55-BBBD-4B47-95C0-C62C973DD5A7}" destId="{2681238D-7E68-421C-A31A-D361CC97A764}" srcOrd="3" destOrd="0" parTransId="{F71C7B6D-5CC4-42F0-9555-55DB4E407667}" sibTransId="{DD2C388F-4234-4434-B231-393DADEF700D}"/>
    <dgm:cxn modelId="{FADE799E-22DB-409A-AB7B-20B6E62E23B9}" srcId="{7514BB55-BBBD-4B47-95C0-C62C973DD5A7}" destId="{4A75F89C-3050-402A-AC11-E2DA01A12408}" srcOrd="0" destOrd="0" parTransId="{F20A2F00-DD19-486F-AD70-5163DF42E7A9}" sibTransId="{018F8BF0-978A-408D-907B-376606BA3228}"/>
    <dgm:cxn modelId="{16B008A3-FEAB-4CFB-82FE-4ED2FCA79071}" type="presOf" srcId="{7514BB55-BBBD-4B47-95C0-C62C973DD5A7}" destId="{1183FB87-ECF1-4259-B209-7B50C5590265}" srcOrd="0" destOrd="0" presId="urn:microsoft.com/office/officeart/2016/7/layout/RepeatingBendingProcessNew"/>
    <dgm:cxn modelId="{B7AAB1A9-8931-4C0F-A46D-B47DF73D05ED}" type="presOf" srcId="{D0DCFAE6-706E-4CE5-9264-F914DAC3420C}" destId="{5F44B3B4-439F-46E1-8B94-4458A384499D}" srcOrd="1" destOrd="0" presId="urn:microsoft.com/office/officeart/2016/7/layout/RepeatingBendingProcessNew"/>
    <dgm:cxn modelId="{662CA6B3-5064-4B2F-A325-0AC2FFA2F406}" type="presOf" srcId="{018F8BF0-978A-408D-907B-376606BA3228}" destId="{A700DE5C-3BD1-45C2-980E-1A2978DD9BCA}" srcOrd="0" destOrd="0" presId="urn:microsoft.com/office/officeart/2016/7/layout/RepeatingBendingProcessNew"/>
    <dgm:cxn modelId="{762083B5-DBF2-421D-AA54-9F3EE84B80CC}" type="presOf" srcId="{D0DCFAE6-706E-4CE5-9264-F914DAC3420C}" destId="{C4D873D8-796F-4EF6-967A-03F5DFD55578}" srcOrd="0" destOrd="0" presId="urn:microsoft.com/office/officeart/2016/7/layout/RepeatingBendingProcessNew"/>
    <dgm:cxn modelId="{7AAFE6C4-EAF3-4D91-9B0B-D8C0C960A196}" type="presOf" srcId="{3CFCC409-8B97-46C1-BA04-C5F0E0FF258F}" destId="{6E853271-8123-4748-9774-1F061DD45823}" srcOrd="1" destOrd="0" presId="urn:microsoft.com/office/officeart/2016/7/layout/RepeatingBendingProcessNew"/>
    <dgm:cxn modelId="{5CA133D4-DD19-4D86-AA00-5946A86713E9}" type="presOf" srcId="{018F8BF0-978A-408D-907B-376606BA3228}" destId="{567E95D5-9086-474F-9A5C-C39C75E73121}" srcOrd="1" destOrd="0" presId="urn:microsoft.com/office/officeart/2016/7/layout/RepeatingBendingProcessNew"/>
    <dgm:cxn modelId="{41049DE6-5316-4078-8616-AB565A829491}" type="presOf" srcId="{2681238D-7E68-421C-A31A-D361CC97A764}" destId="{3553DB61-E567-4381-A321-73252462D778}" srcOrd="0" destOrd="0" presId="urn:microsoft.com/office/officeart/2016/7/layout/RepeatingBendingProcessNew"/>
    <dgm:cxn modelId="{DC55EDEA-1207-4904-A427-8403239BD6B3}" type="presOf" srcId="{4A75F89C-3050-402A-AC11-E2DA01A12408}" destId="{76B28F01-8FE5-4C6D-AEF7-2203F01C6CBF}" srcOrd="0" destOrd="0" presId="urn:microsoft.com/office/officeart/2016/7/layout/RepeatingBendingProcessNew"/>
    <dgm:cxn modelId="{488DD5F7-CAED-4D5A-99DF-5CC5AD893109}" type="presOf" srcId="{3CFCC409-8B97-46C1-BA04-C5F0E0FF258F}" destId="{BD94B25F-D881-44C2-B282-C7D3AA96AA7D}" srcOrd="0" destOrd="0" presId="urn:microsoft.com/office/officeart/2016/7/layout/RepeatingBendingProcessNew"/>
    <dgm:cxn modelId="{CA04BFFF-4A42-4E64-81C4-BA36CF57CC45}" srcId="{7514BB55-BBBD-4B47-95C0-C62C973DD5A7}" destId="{C72FBA38-D5E2-4212-AC51-87FB88680674}" srcOrd="1" destOrd="0" parTransId="{07FEA96D-463A-4746-A78A-FCF03A923EF8}" sibTransId="{D0DCFAE6-706E-4CE5-9264-F914DAC3420C}"/>
    <dgm:cxn modelId="{98B13DB4-5698-414E-947A-1D36C209ED67}" type="presParOf" srcId="{1183FB87-ECF1-4259-B209-7B50C5590265}" destId="{76B28F01-8FE5-4C6D-AEF7-2203F01C6CBF}" srcOrd="0" destOrd="0" presId="urn:microsoft.com/office/officeart/2016/7/layout/RepeatingBendingProcessNew"/>
    <dgm:cxn modelId="{225135EF-FD40-488F-A84B-0124FE827300}" type="presParOf" srcId="{1183FB87-ECF1-4259-B209-7B50C5590265}" destId="{A700DE5C-3BD1-45C2-980E-1A2978DD9BCA}" srcOrd="1" destOrd="0" presId="urn:microsoft.com/office/officeart/2016/7/layout/RepeatingBendingProcessNew"/>
    <dgm:cxn modelId="{2ED2844D-8C80-44F9-A109-550BEE03199C}" type="presParOf" srcId="{A700DE5C-3BD1-45C2-980E-1A2978DD9BCA}" destId="{567E95D5-9086-474F-9A5C-C39C75E73121}" srcOrd="0" destOrd="0" presId="urn:microsoft.com/office/officeart/2016/7/layout/RepeatingBendingProcessNew"/>
    <dgm:cxn modelId="{01389997-752D-4754-924D-05376F138E58}" type="presParOf" srcId="{1183FB87-ECF1-4259-B209-7B50C5590265}" destId="{B8D7CDE1-F251-48F0-937F-9550AD4830B6}" srcOrd="2" destOrd="0" presId="urn:microsoft.com/office/officeart/2016/7/layout/RepeatingBendingProcessNew"/>
    <dgm:cxn modelId="{A39C1DC1-38E2-4BF3-8CF8-2BC890E41222}" type="presParOf" srcId="{1183FB87-ECF1-4259-B209-7B50C5590265}" destId="{C4D873D8-796F-4EF6-967A-03F5DFD55578}" srcOrd="3" destOrd="0" presId="urn:microsoft.com/office/officeart/2016/7/layout/RepeatingBendingProcessNew"/>
    <dgm:cxn modelId="{B64D107F-9DE2-4342-B877-5657D49BAB07}" type="presParOf" srcId="{C4D873D8-796F-4EF6-967A-03F5DFD55578}" destId="{5F44B3B4-439F-46E1-8B94-4458A384499D}" srcOrd="0" destOrd="0" presId="urn:microsoft.com/office/officeart/2016/7/layout/RepeatingBendingProcessNew"/>
    <dgm:cxn modelId="{3C69B318-0BCB-4D1B-8D45-A1F9F31A0676}" type="presParOf" srcId="{1183FB87-ECF1-4259-B209-7B50C5590265}" destId="{983F1654-E41A-41EF-8589-932FAF6792AB}" srcOrd="4" destOrd="0" presId="urn:microsoft.com/office/officeart/2016/7/layout/RepeatingBendingProcessNew"/>
    <dgm:cxn modelId="{39AA956B-3C8B-49AA-A2A9-20646B608611}" type="presParOf" srcId="{1183FB87-ECF1-4259-B209-7B50C5590265}" destId="{BD94B25F-D881-44C2-B282-C7D3AA96AA7D}" srcOrd="5" destOrd="0" presId="urn:microsoft.com/office/officeart/2016/7/layout/RepeatingBendingProcessNew"/>
    <dgm:cxn modelId="{E681B111-F9FF-482B-AD15-3D57FF361B29}" type="presParOf" srcId="{BD94B25F-D881-44C2-B282-C7D3AA96AA7D}" destId="{6E853271-8123-4748-9774-1F061DD45823}" srcOrd="0" destOrd="0" presId="urn:microsoft.com/office/officeart/2016/7/layout/RepeatingBendingProcessNew"/>
    <dgm:cxn modelId="{A6E3F6F1-534A-48A1-B876-0F3414D55D75}" type="presParOf" srcId="{1183FB87-ECF1-4259-B209-7B50C5590265}" destId="{3553DB61-E567-4381-A321-73252462D778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987FFE-C4C5-40AE-ACA2-98C5AE8D4A61}" type="doc">
      <dgm:prSet loTypeId="urn:microsoft.com/office/officeart/2005/8/layout/vList2" loCatId="Inbo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7D11E1-6E86-46C5-96BC-7DB2D423B0FA}">
      <dgm:prSet/>
      <dgm:spPr/>
      <dgm:t>
        <a:bodyPr/>
        <a:lstStyle/>
        <a:p>
          <a:r>
            <a:rPr lang="en-GB" dirty="0"/>
            <a:t>literacy</a:t>
          </a:r>
          <a:endParaRPr lang="en-US" dirty="0"/>
        </a:p>
      </dgm:t>
    </dgm:pt>
    <dgm:pt modelId="{09835C67-D28F-4ACB-8510-58683CF0C724}" type="parTrans" cxnId="{61EBA141-4C6E-45C4-A9D1-607423B344A6}">
      <dgm:prSet/>
      <dgm:spPr/>
      <dgm:t>
        <a:bodyPr/>
        <a:lstStyle/>
        <a:p>
          <a:endParaRPr lang="en-US"/>
        </a:p>
      </dgm:t>
    </dgm:pt>
    <dgm:pt modelId="{E8C097BD-99F0-4717-8262-A21B2A0719EC}" type="sibTrans" cxnId="{61EBA141-4C6E-45C4-A9D1-607423B344A6}">
      <dgm:prSet/>
      <dgm:spPr/>
      <dgm:t>
        <a:bodyPr/>
        <a:lstStyle/>
        <a:p>
          <a:endParaRPr lang="en-US"/>
        </a:p>
      </dgm:t>
    </dgm:pt>
    <dgm:pt modelId="{74659791-4BB4-4F3F-9AF9-5F3F46B1CEEF}">
      <dgm:prSet/>
      <dgm:spPr/>
      <dgm:t>
        <a:bodyPr/>
        <a:lstStyle/>
        <a:p>
          <a:r>
            <a:rPr lang="en-GB" dirty="0"/>
            <a:t>law prohibits child marriage</a:t>
          </a:r>
          <a:endParaRPr lang="en-US" dirty="0"/>
        </a:p>
      </dgm:t>
    </dgm:pt>
    <dgm:pt modelId="{976542FC-6E1B-423F-9BAA-A47848F7E3E1}" type="parTrans" cxnId="{0827E0C6-EA14-4DC3-9434-687566651C95}">
      <dgm:prSet/>
      <dgm:spPr/>
      <dgm:t>
        <a:bodyPr/>
        <a:lstStyle/>
        <a:p>
          <a:endParaRPr lang="en-US"/>
        </a:p>
      </dgm:t>
    </dgm:pt>
    <dgm:pt modelId="{A7B53D22-B2A6-4621-88C2-F325EBC5C14C}" type="sibTrans" cxnId="{0827E0C6-EA14-4DC3-9434-687566651C95}">
      <dgm:prSet/>
      <dgm:spPr/>
      <dgm:t>
        <a:bodyPr/>
        <a:lstStyle/>
        <a:p>
          <a:endParaRPr lang="en-US"/>
        </a:p>
      </dgm:t>
    </dgm:pt>
    <dgm:pt modelId="{4DEAD357-A9D7-4487-BC97-680D483157A4}">
      <dgm:prSet/>
      <dgm:spPr/>
      <dgm:t>
        <a:bodyPr/>
        <a:lstStyle/>
        <a:p>
          <a:r>
            <a:rPr lang="en-GB" dirty="0"/>
            <a:t>maternal mortality </a:t>
          </a:r>
          <a:endParaRPr lang="en-US" dirty="0"/>
        </a:p>
      </dgm:t>
    </dgm:pt>
    <dgm:pt modelId="{2455D621-A661-4625-B65F-8F66D76D4098}" type="parTrans" cxnId="{211E76F0-D371-487C-A69E-44A8E2A7EF9A}">
      <dgm:prSet/>
      <dgm:spPr/>
      <dgm:t>
        <a:bodyPr/>
        <a:lstStyle/>
        <a:p>
          <a:endParaRPr lang="en-US"/>
        </a:p>
      </dgm:t>
    </dgm:pt>
    <dgm:pt modelId="{5068BBED-9A27-42D1-8911-1CA87E981693}" type="sibTrans" cxnId="{211E76F0-D371-487C-A69E-44A8E2A7EF9A}">
      <dgm:prSet/>
      <dgm:spPr/>
      <dgm:t>
        <a:bodyPr/>
        <a:lstStyle/>
        <a:p>
          <a:endParaRPr lang="en-US"/>
        </a:p>
      </dgm:t>
    </dgm:pt>
    <dgm:pt modelId="{D63E2BBC-97ED-44A1-A6CD-06A1E672B891}">
      <dgm:prSet/>
      <dgm:spPr/>
      <dgm:t>
        <a:bodyPr/>
        <a:lstStyle/>
        <a:p>
          <a:r>
            <a:rPr lang="en-GB" dirty="0"/>
            <a:t>employment to population ratio (ages 15-24 female) </a:t>
          </a:r>
          <a:endParaRPr lang="en-US" dirty="0"/>
        </a:p>
      </dgm:t>
    </dgm:pt>
    <dgm:pt modelId="{6C513407-AABE-4DD2-B89D-4C77F060196C}" type="parTrans" cxnId="{7A9F0301-E33A-47FF-BD67-EE3BFE0D0867}">
      <dgm:prSet/>
      <dgm:spPr/>
      <dgm:t>
        <a:bodyPr/>
        <a:lstStyle/>
        <a:p>
          <a:endParaRPr lang="en-US"/>
        </a:p>
      </dgm:t>
    </dgm:pt>
    <dgm:pt modelId="{53169CB5-AB87-4BD4-9566-956CE71CBEC1}" type="sibTrans" cxnId="{7A9F0301-E33A-47FF-BD67-EE3BFE0D0867}">
      <dgm:prSet/>
      <dgm:spPr/>
      <dgm:t>
        <a:bodyPr/>
        <a:lstStyle/>
        <a:p>
          <a:endParaRPr lang="en-US"/>
        </a:p>
      </dgm:t>
    </dgm:pt>
    <dgm:pt modelId="{F4AAB067-90AB-4EA0-BED2-C8A5AA8AFD17}">
      <dgm:prSet/>
      <dgm:spPr/>
      <dgm:t>
        <a:bodyPr/>
        <a:lstStyle/>
        <a:p>
          <a:r>
            <a:rPr lang="en-GB" dirty="0"/>
            <a:t>underage pregnancy </a:t>
          </a:r>
          <a:endParaRPr lang="en-US" dirty="0"/>
        </a:p>
      </dgm:t>
    </dgm:pt>
    <dgm:pt modelId="{FCBCF099-CA40-4A3F-95EF-36F1DD9F53D5}" type="parTrans" cxnId="{B378AAB4-B11F-42EA-9596-7B6E0FF1D9DF}">
      <dgm:prSet/>
      <dgm:spPr/>
      <dgm:t>
        <a:bodyPr/>
        <a:lstStyle/>
        <a:p>
          <a:endParaRPr lang="en-US"/>
        </a:p>
      </dgm:t>
    </dgm:pt>
    <dgm:pt modelId="{0DA1FE7D-26BC-46B2-8FCC-F74D44CFE3F0}" type="sibTrans" cxnId="{B378AAB4-B11F-42EA-9596-7B6E0FF1D9DF}">
      <dgm:prSet/>
      <dgm:spPr/>
      <dgm:t>
        <a:bodyPr/>
        <a:lstStyle/>
        <a:p>
          <a:endParaRPr lang="en-US"/>
        </a:p>
      </dgm:t>
    </dgm:pt>
    <dgm:pt modelId="{0615BA0F-70B3-4C05-9228-26C97BEAC790}" type="pres">
      <dgm:prSet presAssocID="{3A987FFE-C4C5-40AE-ACA2-98C5AE8D4A61}" presName="linear" presStyleCnt="0">
        <dgm:presLayoutVars>
          <dgm:animLvl val="lvl"/>
          <dgm:resizeHandles val="exact"/>
        </dgm:presLayoutVars>
      </dgm:prSet>
      <dgm:spPr/>
    </dgm:pt>
    <dgm:pt modelId="{C682E03C-4A71-4A88-9004-698478E4A053}" type="pres">
      <dgm:prSet presAssocID="{707D11E1-6E86-46C5-96BC-7DB2D423B0F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6ABEB21-60C4-4A7F-8D26-79DEFD8C00AA}" type="pres">
      <dgm:prSet presAssocID="{E8C097BD-99F0-4717-8262-A21B2A0719EC}" presName="spacer" presStyleCnt="0"/>
      <dgm:spPr/>
    </dgm:pt>
    <dgm:pt modelId="{723EBB41-AF7B-4064-BC80-09C567681F39}" type="pres">
      <dgm:prSet presAssocID="{74659791-4BB4-4F3F-9AF9-5F3F46B1CEEF}" presName="parentText" presStyleLbl="node1" presStyleIdx="1" presStyleCnt="5" custLinFactNeighborX="284" custLinFactNeighborY="35434">
        <dgm:presLayoutVars>
          <dgm:chMax val="0"/>
          <dgm:bulletEnabled val="1"/>
        </dgm:presLayoutVars>
      </dgm:prSet>
      <dgm:spPr/>
    </dgm:pt>
    <dgm:pt modelId="{5A0CBFD5-C412-4CA3-BB72-1E6D0C2EAC52}" type="pres">
      <dgm:prSet presAssocID="{A7B53D22-B2A6-4621-88C2-F325EBC5C14C}" presName="spacer" presStyleCnt="0"/>
      <dgm:spPr/>
    </dgm:pt>
    <dgm:pt modelId="{1B9070CC-E898-4EFB-8243-C2D5CECBECA0}" type="pres">
      <dgm:prSet presAssocID="{4DEAD357-A9D7-4487-BC97-680D483157A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C79CCEF-0087-4538-9EBF-4E78000E0A02}" type="pres">
      <dgm:prSet presAssocID="{5068BBED-9A27-42D1-8911-1CA87E981693}" presName="spacer" presStyleCnt="0"/>
      <dgm:spPr/>
    </dgm:pt>
    <dgm:pt modelId="{F3C9DA44-F58D-43EA-8F4E-FC62125A663A}" type="pres">
      <dgm:prSet presAssocID="{D63E2BBC-97ED-44A1-A6CD-06A1E672B89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D594E2E-EC35-41D5-8F07-4E565ABB6937}" type="pres">
      <dgm:prSet presAssocID="{53169CB5-AB87-4BD4-9566-956CE71CBEC1}" presName="spacer" presStyleCnt="0"/>
      <dgm:spPr/>
    </dgm:pt>
    <dgm:pt modelId="{FF7226C7-666D-4CCC-9637-07F43552ADC4}" type="pres">
      <dgm:prSet presAssocID="{F4AAB067-90AB-4EA0-BED2-C8A5AA8AFD1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A9F0301-E33A-47FF-BD67-EE3BFE0D0867}" srcId="{3A987FFE-C4C5-40AE-ACA2-98C5AE8D4A61}" destId="{D63E2BBC-97ED-44A1-A6CD-06A1E672B891}" srcOrd="3" destOrd="0" parTransId="{6C513407-AABE-4DD2-B89D-4C77F060196C}" sibTransId="{53169CB5-AB87-4BD4-9566-956CE71CBEC1}"/>
    <dgm:cxn modelId="{CFB89D2A-3CA0-472A-A62B-C81EE94F4951}" type="presOf" srcId="{3A987FFE-C4C5-40AE-ACA2-98C5AE8D4A61}" destId="{0615BA0F-70B3-4C05-9228-26C97BEAC790}" srcOrd="0" destOrd="0" presId="urn:microsoft.com/office/officeart/2005/8/layout/vList2"/>
    <dgm:cxn modelId="{3262C235-4179-477A-928D-15930033BAC2}" type="presOf" srcId="{4DEAD357-A9D7-4487-BC97-680D483157A4}" destId="{1B9070CC-E898-4EFB-8243-C2D5CECBECA0}" srcOrd="0" destOrd="0" presId="urn:microsoft.com/office/officeart/2005/8/layout/vList2"/>
    <dgm:cxn modelId="{61EBA141-4C6E-45C4-A9D1-607423B344A6}" srcId="{3A987FFE-C4C5-40AE-ACA2-98C5AE8D4A61}" destId="{707D11E1-6E86-46C5-96BC-7DB2D423B0FA}" srcOrd="0" destOrd="0" parTransId="{09835C67-D28F-4ACB-8510-58683CF0C724}" sibTransId="{E8C097BD-99F0-4717-8262-A21B2A0719EC}"/>
    <dgm:cxn modelId="{A985B780-636E-49AC-90C8-187FDCD00C87}" type="presOf" srcId="{F4AAB067-90AB-4EA0-BED2-C8A5AA8AFD17}" destId="{FF7226C7-666D-4CCC-9637-07F43552ADC4}" srcOrd="0" destOrd="0" presId="urn:microsoft.com/office/officeart/2005/8/layout/vList2"/>
    <dgm:cxn modelId="{B378AAB4-B11F-42EA-9596-7B6E0FF1D9DF}" srcId="{3A987FFE-C4C5-40AE-ACA2-98C5AE8D4A61}" destId="{F4AAB067-90AB-4EA0-BED2-C8A5AA8AFD17}" srcOrd="4" destOrd="0" parTransId="{FCBCF099-CA40-4A3F-95EF-36F1DD9F53D5}" sibTransId="{0DA1FE7D-26BC-46B2-8FCC-F74D44CFE3F0}"/>
    <dgm:cxn modelId="{361B82BE-FD7E-4250-AC4E-4717011C5F16}" type="presOf" srcId="{74659791-4BB4-4F3F-9AF9-5F3F46B1CEEF}" destId="{723EBB41-AF7B-4064-BC80-09C567681F39}" srcOrd="0" destOrd="0" presId="urn:microsoft.com/office/officeart/2005/8/layout/vList2"/>
    <dgm:cxn modelId="{0827E0C6-EA14-4DC3-9434-687566651C95}" srcId="{3A987FFE-C4C5-40AE-ACA2-98C5AE8D4A61}" destId="{74659791-4BB4-4F3F-9AF9-5F3F46B1CEEF}" srcOrd="1" destOrd="0" parTransId="{976542FC-6E1B-423F-9BAA-A47848F7E3E1}" sibTransId="{A7B53D22-B2A6-4621-88C2-F325EBC5C14C}"/>
    <dgm:cxn modelId="{14D869D1-D4C1-4A78-BD9E-F00CADF28464}" type="presOf" srcId="{D63E2BBC-97ED-44A1-A6CD-06A1E672B891}" destId="{F3C9DA44-F58D-43EA-8F4E-FC62125A663A}" srcOrd="0" destOrd="0" presId="urn:microsoft.com/office/officeart/2005/8/layout/vList2"/>
    <dgm:cxn modelId="{135FC4E5-E242-4D93-B3F0-B0DEF0B08AF6}" type="presOf" srcId="{707D11E1-6E86-46C5-96BC-7DB2D423B0FA}" destId="{C682E03C-4A71-4A88-9004-698478E4A053}" srcOrd="0" destOrd="0" presId="urn:microsoft.com/office/officeart/2005/8/layout/vList2"/>
    <dgm:cxn modelId="{211E76F0-D371-487C-A69E-44A8E2A7EF9A}" srcId="{3A987FFE-C4C5-40AE-ACA2-98C5AE8D4A61}" destId="{4DEAD357-A9D7-4487-BC97-680D483157A4}" srcOrd="2" destOrd="0" parTransId="{2455D621-A661-4625-B65F-8F66D76D4098}" sibTransId="{5068BBED-9A27-42D1-8911-1CA87E981693}"/>
    <dgm:cxn modelId="{60D7398A-F382-4713-B21F-1B0EFAD807B2}" type="presParOf" srcId="{0615BA0F-70B3-4C05-9228-26C97BEAC790}" destId="{C682E03C-4A71-4A88-9004-698478E4A053}" srcOrd="0" destOrd="0" presId="urn:microsoft.com/office/officeart/2005/8/layout/vList2"/>
    <dgm:cxn modelId="{8B1CC0EE-E4A6-442E-8E75-4A75D02B3037}" type="presParOf" srcId="{0615BA0F-70B3-4C05-9228-26C97BEAC790}" destId="{C6ABEB21-60C4-4A7F-8D26-79DEFD8C00AA}" srcOrd="1" destOrd="0" presId="urn:microsoft.com/office/officeart/2005/8/layout/vList2"/>
    <dgm:cxn modelId="{F7DC4600-23F1-45AD-ACC1-8741B543D668}" type="presParOf" srcId="{0615BA0F-70B3-4C05-9228-26C97BEAC790}" destId="{723EBB41-AF7B-4064-BC80-09C567681F39}" srcOrd="2" destOrd="0" presId="urn:microsoft.com/office/officeart/2005/8/layout/vList2"/>
    <dgm:cxn modelId="{801F5CA1-38FE-493F-BAC6-159AB8B9FECC}" type="presParOf" srcId="{0615BA0F-70B3-4C05-9228-26C97BEAC790}" destId="{5A0CBFD5-C412-4CA3-BB72-1E6D0C2EAC52}" srcOrd="3" destOrd="0" presId="urn:microsoft.com/office/officeart/2005/8/layout/vList2"/>
    <dgm:cxn modelId="{420BD7EC-9459-42E1-9D1A-62F44A2238DA}" type="presParOf" srcId="{0615BA0F-70B3-4C05-9228-26C97BEAC790}" destId="{1B9070CC-E898-4EFB-8243-C2D5CECBECA0}" srcOrd="4" destOrd="0" presId="urn:microsoft.com/office/officeart/2005/8/layout/vList2"/>
    <dgm:cxn modelId="{08704135-7D38-43E0-AC95-3826E043D829}" type="presParOf" srcId="{0615BA0F-70B3-4C05-9228-26C97BEAC790}" destId="{BC79CCEF-0087-4538-9EBF-4E78000E0A02}" srcOrd="5" destOrd="0" presId="urn:microsoft.com/office/officeart/2005/8/layout/vList2"/>
    <dgm:cxn modelId="{BD5BBD98-7E7D-438F-ABE6-E0282F0AF15B}" type="presParOf" srcId="{0615BA0F-70B3-4C05-9228-26C97BEAC790}" destId="{F3C9DA44-F58D-43EA-8F4E-FC62125A663A}" srcOrd="6" destOrd="0" presId="urn:microsoft.com/office/officeart/2005/8/layout/vList2"/>
    <dgm:cxn modelId="{DA469720-CDFB-456E-890A-226AEE661634}" type="presParOf" srcId="{0615BA0F-70B3-4C05-9228-26C97BEAC790}" destId="{7D594E2E-EC35-41D5-8F07-4E565ABB6937}" srcOrd="7" destOrd="0" presId="urn:microsoft.com/office/officeart/2005/8/layout/vList2"/>
    <dgm:cxn modelId="{9CB7D398-C4BC-45FB-A2A3-791144B27177}" type="presParOf" srcId="{0615BA0F-70B3-4C05-9228-26C97BEAC790}" destId="{FF7226C7-666D-4CCC-9637-07F43552ADC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00DE5C-3BD1-45C2-980E-1A2978DD9BCA}">
      <dsp:nvSpPr>
        <dsp:cNvPr id="0" name=""/>
        <dsp:cNvSpPr/>
      </dsp:nvSpPr>
      <dsp:spPr>
        <a:xfrm>
          <a:off x="2573003" y="1471728"/>
          <a:ext cx="5613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1327" y="45720"/>
              </a:lnTo>
            </a:path>
          </a:pathLst>
        </a:custGeom>
        <a:noFill/>
        <a:ln w="9525" cap="rnd" cmpd="sng" algn="ctr">
          <a:solidFill>
            <a:schemeClr val="accent2">
              <a:shade val="90000"/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38868" y="1514488"/>
        <a:ext cx="29596" cy="5919"/>
      </dsp:txXfrm>
    </dsp:sp>
    <dsp:sp modelId="{76B28F01-8FE5-4C6D-AEF7-2203F01C6CBF}">
      <dsp:nvSpPr>
        <dsp:cNvPr id="0" name=""/>
        <dsp:cNvSpPr/>
      </dsp:nvSpPr>
      <dsp:spPr>
        <a:xfrm>
          <a:off x="1205" y="745369"/>
          <a:ext cx="2573597" cy="1544158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08" tIns="132373" rIns="126108" bIns="13237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We built a user friendly web app and then we started building mobile friendly </a:t>
          </a:r>
          <a:endParaRPr lang="en-US" sz="1600" kern="1200" dirty="0"/>
        </a:p>
      </dsp:txBody>
      <dsp:txXfrm>
        <a:off x="1205" y="745369"/>
        <a:ext cx="2573597" cy="1544158"/>
      </dsp:txXfrm>
    </dsp:sp>
    <dsp:sp modelId="{C4D873D8-796F-4EF6-967A-03F5DFD55578}">
      <dsp:nvSpPr>
        <dsp:cNvPr id="0" name=""/>
        <dsp:cNvSpPr/>
      </dsp:nvSpPr>
      <dsp:spPr>
        <a:xfrm>
          <a:off x="1288004" y="2287727"/>
          <a:ext cx="3165525" cy="561327"/>
        </a:xfrm>
        <a:custGeom>
          <a:avLst/>
          <a:gdLst/>
          <a:ahLst/>
          <a:cxnLst/>
          <a:rect l="0" t="0" r="0" b="0"/>
          <a:pathLst>
            <a:path>
              <a:moveTo>
                <a:pt x="3165525" y="0"/>
              </a:moveTo>
              <a:lnTo>
                <a:pt x="3165525" y="297763"/>
              </a:lnTo>
              <a:lnTo>
                <a:pt x="0" y="297763"/>
              </a:lnTo>
              <a:lnTo>
                <a:pt x="0" y="561327"/>
              </a:lnTo>
            </a:path>
          </a:pathLst>
        </a:custGeom>
        <a:noFill/>
        <a:ln w="9525" cap="rnd" cmpd="sng" algn="ctr">
          <a:solidFill>
            <a:schemeClr val="accent2">
              <a:shade val="90000"/>
              <a:hueOff val="-17284"/>
              <a:satOff val="-1302"/>
              <a:lumOff val="1121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90257" y="2565431"/>
        <a:ext cx="161019" cy="5919"/>
      </dsp:txXfrm>
    </dsp:sp>
    <dsp:sp modelId="{B8D7CDE1-F251-48F0-937F-9550AD4830B6}">
      <dsp:nvSpPr>
        <dsp:cNvPr id="0" name=""/>
        <dsp:cNvSpPr/>
      </dsp:nvSpPr>
      <dsp:spPr>
        <a:xfrm>
          <a:off x="3166730" y="745369"/>
          <a:ext cx="2573597" cy="1544158"/>
        </a:xfrm>
        <a:prstGeom prst="rect">
          <a:avLst/>
        </a:prstGeom>
        <a:solidFill>
          <a:schemeClr val="accent2">
            <a:shade val="80000"/>
            <a:hueOff val="-11524"/>
            <a:satOff val="877"/>
            <a:lumOff val="840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08" tIns="132373" rIns="126108" bIns="13237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We implemented a quiz there </a:t>
          </a:r>
          <a:endParaRPr lang="en-US" sz="1600" kern="1200" dirty="0"/>
        </a:p>
      </dsp:txBody>
      <dsp:txXfrm>
        <a:off x="3166730" y="745369"/>
        <a:ext cx="2573597" cy="1544158"/>
      </dsp:txXfrm>
    </dsp:sp>
    <dsp:sp modelId="{BD94B25F-D881-44C2-B282-C7D3AA96AA7D}">
      <dsp:nvSpPr>
        <dsp:cNvPr id="0" name=""/>
        <dsp:cNvSpPr/>
      </dsp:nvSpPr>
      <dsp:spPr>
        <a:xfrm>
          <a:off x="2573003" y="3607814"/>
          <a:ext cx="5613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1327" y="45720"/>
              </a:lnTo>
            </a:path>
          </a:pathLst>
        </a:custGeom>
        <a:noFill/>
        <a:ln w="9525" cap="rnd" cmpd="sng" algn="ctr">
          <a:solidFill>
            <a:schemeClr val="accent2">
              <a:shade val="90000"/>
              <a:hueOff val="-34568"/>
              <a:satOff val="-2605"/>
              <a:lumOff val="2243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38868" y="3650574"/>
        <a:ext cx="29596" cy="5919"/>
      </dsp:txXfrm>
    </dsp:sp>
    <dsp:sp modelId="{983F1654-E41A-41EF-8589-932FAF6792AB}">
      <dsp:nvSpPr>
        <dsp:cNvPr id="0" name=""/>
        <dsp:cNvSpPr/>
      </dsp:nvSpPr>
      <dsp:spPr>
        <a:xfrm>
          <a:off x="1205" y="2881455"/>
          <a:ext cx="2573597" cy="1544158"/>
        </a:xfrm>
        <a:prstGeom prst="rect">
          <a:avLst/>
        </a:prstGeom>
        <a:solidFill>
          <a:schemeClr val="accent2">
            <a:shade val="80000"/>
            <a:hueOff val="-23047"/>
            <a:satOff val="1755"/>
            <a:lumOff val="1681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08" tIns="132373" rIns="126108" bIns="13237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The quiz is using open source data with 5 attributes for four countries-United Kingdom, Rwanda ,India, Indonesia.</a:t>
          </a:r>
          <a:endParaRPr lang="en-US" sz="1600" kern="1200" dirty="0"/>
        </a:p>
      </dsp:txBody>
      <dsp:txXfrm>
        <a:off x="1205" y="2881455"/>
        <a:ext cx="2573597" cy="1544158"/>
      </dsp:txXfrm>
    </dsp:sp>
    <dsp:sp modelId="{3553DB61-E567-4381-A321-73252462D778}">
      <dsp:nvSpPr>
        <dsp:cNvPr id="0" name=""/>
        <dsp:cNvSpPr/>
      </dsp:nvSpPr>
      <dsp:spPr>
        <a:xfrm>
          <a:off x="3166730" y="2881455"/>
          <a:ext cx="2573597" cy="1544158"/>
        </a:xfrm>
        <a:prstGeom prst="rect">
          <a:avLst/>
        </a:prstGeom>
        <a:solidFill>
          <a:schemeClr val="accent2">
            <a:shade val="80000"/>
            <a:hueOff val="-34571"/>
            <a:satOff val="2632"/>
            <a:lumOff val="2522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08" tIns="132373" rIns="126108" bIns="13237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We made our project more interactive by  utilising a game/ entertainment</a:t>
          </a:r>
          <a:endParaRPr lang="en-US" sz="1600" kern="1200" dirty="0"/>
        </a:p>
      </dsp:txBody>
      <dsp:txXfrm>
        <a:off x="3166730" y="2881455"/>
        <a:ext cx="2573597" cy="15441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2E03C-4A71-4A88-9004-698478E4A053}">
      <dsp:nvSpPr>
        <dsp:cNvPr id="0" name=""/>
        <dsp:cNvSpPr/>
      </dsp:nvSpPr>
      <dsp:spPr>
        <a:xfrm>
          <a:off x="0" y="63742"/>
          <a:ext cx="5741533" cy="9534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literacy</a:t>
          </a:r>
          <a:endParaRPr lang="en-US" sz="2400" kern="1200" dirty="0"/>
        </a:p>
      </dsp:txBody>
      <dsp:txXfrm>
        <a:off x="46541" y="110283"/>
        <a:ext cx="5648451" cy="860321"/>
      </dsp:txXfrm>
    </dsp:sp>
    <dsp:sp modelId="{723EBB41-AF7B-4064-BC80-09C567681F39}">
      <dsp:nvSpPr>
        <dsp:cNvPr id="0" name=""/>
        <dsp:cNvSpPr/>
      </dsp:nvSpPr>
      <dsp:spPr>
        <a:xfrm>
          <a:off x="0" y="1110757"/>
          <a:ext cx="5741533" cy="953403"/>
        </a:xfrm>
        <a:prstGeom prst="roundRect">
          <a:avLst/>
        </a:prstGeom>
        <a:solidFill>
          <a:schemeClr val="accent2">
            <a:hueOff val="403396"/>
            <a:satOff val="-214"/>
            <a:lumOff val="142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law prohibits child marriage</a:t>
          </a:r>
          <a:endParaRPr lang="en-US" sz="2400" kern="1200" dirty="0"/>
        </a:p>
      </dsp:txBody>
      <dsp:txXfrm>
        <a:off x="46541" y="1157298"/>
        <a:ext cx="5648451" cy="860321"/>
      </dsp:txXfrm>
    </dsp:sp>
    <dsp:sp modelId="{1B9070CC-E898-4EFB-8243-C2D5CECBECA0}">
      <dsp:nvSpPr>
        <dsp:cNvPr id="0" name=""/>
        <dsp:cNvSpPr/>
      </dsp:nvSpPr>
      <dsp:spPr>
        <a:xfrm>
          <a:off x="0" y="2108789"/>
          <a:ext cx="5741533" cy="953403"/>
        </a:xfrm>
        <a:prstGeom prst="roundRect">
          <a:avLst/>
        </a:prstGeom>
        <a:solidFill>
          <a:schemeClr val="accent2">
            <a:hueOff val="806792"/>
            <a:satOff val="-428"/>
            <a:lumOff val="284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maternal mortality </a:t>
          </a:r>
          <a:endParaRPr lang="en-US" sz="2400" kern="1200" dirty="0"/>
        </a:p>
      </dsp:txBody>
      <dsp:txXfrm>
        <a:off x="46541" y="2155330"/>
        <a:ext cx="5648451" cy="860321"/>
      </dsp:txXfrm>
    </dsp:sp>
    <dsp:sp modelId="{F3C9DA44-F58D-43EA-8F4E-FC62125A663A}">
      <dsp:nvSpPr>
        <dsp:cNvPr id="0" name=""/>
        <dsp:cNvSpPr/>
      </dsp:nvSpPr>
      <dsp:spPr>
        <a:xfrm>
          <a:off x="0" y="3131313"/>
          <a:ext cx="5741533" cy="953403"/>
        </a:xfrm>
        <a:prstGeom prst="roundRect">
          <a:avLst/>
        </a:prstGeom>
        <a:solidFill>
          <a:schemeClr val="accent2">
            <a:hueOff val="1210188"/>
            <a:satOff val="-642"/>
            <a:lumOff val="426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employment to population ratio (ages 15-24 female) </a:t>
          </a:r>
          <a:endParaRPr lang="en-US" sz="2400" kern="1200" dirty="0"/>
        </a:p>
      </dsp:txBody>
      <dsp:txXfrm>
        <a:off x="46541" y="3177854"/>
        <a:ext cx="5648451" cy="860321"/>
      </dsp:txXfrm>
    </dsp:sp>
    <dsp:sp modelId="{FF7226C7-666D-4CCC-9637-07F43552ADC4}">
      <dsp:nvSpPr>
        <dsp:cNvPr id="0" name=""/>
        <dsp:cNvSpPr/>
      </dsp:nvSpPr>
      <dsp:spPr>
        <a:xfrm>
          <a:off x="0" y="4153837"/>
          <a:ext cx="5741533" cy="953403"/>
        </a:xfrm>
        <a:prstGeom prst="roundRect">
          <a:avLst/>
        </a:prstGeom>
        <a:solidFill>
          <a:schemeClr val="accent2">
            <a:hueOff val="1613584"/>
            <a:satOff val="-856"/>
            <a:lumOff val="568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underage pregnancy </a:t>
          </a:r>
          <a:endParaRPr lang="en-US" sz="2400" kern="1200" dirty="0"/>
        </a:p>
      </dsp:txBody>
      <dsp:txXfrm>
        <a:off x="46541" y="4200378"/>
        <a:ext cx="5648451" cy="860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05T03:09:30.043"/>
    </inkml:context>
    <inkml:brush xml:id="br0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  <inkml:brush xml:id="br1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1499.80945"/>
      <inkml:brushProperty name="anchorY" value="-1753.80994"/>
      <inkml:brushProperty name="scaleFactor" value="0.5"/>
    </inkml:brush>
    <inkml:brush xml:id="br2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580.5697"/>
      <inkml:brushProperty name="anchorY" value="-762.00024"/>
      <inkml:brushProperty name="scaleFactor" value="0.5"/>
    </inkml:brush>
    <inkml:brush xml:id="br3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3785.80469"/>
      <inkml:brushProperty name="anchorY" value="-3350.38086"/>
      <inkml:brushProperty name="scaleFactor" value="0.5"/>
    </inkml:brush>
    <inkml:brush xml:id="br4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6120.18457"/>
      <inkml:brushProperty name="anchorY" value="-4088.19043"/>
      <inkml:brushProperty name="scaleFactor" value="0.5"/>
    </inkml:brush>
    <inkml:brush xml:id="br5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8055.42383"/>
      <inkml:brushProperty name="anchorY" value="-4499.42725"/>
      <inkml:brushProperty name="scaleFactor" value="0.5"/>
    </inkml:brush>
    <inkml:brush xml:id="br6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9736.66309"/>
      <inkml:brushProperty name="anchorY" value="-6833.80859"/>
      <inkml:brushProperty name="scaleFactor" value="0.5"/>
    </inkml:brush>
    <inkml:brush xml:id="br7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12651.61621"/>
      <inkml:brushProperty name="anchorY" value="-7245.04688"/>
      <inkml:brushProperty name="scaleFactor" value="0.5"/>
    </inkml:brush>
    <inkml:brush xml:id="br8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15856.85547"/>
      <inkml:brushProperty name="anchorY" value="-6966.85645"/>
      <inkml:brushProperty name="scaleFactor" value="0.5"/>
    </inkml:brush>
    <inkml:brush xml:id="br9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16812.37695"/>
      <inkml:brushProperty name="anchorY" value="-7849.80859"/>
      <inkml:brushProperty name="scaleFactor" value="0.5"/>
    </inkml:brush>
    <inkml:brush xml:id="br10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19509.61719"/>
      <inkml:brushProperty name="anchorY" value="-9603.61914"/>
      <inkml:brushProperty name="scaleFactor" value="0.5"/>
    </inkml:brush>
    <inkml:brush xml:id="br11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0501.42578"/>
      <inkml:brushProperty name="anchorY" value="-10776.85742"/>
      <inkml:brushProperty name="scaleFactor" value="0.5"/>
    </inkml:brush>
    <inkml:brush xml:id="br12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1420.66211"/>
      <inkml:brushProperty name="anchorY" value="-14417.52344"/>
      <inkml:brushProperty name="scaleFactor" value="0.5"/>
    </inkml:brush>
    <inkml:brush xml:id="br13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19993.42188"/>
      <inkml:brushProperty name="anchorY" value="-15784.28516"/>
      <inkml:brushProperty name="scaleFactor" value="0.5"/>
    </inkml:brush>
    <inkml:brush xml:id="br14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1747.22852"/>
      <inkml:brushProperty name="anchorY" value="-18554.09766"/>
      <inkml:brushProperty name="scaleFactor" value="0.5"/>
    </inkml:brush>
    <inkml:brush xml:id="br15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3609.89648"/>
      <inkml:brushProperty name="anchorY" value="-21323.90625"/>
      <inkml:brushProperty name="scaleFactor" value="0.5"/>
    </inkml:brush>
    <inkml:brush xml:id="br16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5399.99609"/>
      <inkml:brushProperty name="anchorY" value="-21553.71484"/>
      <inkml:brushProperty name="scaleFactor" value="0.5"/>
    </inkml:brush>
    <inkml:brush xml:id="br17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4480.75586"/>
      <inkml:brushProperty name="anchorY" value="-20525.62109"/>
      <inkml:brushProperty name="scaleFactor" value="0.5"/>
    </inkml:brush>
    <inkml:brush xml:id="br18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5399.99023"/>
      <inkml:brushProperty name="anchorY" value="-21336.00391"/>
      <inkml:brushProperty name="scaleFactor" value="0.5"/>
    </inkml:brush>
    <inkml:brush xml:id="br19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6899.80078"/>
      <inkml:brushProperty name="anchorY" value="-23670.38281"/>
      <inkml:brushProperty name="scaleFactor" value="0.5"/>
    </inkml:brush>
    <inkml:brush xml:id="br20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8073.03711"/>
      <inkml:brushProperty name="anchorY" value="-27202.19336"/>
      <inkml:brushProperty name="scaleFactor" value="0.5"/>
    </inkml:brush>
    <inkml:brush xml:id="br21">
      <inkml:brushProperty name="width" value="0.06667" units="cm"/>
      <inkml:brushProperty name="height" value="0.06667" units="cm"/>
      <inkml:brushProperty name="color" value="#AE198D"/>
      <inkml:brushProperty name="ignorePressure" value="1"/>
      <inkml:brushProperty name="inkEffects" value="galaxy"/>
      <inkml:brushProperty name="anchorX" value="-29246.27734"/>
      <inkml:brushProperty name="anchorY" value="-30334.85938"/>
      <inkml:brushProperty name="scaleFactor" value="0.5"/>
    </inkml:brush>
  </inkml:definitions>
  <inkml:trace contextRef="#ctx0" brushRef="#br0">671 800,'0'-36,"-41"36,-2 0,1 0,1 0,-2 0,1 0,1 0,-1 0,42 36,-42-36,42 37,-42-1,0 0,42 1,-42-1,42 0,-42-36,42 37,0-1,-42-36,42 36,0 0,0 1,0-1,-41-36,41 36,0 1,0-1,0 0,-43 1,43 0,0 35,0-35,0 35,0-35,0-1,0 0,0 0,0 1,0-1,0 0,0 1,0-1,0 0,43-36,-43 36,0 1,0-1,0 0,41-36,-41 37,42-1,-42 0,42 0,0-36,0 37,0-37,-42 37,42-37,0 36,-1 1,1-37,-42 36,43-36,-43 36,41-36,-41 37,42-37,1 0,-2 0,-41 36,42-36,0 0,0 0,0 0,0-36,42-1,-43 37,1-36,-42 0,43-1,-2 1,1 36,1 0,-43-37,0 0,41-35,-41 36,42-37,0 0,-42 37,42-36,0-1,0 73,-42-36,0-1,42 37,-42 37,42-1,-42 0,0 1,42-37,-42 36,41 0,-41 0,43-36,-43 37,41-1,-41 0,0 1,0-1,42-36,-42 36,43-36,-43 36,41-36,-41 37,0 0,42-37,-42 36,42-36,0 37,0-37,0 0,0 0,0 0,0 0,-1 0,2 0,-2 0,44 0,-2-73,1 36,-42-36,42 37,-42 36,-42-36,42 36,-42-37,0 1,0-37,41 37,-41 0,0 0,0-1,0 1,0-37,0 1,0-37,0 0,-41-37,41 37,-42 0,0 37,42-1,-42 37,42-1,0 1,-42 36,0 0,0 0,0 0,42-36,-42 36,1 0,-2 0,1 0,1 0,-2 0,2 0,-1 0,0 0,0 0,0 0,0 0,0 0,42 36,0 0,-42 1,0-1,42 0,-41-36,-2 37,1-1,1 0,41 0,0 1,-43-37,43 36,-41 37,41-37,-42 0,42 1,-42 0,0-1,0 0,42 1,0-1,0 0,0 1,0-1,0-36</inkml:trace>
  <inkml:trace contextRef="#ctx0" brushRef="#br1" timeOffset="3703.9181">3187 619,'42'0,"-42"36,41 37,2-1,-1 1,-1-1,1-36,-42 1,0 35,0-35,43-37,-43 36,0 0,0 0,0 37,0 0,0 0,41-73,-41 73,0-37,0 0,0 1,0-1,0 0,42-36,-42 36,0 1,42-37,-42 36,0 0,0 0,0 1,42-37,-42 36,0 0,0 1,42-1,-42 0,0 0,0 1,0-1,41-36,2 0,-1 0,-42 36,41-36,2 37,-1-37,-42 36,41-36,1 0,1 0,-2 0,1 0,0 0,0 0,0 0,-42-36,41-1,2 37,-1-36,-1 0,-41-1,43 37,-1-36,41-109,-40 72,-2 1,-41 36,42-1,1 37,-43-36,0 0,0-37,0 1,0 35,0 1,0 0,-43-1,43-36,-83 0,83 37,-43-36,-40-1,-2 37,2-37,83 37,-43 0,2-1,-1 37,0-36,0 0,0 0,1-1,-2 1,1 0,1 36,-1 0,42-37,-43 37,2 0,41-36,-42 36,-1 0,2 0,-1 0,0 0,0 0,0 0,1-36,-2 36,1 0,1 0,-1 0,-1 0,2-36,-1 36,-1 0,2 0,41 0</inkml:trace>
  <inkml:trace contextRef="#ctx0" brushRef="#br2" timeOffset="6215.8407">4696 219,'43'36,"-1"0,-1 37,-41-37,42 0,0 2,0 34,0-36,-42 1,42-1,-42 0,42 1,-42-1,42 0,-42 0,0 1,41-1,2-36,-43 36,0 1,42-37,-42 36,0 0,41 0,-41 1,42-37,-42 36,0 0,43 1,-43-1,0 0,0 0,0 1,41 0,-41-1,42 1,-42-1,42-36,-42 36,42 0,-42 1,42-37,-42 36,0 0,0 1,41-37,2 36,-1 0,-1 0,-41 1,43-1,-1 0,-1 1,1-1,1-36,-2 36,1-36,0 36,0-36,41 37,-40-37,-1 0,-1 0,2 0,-1 0,-1 0,1 0,1 0,40 0,-42-37,2 37,-43-36,42 36,-1-36,2 36,-1 0,41 0,43-73,-83 73,-2 0,1 0,-1 0,2 0,-1 0,-1 0,2 0,-43 0</inkml:trace>
  <inkml:trace contextRef="#ctx0" brushRef="#br3" timeOffset="8216.0667">4696 218,'0'-36,"43"36,-1-36,-1-1,1 37,0 0,0 0,0 0,0 0,0 0,0 0,0 0,0 0,0 0,-1 0,2 0,-1 0,-1 0,43 0,-42 0,0 0,42 0,-42 0,0 0,42 0,-42 0,0 0,0 0,-1 0,2 0,40 0,-40 0,40 0,-41 0,0 0,0 0,0 0,-42 0</inkml:trace>
  <inkml:trace contextRef="#ctx0" brushRef="#br4" timeOffset="9367.2734">5326 1454,'0'-38,"42"2,83 0,-41-37,42 1,0 35,-43 1,1 36,0-36,-42 36,0-37,-1 37,2 0,-1 0,41 0,-40 0,-2 0,1 0,1 0,-2-36,-41 36</inkml:trace>
  <inkml:trace contextRef="#ctx0" brushRef="#br5" timeOffset="11815.1725">2264 3343,'42'0,"0"0,0 37,-42-1,41 0,-41 1,43-37,-1 72,-1-35,-41-1,43 0,-1 0,-42 1,0-1,0 0,41-36,-41 37,0-1,42 0,-42 0,43-36,-43 37,41-1,-41 0,0 1,42-37,-42 36,0 0,41-36,-41 37,43 36,-43-37,0 1,0-1,42 0,-1 1,2 35,-43-36,0 1,42 35,-1-35,1-1,-42 0,0 1,43-37,-43 0</inkml:trace>
  <inkml:trace contextRef="#ctx0" brushRef="#br6" timeOffset="13544.0298">1510 3743,'0'-37,"0"1,42 0,0 36,-1 0,2 0,-2 0,1 0,1 0,40 0,1 0,0 0,0 0,42 0,-43 0,1 0,1 0,-2 0,-83-37,42 37,-42-36,42 36,84-73,-43 37,-41-36,42 35,-42 1,42-1,-42 37,42-37,-42 1,0 36,42 0,-42 0,0 0,0 0,-1 0,1 0,1 0,-2 0,1 0,1 36,-2 1,-41 0,42-37,-42 0</inkml:trace>
  <inkml:trace contextRef="#ctx0" brushRef="#br7" timeOffset="15343.849">1929 4650,'84'0,"167"-72,42-74,85 1,-1-73,-84 73,1-37,-84 110,-127-1,85 37,-84 36,-84-36,42 36,-1 0,2 0,-1 0,-1 0,-41 0</inkml:trace>
  <inkml:trace contextRef="#ctx0" brushRef="#br8" timeOffset="17319.8528">4696 3124,'0'37,"0"-1,0 0,0 0,0 2,0-2,0 37,0-37,0 0,0 0,0 1,0-1,0 0,0 0,0 1,0-1,0 37,0-37,0 0,0 0,0 1,43-1,-1-36,-42 36,41-36,1 37,0-37,0 0,0 0,0 0,0 36,0-36,42 0,-1 0,-40 0,-1 0,-1 0,1 0,-42-36,0-110,0 74,0-37,0 36,0 1,0-1,0 37,0 0,0 0,-42-1,42 1,-41 36,-1-36,42-38,-43 2,-40 35,40-35,2-73,-1 145,0-73,42 37,-42 0,0 36,0 0,42 36,0 0,0 0,0 37,-42-37,42 37,-42-1,42-35,0-37</inkml:trace>
  <inkml:trace contextRef="#ctx0" brushRef="#br9" timeOffset="20543.8141">5913 2870,'0'36,"42"1,-1 35,1 37,42-72,-42-1,0 36,0 2,0-38,-1 1,-41-1,43 0,-1 0,-1 37,-41-37,42 1,-42-1,43 37,-2-37,1 0,-42 0,43-36,-43 37,-43-37,1-73,1 37,-2 36,43-36,0-1,-42 1,1 0,-1-37,-1 37,2-1,-1 1,42 0,0 0,-42-37,42 37,-42 36,42-38,-42 2,42 0,0 0,-42 36,42-37,0 1,0 0,0-1,0 1,42 0,0-37,42 1,-1 35,2-35,-44 35,44 1,-44-36,1 35,42 37,-42-36,-42 0,41 36,2-37,-1 37,-1 0,2 0,-1 0,-1 0,1 0,1 0,-2 0,1 0,1 37,-43-1,41 0,-41 1,42 35,-42-36,0 1,0-1,0 37,0-37,0 0,0 37,0-1,-42 1,1-37,41 1,-43-37,43 36,-42 0,1 0,-44-36,2 38,-1-2,-1 37,2-37,42 0,-44 0,44-36,-2 0,1 37,84-1,42-36,-42 36,1-36,40 37,-42-37,2 0,40 0,-40 0,-1 36,-1-36,1 0,1 0,40 0,-40 0,-2 0,1 0,-1 0,2 0,40 0,-41 0,1 36,40-36,1 0,-42 0,42 37,-42-37,-1 0,2 0,-1 0,-42 0</inkml:trace>
  <inkml:trace contextRef="#ctx0" brushRef="#br10" timeOffset="21847.7137">6583 3814,'0'36,"0"1,43-1,-1-36,-1 72,-41 1,43-73,-43 36,0 0,0-36</inkml:trace>
  <inkml:trace contextRef="#ctx0" brushRef="#br11" timeOffset="26191.6694">2055 0,'0'36,"0"1,41-37,-41 36,0 0,43 1,-1-37,-42 36,0 0,0 1,0-1,0 0,0 0,0 1,0 0,0-1,0 1,0-1,0 0,0 0,0 1,0-1,0 0,0 1,0-1,0 0,0 0,0 1,0-1,0 0,0 1,0-1,0 0,0 0,0 1,0-1,0 0,0 1,0-1,0 0,0 2,0-2,0 0,0 0,0 1,0 35,0-35,0-1,0 0,0 0,0 37,0-37,0 1,0-1,0 36,0 1,0-37,0 37,0-1,0 38,0-37,0-1,0-35,0-1,0 0,0 1,0 35,-42-72,42 37,0-37</inkml:trace>
  <inkml:trace contextRef="#ctx0" brushRef="#br12" timeOffset="28927.1677">5493 2324,'0'38,"0"-2,0 0,0 1,0-1,0 0,0 0,0 1,0-1,-42 37,0-1,42 1,-41-37,41 0,0 1,0-1,-42 0,42 37,-43-37,43 37,-41-37,41 0,0 1,0 0,0 108,-42-73,-42 37,42 0,42-36,-42-1,1 1,41-37,-43 37,43-37,0 0,-42 38,1 35,41-37,-43-35,43-1,0-36</inkml:trace>
  <inkml:trace contextRef="#ctx0" brushRef="#br13" timeOffset="31343.3968">1929 5630,'41'0,"2"37,-1-37,-42 36,0 0,41-36,-41 37,0-1,0 0,43 0,-43 37,42-37,-1 37,-41-37,42 0,-42 2,42-38,-42 36,0 0,42 1,-42-1,0 0,42 0,-42 1,0-1,42 0,0-36,-42 37,0-1,42 0,-42 0,0 1,41-37,-41 36,43 0,-43 1,0-1,0 0,42 0,-1 37,-41 0,43-37,-43 1,42-37,-42 36,0 1,41-37,-41 36,0 0,42-36,-42 37,42-37,-42 36,0 0,0 0,42 1,-42-1,0 0,42-36,-42 37,0-37</inkml:trace>
  <inkml:trace contextRef="#ctx0" brushRef="#br14" timeOffset="33056.3605">3103 5521,'0'37,"41"-1,-41 0,43 0,-43 1,42-1,-1 37,-41-37,43-36,-43 36,0 0,42-36,-42 37,0-1,41 0,-41 1,0-1,42-36,-42 36,43-36,-43 74,41-38,-41 0,42 1,0-37,-42 36,42-36,0 36,-42 0,42-36,-42 37,0-1,0 0,42 1,0-37,-42 36,0 0,0 0,41 1,-41-1,43 0,-43 1,42-37,-42 36,0 0,0 0,0 1,41-1,2 0,-43 1,42-37,-42 37,41-37,2 72,-2-35,-41 35,42-72,-42 37,0-1,42 0,-42 0,0-36</inkml:trace>
  <inkml:trace contextRef="#ctx0" brushRef="#br15" timeOffset="34383.7645">2516 6865,'0'-37,"0"1,41 36,2-36,40-1,2 1,-85 0,125 0,43-1,-42-35,-43-1,2 1,-2 36,-40-1,-2 1,1 36,0 0,-42 0</inkml:trace>
  <inkml:trace contextRef="#ctx0" brushRef="#br16" timeOffset="38687.1328">4486 5157,'0'37,"-42"-37,42 37,-41-37,41 36,-42-36,42 37,-43-1,2 0,41 1,0 35,0-36,0 1,0-1,0 0,0 1,0-1,0 0,0 0,0 1,0-1,0 0,0 1,0-1,0 0,0 0,41-36,-41 37,43-1,-43 0,0 2,42-38,-42 36,41 0,-41 1,0-1,42-36,-42 36,43 0,-43 1,41-37,-41 36,0 0,42-36,1 0,-43 37,41-1,1 0,-1-36,-41 36,43-36,-1 37,-1-37,1 36,1-36,-2 36,1-36,1 37,-2-37,1 0,-1 0,2 0,-1 0,-1 0,-41-37,0 1,43 36,-43-36,0-1,0 1,0 0,42 36,-42-36,41-37,-41 0,42-72,1 145,-43-36,0 0,0-2,0 2,0 0,0-1,-43 1,43-36,-42-1,42 0,0 1,0 36,0-1,0 1,-41 36,-1-36,-1-1,2 1,-1 0,-1 36,43-36,-41 36,41-37,-42 37,1-36,-2 0,1 36,1-37,41 1,-43 36,43-37,-42 37,1 0,-1 0,-1-37,2 1,-1 36,42-36,-41 36,-2 0,1-36,1 36,41-37,-43 37,43-36,-42 36,1 0,41 0</inkml:trace>
  <inkml:trace contextRef="#ctx0" brushRef="#br17" timeOffset="42752.039">6206 4613,'0'37,"0"-1,0 37,-42-37,42 0,0 1,0-1,0 0,0 0,0 1,0-1,0 0,0 1,0-1,0 0,0 1,0 0,0-1,42 37,-42-37,0 0,0 1,42-37,-42 36,0 0,0 0,0 1,42-37,-42 36,0 0,41-36,-41 37,43-1,-43 0,0 0,42 1,-1-37,-41 36,0 0,42-36,1 37,-43-1,41-36,-41 36,42-36,1 36,-2 1,-41 0,42-37,-42 36,41-36,-41 37,43-37,-43 36,42-36,-42 36,41-36,2 0,-43 37,42-37,-1 0,1 0,1 0,-2 0,1 0,-1 0,2-37,-43 1,42-37,-42 0,41 0,2 37,-43 0,0-1,0 1,42 0,-42-1,0 1,0 0,0 0,0-1,0 1,0-37,0 37,0 0,0 0,-42-1,42 1,0 0,-43-1,2 1,41 0,0-1,-42 0,-1-35,2 35,41 1,-42 36,1 0,41-36,-43-1,43 1,0 0,-42 36,1-73,-1 37,-1 36,2-36,-1-1,-1 1,43 0,0-1,-41 37,-1 0,1 0,-2 0,1 0,42-36,-41 36,-2 0,1 0,1 0,-1 0,-1 0,2 0,41 0</inkml:trace>
  <inkml:trace contextRef="#ctx0" brushRef="#br18" timeOffset="49863.5263">7925 4359,'0'36,"43"1,-43-1,0 0,0 1,41-37,-41 36,42 0,-42 0,0 1,41-1,2 36,-43-35,42-1,-42 0,41 1,-41-1,0 0,0 0,43-36,-43 37,0-1,42-36,-42 36,41-36,1 74,1-2,-2-35,1-1,1 0,-43 0,0 1,41-37,-41 36,42 0,-1-36,-41 37,0-1,0 0,0 0,43-36,-43 37,42-1,-42 0,41-36,-41 37,43-37,-1-37,-1 37,-41-36,42 0,1 36,40-73,-83 37,43 0,40-1,-83 1,41 36,2-36,-1-1,-1-35,2 72,-43-73,42 37,-42 0,0-1,0 0,0 1,0 0,0-1,41 1,-41 0,0 0,-41-1,41 1,0 0,0-1,-42 1,42 0,-43 36,43-36,-41 36,41-37,-42 1,-1 0,2 0,41-1,-42 37,1-36,-2 36,43-36,-42 36,1-37,41 1,-43 36,1 0,1-36,-1 36,-1 0,2 0,-1 0,-1 0,2 0,-1-36,1 36,-2 0,1 0,1 0,-2 0,1 0,1 0,-1 0,-1 0,2 0,-1 0,-1 0,86 0,-1-38,42 38,-42-36,-1 36,1 0,1 0,-2 0,1 0,42 0,-42 0,-1 0,44 0,-44 0,2 0,-1 0,-1 0,1 0,1 0,-2 0,1 36,1-36,-43 38,41-38,1 36,-1 0,2 0,-43 1,42-37,-42 36,41-36,2 0,-43 36,0 1,42-37,-42 36,0 0,0 0,41 1,-41-1,0 0,0 0,0 1,0-1,0 0,42-36,-42 37,0-1,0 73,0-73,0 37,-42 0,1 0,41-37,-42 36,-1-35,43 35,-41-35,41-1,0 0,-42-36,-1 36,2-36,41 37,-42-37,1 0,41 36,-43-36,1 0,1 0,-2 0,1 0,1 0,41 36,-42-36,-1 0,2 0,-1 0,-1 37,43-37</inkml:trace>
  <inkml:trace contextRef="#ctx0" brushRef="#br19" timeOffset="53063.5472">4822 4504,'0'73,"0"-37,0 73,0-36,0-1,0 1,0-37,0 0,0 1,0-1,0 0,0 0,0 1,0 36,0-36,0-1,0 0,0 37,0-37,43 37,-43-37,0 0,0 37,0-37,0 0,0 1,0-1,0 0,0 0,41 1,-41-1,0 0,0 1,0-1,0 0,0 1,0 0,0-1,42 0,-42 1,0-1,42 0,-42 0,0 1,0-1,0 0,0 1,42-37,-42 36,0 0,0 0,0 1,42-37,-42 36,0 0,42-36,-42 37,0-1,41 0,-41 0,0 1,0-1,43-36,-43 73,0-36,0-1,0 0,0-36</inkml:trace>
  <inkml:trace contextRef="#ctx0" brushRef="#br20" timeOffset="57495.6161">6793 4323,'0'36,"42"-36,-42 37,42-1,-1-36,-41 36,0 1,0-1,0 0,43-36,-43 37,0-1,0 0,0 0,0 1,42-37,-42 36,0 0,0 1,0-1,0 0,0 0,0 1,0-1,0 0,0 1,0-1,0 0,0 1,0 0,0-1,0 0,0 1,0-1,0 0,0 1,0-1,0 0,0 37,0-37,0 0,0 1,0-1,0 0,0 0,0 1,0 35,0-35,0-1,0 0,0 0,0 1,41 0,-41-1,0 1,0-1,42-36,-42 36,0 0,0 1,43-1,-43 0,0 1,41-1,-41 0,0 1,0-37</inkml:trace>
  <inkml:trace contextRef="#ctx0" brushRef="#br21" timeOffset="63247.2668">8679 5812,'0'-36,"42"-1,-42 1,0 0,43 36,-2-37,44-35,-2-1,1 1,-42 35,1 1,-43 0,41 36,-41-36,0-1,0 0,42 1,-42-1,41 1,-41-37,0 37,0 0,0 0,0-1,0 1,0 0,0-37,0 37,0 0,0-1,0 1,0 0,0-1,0 1,0 0,0-1,0 1,-41 0,41 0,-42 36,42-38,0 2,-41 0,41-1,-43 37,43-36,-42 0,42 0,0 36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ctangle 212">
            <a:extLst>
              <a:ext uri="{FF2B5EF4-FFF2-40B4-BE49-F238E27FC236}">
                <a16:creationId xmlns:a16="http://schemas.microsoft.com/office/drawing/2014/main" id="{CDE6373C-25B2-42FF-8704-49F0A179CC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33" y="4357158"/>
            <a:ext cx="723900" cy="177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653F32F4-4B4C-47E1-8F7F-790BD85BBCE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1339066">
            <a:off x="6271701" y="-388326"/>
            <a:ext cx="4860947" cy="4224413"/>
            <a:chOff x="5281603" y="104899"/>
            <a:chExt cx="6910397" cy="6005491"/>
          </a:xfrm>
        </p:grpSpPr>
        <p:sp>
          <p:nvSpPr>
            <p:cNvPr id="216" name="Freeform 13">
              <a:extLst>
                <a:ext uri="{FF2B5EF4-FFF2-40B4-BE49-F238E27FC236}">
                  <a16:creationId xmlns:a16="http://schemas.microsoft.com/office/drawing/2014/main" id="{125A1015-CF37-4E19-91D2-3AD6A8563D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60D824D-2820-4448-9773-CDD279A32A8A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750582C3-FB10-4D22-B7D7-66867BC12F3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A551864A-11F1-469C-B424-1F3A624C4A7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8D13DDAE-9F24-4A16-B364-04293D4B2B4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415E573E-3D8D-43CE-943A-B72181886D5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ED7A7299-2E06-4E78-A6BC-9D6DBCCBCAC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AC10D1F1-B02A-45CB-9249-0A34A0FA188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97B445E6-FC9E-4BBE-9684-9D27A3B0099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7B94B0B-1E86-445C-94E3-9C477953D24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847B8F27-EFDA-4971-9967-175C56A35BA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F4707D83-8210-46C9-9207-BC41CDE43B8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1DC751A7-EF27-4026-BCA6-9D7887300CF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E4622293-4219-4FC4-83B4-6A64E43D7D7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66AFCFBD-21FA-4B97-B72E-A875F2D436E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3A29B562-3336-444F-BCA3-4FA263035C8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231">
                <a:extLst>
                  <a:ext uri="{FF2B5EF4-FFF2-40B4-BE49-F238E27FC236}">
                    <a16:creationId xmlns:a16="http://schemas.microsoft.com/office/drawing/2014/main" id="{DEE03CE6-F602-47BA-A249-0BE50595FE1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B279E39F-D527-4F17-A625-1072E45BB34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233">
                <a:extLst>
                  <a:ext uri="{FF2B5EF4-FFF2-40B4-BE49-F238E27FC236}">
                    <a16:creationId xmlns:a16="http://schemas.microsoft.com/office/drawing/2014/main" id="{33653306-6E1C-4B94-B7D2-995885C5F0A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5C2D7723-89BD-4FD6-82B0-B2068831C24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235">
                <a:extLst>
                  <a:ext uri="{FF2B5EF4-FFF2-40B4-BE49-F238E27FC236}">
                    <a16:creationId xmlns:a16="http://schemas.microsoft.com/office/drawing/2014/main" id="{E8909AED-0949-458F-B890-CC380E04909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8363B557-FC01-4626-BD64-178FB3C8A63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1B4ACCED-8C7B-4728-86DD-F7FE8DB0506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76E40279-147F-4CA0-9D97-388FDDB5D49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61DEC1DE-D1E6-46D3-9A1D-600565AB941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E4E7B5DD-1FEB-4A63-9788-E509D242A2E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6854A2AC-1E41-46B1-B3EB-6F4C4AFE75D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FD1DF4FA-0116-4564-8AAB-565D15D7860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60800E52-FC45-499C-A9C9-C10E0145C60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DA3AB7E0-B34B-47BC-B9A4-39C68A1CA4F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44305B7F-167D-42BC-8CD9-255F3C55D64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E36CC4E3-9816-4520-AC19-2F02A96649A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08697606-420F-4136-9F22-16728912A68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B49BB4ED-1E1E-48FD-AEF3-E764A35A49E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AAF79235-3712-4FFA-B441-C321E0C4025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4619CA09-6186-4C23-B12C-4A28815F1D8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9F76ABA5-C6B1-4943-8A03-A6130F61152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8B9388C8-01EF-4DC7-BBC3-AB782DB2410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C71FE0EF-57F0-4618-AFD1-9A425215A00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95B3456D-7173-44F8-830F-8BE3ED809FA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D5C44D67-08F3-4A7F-A897-0C3EBEAB85F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CCD613F2-A0C3-40B6-9074-6FED01B56DC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ACE66E98-9ABC-42AD-BA48-43A3CFE928F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5107221-7334-471A-8F1D-405AFF2E28F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6A40E3D3-DFAB-4EB8-8AE4-FC38F40103C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EDEBB5EA-B536-41D1-813E-25A272C6DE4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7593F0C9-D829-46F9-940F-C33E1FA50EC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DFA44794-6636-437F-978D-86FB86F4A01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D5845953-AA2C-4350-BFDE-DD7C098782B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4402457A-CD98-4084-A1F4-C424366239B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562A8EAD-64FD-4329-A560-AA58A97AC03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F92CF784-F98F-4341-8F46-0A64839ACA5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5E1F1973-04BC-476C-9212-FEBFBF9112B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FD7E05BB-0D7F-4D58-9B58-971819E1B3A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86407646-575E-46B4-81DF-4BFED735FDA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FDB552A3-3810-415D-ADFA-4D2A859DEA7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7908D77A-76C6-4A09-B940-D6E322090B3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25EF112D-F061-47ED-A1BF-3F0E7AD6E33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C686D9C7-3FFC-4F6B-B177-08F90BA6AD2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BEB45889-B6D6-43BB-A039-F074E6A78A7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3D9CF09A-FB38-4E15-8148-184E2E0F79F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DAD7A081-32D1-4F45-84C7-A0516B64073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53745EDB-9331-4653-AA43-9C95D472BF1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09D90859-0422-48EE-A9DC-8040A7D699C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7F199302-1A2E-4171-992F-A19EAB67255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147A01A7-AB13-44A3-A2E3-0555C2E370F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DBB16F53-4F46-414C-9B9F-555536EF6BD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9836B30E-FE35-4D9F-BA31-315E7DE5E21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B6577824-1E6B-40C7-9693-7AF7ABEE5F8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1219B94E-7BAC-4690-A0CF-0A94CF2C7A7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153554AD-35C5-4C94-860E-E171E75E27A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118939DB-C6D5-482A-A11C-EFF69D1216F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96F026C4-6631-464F-9578-DDCEAF40918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2AF88C5A-F83A-4173-92E5-8C7E5747F97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4A4A3BCF-1A3B-4A1B-88F6-4FEF3ACC398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B8455E5D-06FD-4E43-AADE-A4A47BFBCC9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317396C4-A888-495B-AA8A-EB6F4E1E578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CD236C89-FF9C-48B6-A207-424416196F0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AE1F9F13-03A5-452F-9E6C-10E4EBA2466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12AF9232-0F66-4106-9574-6F502E21214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8110EA1-B8B9-4DDA-8077-4D645CC0FD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147" b="-1"/>
          <a:stretch/>
        </p:blipFill>
        <p:spPr>
          <a:xfrm>
            <a:off x="6080591" y="-2008"/>
            <a:ext cx="4787317" cy="3415082"/>
          </a:xfrm>
          <a:custGeom>
            <a:avLst/>
            <a:gdLst>
              <a:gd name="connsiteX0" fmla="*/ 211873 w 4411344"/>
              <a:gd name="connsiteY0" fmla="*/ 0 h 3146878"/>
              <a:gd name="connsiteX1" fmla="*/ 4199471 w 4411344"/>
              <a:gd name="connsiteY1" fmla="*/ 0 h 3146878"/>
              <a:gd name="connsiteX2" fmla="*/ 4205314 w 4411344"/>
              <a:gd name="connsiteY2" fmla="*/ 11242 h 3146878"/>
              <a:gd name="connsiteX3" fmla="*/ 4411344 w 4411344"/>
              <a:gd name="connsiteY3" fmla="*/ 943304 h 3146878"/>
              <a:gd name="connsiteX4" fmla="*/ 2431189 w 4411344"/>
              <a:gd name="connsiteY4" fmla="*/ 3137588 h 3146878"/>
              <a:gd name="connsiteX5" fmla="*/ 2247220 w 4411344"/>
              <a:gd name="connsiteY5" fmla="*/ 3146878 h 3146878"/>
              <a:gd name="connsiteX6" fmla="*/ 2164124 w 4411344"/>
              <a:gd name="connsiteY6" fmla="*/ 3146878 h 3146878"/>
              <a:gd name="connsiteX7" fmla="*/ 1980155 w 4411344"/>
              <a:gd name="connsiteY7" fmla="*/ 3137588 h 3146878"/>
              <a:gd name="connsiteX8" fmla="*/ 0 w 4411344"/>
              <a:gd name="connsiteY8" fmla="*/ 943304 h 3146878"/>
              <a:gd name="connsiteX9" fmla="*/ 206030 w 4411344"/>
              <a:gd name="connsiteY9" fmla="*/ 11242 h 3146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11344" h="3146878">
                <a:moveTo>
                  <a:pt x="211873" y="0"/>
                </a:moveTo>
                <a:lnTo>
                  <a:pt x="4199471" y="0"/>
                </a:lnTo>
                <a:lnTo>
                  <a:pt x="4205314" y="11242"/>
                </a:lnTo>
                <a:cubicBezTo>
                  <a:pt x="4337510" y="294369"/>
                  <a:pt x="4411344" y="610214"/>
                  <a:pt x="4411344" y="943304"/>
                </a:cubicBezTo>
                <a:cubicBezTo>
                  <a:pt x="4411344" y="2085328"/>
                  <a:pt x="3543413" y="3024636"/>
                  <a:pt x="2431189" y="3137588"/>
                </a:cubicBezTo>
                <a:lnTo>
                  <a:pt x="2247220" y="3146878"/>
                </a:lnTo>
                <a:lnTo>
                  <a:pt x="2164124" y="3146878"/>
                </a:lnTo>
                <a:lnTo>
                  <a:pt x="1980155" y="3137588"/>
                </a:lnTo>
                <a:cubicBezTo>
                  <a:pt x="867932" y="3024636"/>
                  <a:pt x="0" y="2085328"/>
                  <a:pt x="0" y="943304"/>
                </a:cubicBezTo>
                <a:cubicBezTo>
                  <a:pt x="0" y="610214"/>
                  <a:pt x="73835" y="294369"/>
                  <a:pt x="206030" y="11242"/>
                </a:cubicBezTo>
                <a:close/>
              </a:path>
            </a:pathLst>
          </a:custGeom>
        </p:spPr>
      </p:pic>
      <p:grpSp>
        <p:nvGrpSpPr>
          <p:cNvPr id="297" name="Group 296">
            <a:extLst>
              <a:ext uri="{FF2B5EF4-FFF2-40B4-BE49-F238E27FC236}">
                <a16:creationId xmlns:a16="http://schemas.microsoft.com/office/drawing/2014/main" id="{63BF6731-D3EE-4447-B524-14D478D8982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9884888">
            <a:off x="-455822" y="254671"/>
            <a:ext cx="6564414" cy="5704814"/>
            <a:chOff x="5281603" y="104899"/>
            <a:chExt cx="6910397" cy="6005491"/>
          </a:xfrm>
        </p:grpSpPr>
        <p:sp>
          <p:nvSpPr>
            <p:cNvPr id="298" name="Freeform 97">
              <a:extLst>
                <a:ext uri="{FF2B5EF4-FFF2-40B4-BE49-F238E27FC236}">
                  <a16:creationId xmlns:a16="http://schemas.microsoft.com/office/drawing/2014/main" id="{978737D2-68E1-486F-93B4-E15EB4B946D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F9C4798E-0C85-4FF8-835D-639CD50EADD9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FD51745B-5F09-4A7E-A752-8C31C378242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FE0EFBAC-EDD3-4409-B72C-6F4ADF55B38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0C59FA14-FA12-4459-B0A2-2550E6FC224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B3823528-C0A3-496C-848D-846D1443E1C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A50BE69E-39EB-4B34-908F-FEFD3024CAD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D7BB60E5-7BE9-4C74-AC56-44C63E05EC7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1726D214-66B5-49D6-A401-D5B1DBADCC5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565FB1BD-3A4E-4EEA-9F96-BAF88DB6947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3FC9858C-E945-4D5E-9CC2-054D9DAD512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13D742E2-20E2-4D7F-A0ED-DC9E737A910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0DA2B52A-A232-46DD-ACC8-817E41FC51F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556B84F0-6E70-4531-A676-501CE4B54AB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77C30D4F-9A9E-4C40-A5C9-33307C3F00C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092E1B4-A1DB-4A82-BB84-5CB0A59A6C4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45F64A42-3B4C-44A6-9CAC-A8D8A440712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E439732D-08B5-402C-9219-815F22C86DF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B2717B78-E768-4614-8F5D-57E5F5C0634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876D2460-A6D7-43F4-BC7A-BF512B40B91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B5AD749B-303C-47F9-A380-5E84BA45907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F71C1D93-D136-446C-A51F-3821EC550E2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>
                <a:extLst>
                  <a:ext uri="{FF2B5EF4-FFF2-40B4-BE49-F238E27FC236}">
                    <a16:creationId xmlns:a16="http://schemas.microsoft.com/office/drawing/2014/main" id="{8B22878D-E8D2-427E-9B9F-063748FD2CD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7496F47D-ABE8-4992-9193-C00D77B881A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6550F108-EEA4-4A2A-889E-9312F018757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E1A1E3DE-A140-4756-A80B-2B1271810EB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8DAA20B0-1B0A-470A-9764-2FFC03D921D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11">
                <a:extLst>
                  <a:ext uri="{FF2B5EF4-FFF2-40B4-BE49-F238E27FC236}">
                    <a16:creationId xmlns:a16="http://schemas.microsoft.com/office/drawing/2014/main" id="{BE63D91C-7611-4E4A-8C07-19F80CAA69E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3EFF9419-0702-443F-80EC-BAEA4E27976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13">
                <a:extLst>
                  <a:ext uri="{FF2B5EF4-FFF2-40B4-BE49-F238E27FC236}">
                    <a16:creationId xmlns:a16="http://schemas.microsoft.com/office/drawing/2014/main" id="{DED45F36-D215-4ADD-897D-EEDF08551F3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0E818B7D-4E88-4EC6-8436-7E21C1625B8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F0EEABEF-4872-4518-A140-3F39B79CB93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B1943FDD-FD8E-421F-9C96-7C227DC1C02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D48D8945-5713-4CC4-9719-D371E77506E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12E7CC52-32EA-42CF-BDC3-5401E5AF58B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FC7D2B4D-3A83-4DDB-BE7D-E69A346214B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9D9A6C5F-CC88-4B30-92F6-383840ECA4E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CE616653-283A-4851-8F80-3AE35A21AEE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F2AC0EA3-3CF0-433A-97BC-04FC181D855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81580B4A-4281-4F05-8476-2DB5F74FE18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E8F2F5CD-02C7-4414-B6EC-BDA9AF0EA84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C64A2EEA-84C1-400A-BBE4-4D9E9A3AF7C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757CA7F0-2547-4E24-BC88-EA2F1393C9E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7AABC3DF-4B39-4564-A6B2-CBC770BBA02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95B74B04-92BD-40D3-98D4-1926823135E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848BEF08-56A2-4273-8A75-091B19A286F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A57BD7CB-B11A-4E29-9670-D4CA83A24BE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32D743F8-F0C0-45AE-B6BE-7F6DB9B63DD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5FFB84DD-3D3F-4AD3-9F88-0D0235FBA1A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>
                <a:extLst>
                  <a:ext uri="{FF2B5EF4-FFF2-40B4-BE49-F238E27FC236}">
                    <a16:creationId xmlns:a16="http://schemas.microsoft.com/office/drawing/2014/main" id="{80CE70B7-DFFC-45A3-8C10-BE111F897D9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>
                <a:extLst>
                  <a:ext uri="{FF2B5EF4-FFF2-40B4-BE49-F238E27FC236}">
                    <a16:creationId xmlns:a16="http://schemas.microsoft.com/office/drawing/2014/main" id="{5F98FCB8-22EF-4E6F-9708-958CEBC7FEA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6B4444DC-8342-47F7-9220-A9D623B61A6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A468242C-6E66-4F35-B517-5414987CD60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355EEAA8-F1F7-44C0-9F4D-354670016A4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ACFB739D-CA42-4AB9-B061-483A9F67DE6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31C8FB8F-2792-4C71-8751-144860FFDE2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4021B77B-B198-4070-8515-8DAD02D0222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430E8381-DBCE-4E54-86ED-267D6749FE2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042F98D9-5B3B-4557-AE16-68E8D4BD8B4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3F6F64A5-7D73-4A7C-AFC4-AE6A4EE1BF0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D8051E1A-2222-41E5-8111-C04CD235922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291FA5C6-DA6B-40D7-AA0C-C7B01B7E1B4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7BAB1DEA-CB27-433D-8872-CEF5637F6CF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8CD95FBF-3382-4B10-A6B2-8E5D31A5EEA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50BDB990-D7F8-41DD-A261-7489BEE9B19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DF235570-7D39-4E19-A6F9-D5CDECA5718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D89967CE-37C2-4865-9D4E-37DE4406B45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572A1B42-6B46-46B6-94F7-66C2DEA7DF1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BD984823-2502-4E9C-9F90-42B061E2168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34905DB4-ADE9-41A8-B09A-C52755D91F6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102E6002-013E-46A9-A180-B0ADF223072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1C09EADE-70AC-4B06-A660-6558C722B49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242198F8-B1DB-49DE-A158-34BC85055E3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641A8DBD-F35E-4F7B-BFA7-8F0690C02CF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80B62722-59F6-4E8F-B4DC-B1D2D2C69B2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2030C117-24E8-4FBD-8F4B-48596F3FF47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0C4B1D74-0CE3-407B-A015-C3F2209D489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568415A9-9F3E-4D51-B2DA-A09F2F9855C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06480C98-A0EF-442D-9013-75031D39963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0858ABE9-7494-489C-9EEA-93BF3E4B9CA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B0EA3E5B-9AAF-4893-AF28-C5A83285F2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1484" t="-872" r="7228" b="-107474"/>
          <a:stretch/>
        </p:blipFill>
        <p:spPr>
          <a:xfrm>
            <a:off x="-2334" y="10"/>
            <a:ext cx="5441859" cy="5654930"/>
          </a:xfrm>
          <a:custGeom>
            <a:avLst/>
            <a:gdLst>
              <a:gd name="connsiteX0" fmla="*/ 0 w 5067519"/>
              <a:gd name="connsiteY0" fmla="*/ 0 h 5265942"/>
              <a:gd name="connsiteX1" fmla="*/ 4097786 w 5067519"/>
              <a:gd name="connsiteY1" fmla="*/ 0 h 5265942"/>
              <a:gd name="connsiteX2" fmla="*/ 4176264 w 5067519"/>
              <a:gd name="connsiteY2" fmla="*/ 71326 h 5265942"/>
              <a:gd name="connsiteX3" fmla="*/ 5067519 w 5067519"/>
              <a:gd name="connsiteY3" fmla="*/ 2223006 h 5265942"/>
              <a:gd name="connsiteX4" fmla="*/ 2024583 w 5067519"/>
              <a:gd name="connsiteY4" fmla="*/ 5265942 h 5265942"/>
              <a:gd name="connsiteX5" fmla="*/ 145914 w 5067519"/>
              <a:gd name="connsiteY5" fmla="*/ 4616926 h 5265942"/>
              <a:gd name="connsiteX6" fmla="*/ 0 w 5067519"/>
              <a:gd name="connsiteY6" fmla="*/ 4489006 h 526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67519" h="5265942">
                <a:moveTo>
                  <a:pt x="0" y="0"/>
                </a:moveTo>
                <a:lnTo>
                  <a:pt x="4097786" y="0"/>
                </a:lnTo>
                <a:lnTo>
                  <a:pt x="4176264" y="71326"/>
                </a:lnTo>
                <a:cubicBezTo>
                  <a:pt x="4726927" y="621989"/>
                  <a:pt x="5067519" y="1382723"/>
                  <a:pt x="5067519" y="2223006"/>
                </a:cubicBezTo>
                <a:cubicBezTo>
                  <a:pt x="5067519" y="3903573"/>
                  <a:pt x="3705150" y="5265942"/>
                  <a:pt x="2024583" y="5265942"/>
                </a:cubicBezTo>
                <a:cubicBezTo>
                  <a:pt x="1315594" y="5265942"/>
                  <a:pt x="663237" y="5023470"/>
                  <a:pt x="145914" y="4616926"/>
                </a:cubicBezTo>
                <a:lnTo>
                  <a:pt x="0" y="4489006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8975BD-1BB2-4C65-BEBE-69D13E8E8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9709" y="4050264"/>
            <a:ext cx="5700416" cy="1412858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 Rounded MT Bold" panose="020F0704030504030204" pitchFamily="34" charset="0"/>
              </a:rPr>
              <a:t>In their Shoes           </a:t>
            </a:r>
          </a:p>
        </p:txBody>
      </p:sp>
    </p:spTree>
    <p:extLst>
      <p:ext uri="{BB962C8B-B14F-4D97-AF65-F5344CB8AC3E}">
        <p14:creationId xmlns:p14="http://schemas.microsoft.com/office/powerpoint/2010/main" val="402805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554AA0-9469-4632-94D1-4F954C4CF9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45" r="24856"/>
          <a:stretch/>
        </p:blipFill>
        <p:spPr>
          <a:xfrm>
            <a:off x="20" y="975"/>
            <a:ext cx="6095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0DAF30-E1D4-4FD8-9FF0-59E15F94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>
            <a:normAutofit/>
          </a:bodyPr>
          <a:lstStyle/>
          <a:p>
            <a:r>
              <a:rPr lang="en-GB" dirty="0">
                <a:latin typeface="Arial Black" panose="020B0A04020102020204" pitchFamily="34" charset="0"/>
              </a:rPr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8B712-646E-4617-97C4-A674F4B86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251587"/>
            <a:ext cx="4302579" cy="363793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Gender equality levels vary in different countries.       Comparing the data sets extracted from various countries would not be enough to raise the awareness of people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The project is looking at the issues in different angle, representing the data in more attractive way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The project is divided into two main components, which are intertwined and they work together:</a:t>
            </a:r>
          </a:p>
          <a:p>
            <a:pPr marL="0" indent="0">
              <a:buNone/>
            </a:pPr>
            <a:r>
              <a:rPr lang="en-GB" dirty="0"/>
              <a:t>1.Quiz</a:t>
            </a:r>
          </a:p>
          <a:p>
            <a:pPr marL="0" indent="0">
              <a:buNone/>
            </a:pPr>
            <a:r>
              <a:rPr lang="en-GB" dirty="0"/>
              <a:t>2.Game 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4C170-31BC-47CA-904B-2B0557240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2479" y="4921120"/>
            <a:ext cx="2943121" cy="208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3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B6AFD7-19AC-467C-8122-899EBBA84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112" y="5223077"/>
            <a:ext cx="2207902" cy="1560918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46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01C248-A20D-426B-B44B-534ECDB6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1"/>
            <a:ext cx="4608094" cy="1320130"/>
          </a:xfrm>
        </p:spPr>
        <p:txBody>
          <a:bodyPr/>
          <a:lstStyle/>
          <a:p>
            <a:r>
              <a:rPr lang="en-GB" b="1" dirty="0">
                <a:latin typeface="Berlin Sans FB" panose="020E0602020502020306" pitchFamily="34" charset="0"/>
              </a:rPr>
              <a:t>               </a:t>
            </a:r>
            <a:r>
              <a:rPr lang="en-GB" b="1" dirty="0">
                <a:latin typeface="Arial Black" panose="020B0A04020102020204" pitchFamily="34" charset="0"/>
              </a:rPr>
              <a:t>OUR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DDD-4611-4656-BE3F-CA1CFDF4A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92004B-315F-4F19-AA78-FD0768157A48}"/>
              </a:ext>
            </a:extLst>
          </p:cNvPr>
          <p:cNvSpPr/>
          <p:nvPr/>
        </p:nvSpPr>
        <p:spPr>
          <a:xfrm>
            <a:off x="373816" y="2643158"/>
            <a:ext cx="2935704" cy="2935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Raise awareness</a:t>
            </a: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about gender equality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1E17A4E-0C66-4E05-B3E8-FFFCF1DEB9AE}"/>
              </a:ext>
            </a:extLst>
          </p:cNvPr>
          <p:cNvSpPr/>
          <p:nvPr/>
        </p:nvSpPr>
        <p:spPr>
          <a:xfrm>
            <a:off x="3862136" y="2354400"/>
            <a:ext cx="3296652" cy="3224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Bigger percentage of people participating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80E0E4-BACC-41F0-BE5D-6F4FA966B5B7}"/>
              </a:ext>
            </a:extLst>
          </p:cNvPr>
          <p:cNvSpPr/>
          <p:nvPr/>
        </p:nvSpPr>
        <p:spPr>
          <a:xfrm>
            <a:off x="8013032" y="2162342"/>
            <a:ext cx="3441032" cy="3324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Contribute to better community and pass it to the next generation</a:t>
            </a:r>
          </a:p>
        </p:txBody>
      </p:sp>
    </p:spTree>
    <p:extLst>
      <p:ext uri="{BB962C8B-B14F-4D97-AF65-F5344CB8AC3E}">
        <p14:creationId xmlns:p14="http://schemas.microsoft.com/office/powerpoint/2010/main" val="139461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336B79D2-F4BA-4899-BA25-8304487809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C1375D69-051B-4FE1-9777-FDED164618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716C45A-0274-4DA9-B3A0-39DE61A77F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21" name="Freeform: Shape 15">
            <a:extLst>
              <a:ext uri="{FF2B5EF4-FFF2-40B4-BE49-F238E27FC236}">
                <a16:creationId xmlns:a16="http://schemas.microsoft.com/office/drawing/2014/main" id="{26C43BA1-F91D-413B-9D47-D0B3B1788F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89188-05CD-472D-8836-648016E81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  <a:latin typeface="Arial Black" panose="020B0A04020102020204" pitchFamily="34" charset="0"/>
              </a:rPr>
              <a:t>OUR APPROACH</a:t>
            </a:r>
          </a:p>
        </p:txBody>
      </p:sp>
      <p:graphicFrame>
        <p:nvGraphicFramePr>
          <p:cNvPr id="22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80736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9DC0A55-0211-4E93-8DA6-D7DA68E73F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6995" y="5243512"/>
            <a:ext cx="2283676" cy="161448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619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36B79D2-F4BA-4899-BA25-8304487809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375D69-051B-4FE1-9777-FDED164618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716C45A-0274-4DA9-B3A0-39DE61A77F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7" name="Freeform: Shape 15">
            <a:extLst>
              <a:ext uri="{FF2B5EF4-FFF2-40B4-BE49-F238E27FC236}">
                <a16:creationId xmlns:a16="http://schemas.microsoft.com/office/drawing/2014/main" id="{26C43BA1-F91D-413B-9D47-D0B3B1788F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05944-983E-4C30-8E74-DF29A60C5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Countries’ attributes 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4763107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C5945C0-C7F2-4811-B587-4DE012B3A2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29789" y="4880471"/>
            <a:ext cx="2656626" cy="187815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7511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1833C-493E-4282-A03F-20E8A688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120" y="609601"/>
            <a:ext cx="3362960" cy="50800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Future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3CA58-F434-4020-B0B8-3849407C56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117601"/>
            <a:ext cx="10131425" cy="9454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Making 3D models using JSON to represent the main obstacles in the game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 descr="A flock of birds&#10;&#10;Description generated with very high confidence">
            <a:extLst>
              <a:ext uri="{FF2B5EF4-FFF2-40B4-BE49-F238E27FC236}">
                <a16:creationId xmlns:a16="http://schemas.microsoft.com/office/drawing/2014/main" id="{4107CBA0-A754-4F53-8100-3DE0E3B5EA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973" r="50877" b="-376"/>
          <a:stretch/>
        </p:blipFill>
        <p:spPr>
          <a:xfrm>
            <a:off x="3796906" y="1502230"/>
            <a:ext cx="2301815" cy="18664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6C9D5E-CF0C-4082-8403-94876BAE598C}"/>
              </a:ext>
            </a:extLst>
          </p:cNvPr>
          <p:cNvSpPr txBox="1"/>
          <p:nvPr/>
        </p:nvSpPr>
        <p:spPr>
          <a:xfrm>
            <a:off x="905413" y="1798053"/>
            <a:ext cx="55168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People’s unawareness in </a:t>
            </a:r>
          </a:p>
          <a:p>
            <a:r>
              <a:rPr lang="en-GB" dirty="0"/>
              <a:t>general about the issues in </a:t>
            </a:r>
          </a:p>
          <a:p>
            <a:r>
              <a:rPr lang="en-GB" dirty="0"/>
              <a:t>society.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Drugs                                                                                    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Money</a:t>
            </a:r>
          </a:p>
        </p:txBody>
      </p:sp>
      <p:pic>
        <p:nvPicPr>
          <p:cNvPr id="8" name="Picture 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AEC01B49-3322-4202-B8D3-1405EFF45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475" y="3651062"/>
            <a:ext cx="2205246" cy="1400572"/>
          </a:xfrm>
          <a:prstGeom prst="rect">
            <a:avLst/>
          </a:prstGeom>
        </p:spPr>
      </p:pic>
      <p:pic>
        <p:nvPicPr>
          <p:cNvPr id="10" name="Picture 9" descr="A drawing of a face&#10;&#10;Description generated with high confidence">
            <a:extLst>
              <a:ext uri="{FF2B5EF4-FFF2-40B4-BE49-F238E27FC236}">
                <a16:creationId xmlns:a16="http://schemas.microsoft.com/office/drawing/2014/main" id="{54A2D993-0C39-4C0F-A557-394DABF59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881" y="5309705"/>
            <a:ext cx="1332434" cy="12896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602B2E-174B-49A7-8786-A23AA037D4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6761" y="4974096"/>
            <a:ext cx="2773644" cy="19608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516B13-BAF7-47AC-AB06-A289CAD2695F}"/>
              </a:ext>
            </a:extLst>
          </p:cNvPr>
          <p:cNvSpPr txBox="1"/>
          <p:nvPr/>
        </p:nvSpPr>
        <p:spPr>
          <a:xfrm>
            <a:off x="7560733" y="1625601"/>
            <a:ext cx="3615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In the future we aim at making mobile friendly design </a:t>
            </a:r>
          </a:p>
        </p:txBody>
      </p:sp>
    </p:spTree>
    <p:extLst>
      <p:ext uri="{BB962C8B-B14F-4D97-AF65-F5344CB8AC3E}">
        <p14:creationId xmlns:p14="http://schemas.microsoft.com/office/powerpoint/2010/main" val="2085506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Rectangle 265">
            <a:extLst>
              <a:ext uri="{FF2B5EF4-FFF2-40B4-BE49-F238E27FC236}">
                <a16:creationId xmlns:a16="http://schemas.microsoft.com/office/drawing/2014/main" id="{CDE6373C-25B2-42FF-8704-49F0A179CC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33" y="4357158"/>
            <a:ext cx="723900" cy="177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653F32F4-4B4C-47E1-8F7F-790BD85BBCE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1339066">
            <a:off x="6271701" y="-388326"/>
            <a:ext cx="4860947" cy="4224413"/>
            <a:chOff x="5281603" y="104899"/>
            <a:chExt cx="6910397" cy="6005491"/>
          </a:xfrm>
        </p:grpSpPr>
        <p:sp>
          <p:nvSpPr>
            <p:cNvPr id="269" name="Freeform 13">
              <a:extLst>
                <a:ext uri="{FF2B5EF4-FFF2-40B4-BE49-F238E27FC236}">
                  <a16:creationId xmlns:a16="http://schemas.microsoft.com/office/drawing/2014/main" id="{125A1015-CF37-4E19-91D2-3AD6A8563D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960D824D-2820-4448-9773-CDD279A32A8A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750582C3-FB10-4D22-B7D7-66867BC12F3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A551864A-11F1-469C-B424-1F3A624C4A7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8D13DDAE-9F24-4A16-B364-04293D4B2B4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415E573E-3D8D-43CE-943A-B72181886D5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ED7A7299-2E06-4E78-A6BC-9D6DBCCBCAC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AC10D1F1-B02A-45CB-9249-0A34A0FA188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97B445E6-FC9E-4BBE-9684-9D27A3B0099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D7B94B0B-1E86-445C-94E3-9C477953D24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847B8F27-EFDA-4971-9967-175C56A35BA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F4707D83-8210-46C9-9207-BC41CDE43B8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1DC751A7-EF27-4026-BCA6-9D7887300CF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E4622293-4219-4FC4-83B4-6A64E43D7D7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66AFCFBD-21FA-4B97-B72E-A875F2D436E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3A29B562-3336-444F-BCA3-4FA263035C8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DEE03CE6-F602-47BA-A249-0BE50595FE1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B279E39F-D527-4F17-A625-1072E45BB34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3653306-6E1C-4B94-B7D2-995885C5F0A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5C2D7723-89BD-4FD6-82B0-B2068831C24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E8909AED-0949-458F-B890-CC380E04909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8363B557-FC01-4626-BD64-178FB3C8A63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1B4ACCED-8C7B-4728-86DD-F7FE8DB0506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76E40279-147F-4CA0-9D97-388FDDB5D49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61DEC1DE-D1E6-46D3-9A1D-600565AB941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E4E7B5DD-1FEB-4A63-9788-E509D242A2E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6854A2AC-1E41-46B1-B3EB-6F4C4AFE75D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FD1DF4FA-0116-4564-8AAB-565D15D7860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60800E52-FC45-499C-A9C9-C10E0145C60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DA3AB7E0-B34B-47BC-B9A4-39C68A1CA4F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44305B7F-167D-42BC-8CD9-255F3C55D64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E36CC4E3-9816-4520-AC19-2F02A96649A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08697606-420F-4136-9F22-16728912A68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B49BB4ED-1E1E-48FD-AEF3-E764A35A49E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AAF79235-3712-4FFA-B441-C321E0C4025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4619CA09-6186-4C23-B12C-4A28815F1D8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9F76ABA5-C6B1-4943-8A03-A6130F61152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8B9388C8-01EF-4DC7-BBC3-AB782DB2410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C71FE0EF-57F0-4618-AFD1-9A425215A00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95B3456D-7173-44F8-830F-8BE3ED809FA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D5C44D67-08F3-4A7F-A897-0C3EBEAB85F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CCD613F2-A0C3-40B6-9074-6FED01B56DC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ACE66E98-9ABC-42AD-BA48-43A3CFE928F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35107221-7334-471A-8F1D-405AFF2E28F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6A40E3D3-DFAB-4EB8-8AE4-FC38F40103C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EDEBB5EA-B536-41D1-813E-25A272C6DE4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7593F0C9-D829-46F9-940F-C33E1FA50EC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DFA44794-6636-437F-978D-86FB86F4A01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D5845953-AA2C-4350-BFDE-DD7C098782B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4402457A-CD98-4084-A1F4-C424366239B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562A8EAD-64FD-4329-A560-AA58A97AC03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F92CF784-F98F-4341-8F46-0A64839ACA5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5E1F1973-04BC-476C-9212-FEBFBF9112B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D7E05BB-0D7F-4D58-9B58-971819E1B3A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86407646-575E-46B4-81DF-4BFED735FDA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FDB552A3-3810-415D-ADFA-4D2A859DEA7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7908D77A-76C6-4A09-B940-D6E322090B3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25EF112D-F061-47ED-A1BF-3F0E7AD6E33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C686D9C7-3FFC-4F6B-B177-08F90BA6AD2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BEB45889-B6D6-43BB-A039-F074E6A78A7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3D9CF09A-FB38-4E15-8148-184E2E0F79F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DAD7A081-32D1-4F45-84C7-A0516B64073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53745EDB-9331-4653-AA43-9C95D472BF1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09D90859-0422-48EE-A9DC-8040A7D699C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7F199302-1A2E-4171-992F-A19EAB67255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147A01A7-AB13-44A3-A2E3-0555C2E370F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DBB16F53-4F46-414C-9B9F-555536EF6BD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9836B30E-FE35-4D9F-BA31-315E7DE5E21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B6577824-1E6B-40C7-9693-7AF7ABEE5F8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1219B94E-7BAC-4690-A0CF-0A94CF2C7A7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153554AD-35C5-4C94-860E-E171E75E27A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118939DB-C6D5-482A-A11C-EFF69D1216F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96F026C4-6631-464F-9578-DDCEAF40918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2AF88C5A-F83A-4173-92E5-8C7E5747F97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4A4A3BCF-1A3B-4A1B-88F6-4FEF3ACC398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B8455E5D-06FD-4E43-AADE-A4A47BFBCC9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317396C4-A888-495B-AA8A-EB6F4E1E578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CD236C89-FF9C-48B6-A207-424416196F0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AE1F9F13-03A5-452F-9E6C-10E4EBA2466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12AF9232-0F66-4106-9574-6F502E21214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6A7454E-E6B7-438B-BA15-C5FB0184F6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2277"/>
          <a:stretch/>
        </p:blipFill>
        <p:spPr>
          <a:xfrm>
            <a:off x="6080591" y="-2008"/>
            <a:ext cx="4787317" cy="3415082"/>
          </a:xfrm>
          <a:custGeom>
            <a:avLst/>
            <a:gdLst>
              <a:gd name="connsiteX0" fmla="*/ 211873 w 4411344"/>
              <a:gd name="connsiteY0" fmla="*/ 0 h 3146878"/>
              <a:gd name="connsiteX1" fmla="*/ 4199471 w 4411344"/>
              <a:gd name="connsiteY1" fmla="*/ 0 h 3146878"/>
              <a:gd name="connsiteX2" fmla="*/ 4205314 w 4411344"/>
              <a:gd name="connsiteY2" fmla="*/ 11242 h 3146878"/>
              <a:gd name="connsiteX3" fmla="*/ 4411344 w 4411344"/>
              <a:gd name="connsiteY3" fmla="*/ 943304 h 3146878"/>
              <a:gd name="connsiteX4" fmla="*/ 2431189 w 4411344"/>
              <a:gd name="connsiteY4" fmla="*/ 3137588 h 3146878"/>
              <a:gd name="connsiteX5" fmla="*/ 2247220 w 4411344"/>
              <a:gd name="connsiteY5" fmla="*/ 3146878 h 3146878"/>
              <a:gd name="connsiteX6" fmla="*/ 2164124 w 4411344"/>
              <a:gd name="connsiteY6" fmla="*/ 3146878 h 3146878"/>
              <a:gd name="connsiteX7" fmla="*/ 1980155 w 4411344"/>
              <a:gd name="connsiteY7" fmla="*/ 3137588 h 3146878"/>
              <a:gd name="connsiteX8" fmla="*/ 0 w 4411344"/>
              <a:gd name="connsiteY8" fmla="*/ 943304 h 3146878"/>
              <a:gd name="connsiteX9" fmla="*/ 206030 w 4411344"/>
              <a:gd name="connsiteY9" fmla="*/ 11242 h 3146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11344" h="3146878">
                <a:moveTo>
                  <a:pt x="211873" y="0"/>
                </a:moveTo>
                <a:lnTo>
                  <a:pt x="4199471" y="0"/>
                </a:lnTo>
                <a:lnTo>
                  <a:pt x="4205314" y="11242"/>
                </a:lnTo>
                <a:cubicBezTo>
                  <a:pt x="4337510" y="294369"/>
                  <a:pt x="4411344" y="610214"/>
                  <a:pt x="4411344" y="943304"/>
                </a:cubicBezTo>
                <a:cubicBezTo>
                  <a:pt x="4411344" y="2085328"/>
                  <a:pt x="3543413" y="3024636"/>
                  <a:pt x="2431189" y="3137588"/>
                </a:cubicBezTo>
                <a:lnTo>
                  <a:pt x="2247220" y="3146878"/>
                </a:lnTo>
                <a:lnTo>
                  <a:pt x="2164124" y="3146878"/>
                </a:lnTo>
                <a:lnTo>
                  <a:pt x="1980155" y="3137588"/>
                </a:lnTo>
                <a:cubicBezTo>
                  <a:pt x="867932" y="3024636"/>
                  <a:pt x="0" y="2085328"/>
                  <a:pt x="0" y="943304"/>
                </a:cubicBezTo>
                <a:cubicBezTo>
                  <a:pt x="0" y="610214"/>
                  <a:pt x="73835" y="294369"/>
                  <a:pt x="206030" y="11242"/>
                </a:cubicBezTo>
                <a:close/>
              </a:path>
            </a:pathLst>
          </a:custGeom>
        </p:spPr>
      </p:pic>
      <p:grpSp>
        <p:nvGrpSpPr>
          <p:cNvPr id="350" name="Group 349">
            <a:extLst>
              <a:ext uri="{FF2B5EF4-FFF2-40B4-BE49-F238E27FC236}">
                <a16:creationId xmlns:a16="http://schemas.microsoft.com/office/drawing/2014/main" id="{63BF6731-D3EE-4447-B524-14D478D8982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9884888">
            <a:off x="-455822" y="254671"/>
            <a:ext cx="6564414" cy="5704814"/>
            <a:chOff x="5281603" y="104899"/>
            <a:chExt cx="6910397" cy="6005491"/>
          </a:xfrm>
        </p:grpSpPr>
        <p:sp>
          <p:nvSpPr>
            <p:cNvPr id="351" name="Freeform 97">
              <a:extLst>
                <a:ext uri="{FF2B5EF4-FFF2-40B4-BE49-F238E27FC236}">
                  <a16:creationId xmlns:a16="http://schemas.microsoft.com/office/drawing/2014/main" id="{978737D2-68E1-486F-93B4-E15EB4B946D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F9C4798E-0C85-4FF8-835D-639CD50EADD9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FD51745B-5F09-4A7E-A752-8C31C378242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FE0EFBAC-EDD3-4409-B72C-6F4ADF55B38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0C59FA14-FA12-4459-B0A2-2550E6FC224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B3823528-C0A3-496C-848D-846D1443E1C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A50BE69E-39EB-4B34-908F-FEFD3024CAD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D7BB60E5-7BE9-4C74-AC56-44C63E05EC7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1726D214-66B5-49D6-A401-D5B1DBADCC5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565FB1BD-3A4E-4EEA-9F96-BAF88DB6947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3FC9858C-E945-4D5E-9CC2-054D9DAD512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13D742E2-20E2-4D7F-A0ED-DC9E737A910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0DA2B52A-A232-46DD-ACC8-817E41FC51F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556B84F0-6E70-4531-A676-501CE4B54AB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77C30D4F-9A9E-4C40-A5C9-33307C3F00C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C092E1B4-A1DB-4A82-BB84-5CB0A59A6C4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45F64A42-3B4C-44A6-9CAC-A8D8A440712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E439732D-08B5-402C-9219-815F22C86DF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B2717B78-E768-4614-8F5D-57E5F5C0634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876D2460-A6D7-43F4-BC7A-BF512B40B91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B5AD749B-303C-47F9-A380-5E84BA45907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F71C1D93-D136-446C-A51F-3821EC550E2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8B22878D-E8D2-427E-9B9F-063748FD2CD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7496F47D-ABE8-4992-9193-C00D77B881A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6550F108-EEA4-4A2A-889E-9312F018757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E1A1E3DE-A140-4756-A80B-2B1271810EB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8DAA20B0-1B0A-470A-9764-2FFC03D921D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BE63D91C-7611-4E4A-8C07-19F80CAA69E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3EFF9419-0702-443F-80EC-BAEA4E27976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DED45F36-D215-4ADD-897D-EEDF08551F3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0E818B7D-4E88-4EC6-8436-7E21C1625B8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F0EEABEF-4872-4518-A140-3F39B79CB93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B1943FDD-FD8E-421F-9C96-7C227DC1C02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D48D8945-5713-4CC4-9719-D371E77506E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12E7CC52-32EA-42CF-BDC3-5401E5AF58B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FC7D2B4D-3A83-4DDB-BE7D-E69A346214B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9D9A6C5F-CC88-4B30-92F6-383840ECA4E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CE616653-283A-4851-8F80-3AE35A21AEE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F2AC0EA3-3CF0-433A-97BC-04FC181D855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81580B4A-4281-4F05-8476-2DB5F74FE18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E8F2F5CD-02C7-4414-B6EC-BDA9AF0EA84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C64A2EEA-84C1-400A-BBE4-4D9E9A3AF7C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757CA7F0-2547-4E24-BC88-EA2F1393C9E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7AABC3DF-4B39-4564-A6B2-CBC770BBA02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95B74B04-92BD-40D3-98D4-1926823135E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848BEF08-56A2-4273-8A75-091B19A286F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A57BD7CB-B11A-4E29-9670-D4CA83A24BE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32D743F8-F0C0-45AE-B6BE-7F6DB9B63DD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5FFB84DD-3D3F-4AD3-9F88-0D0235FBA1A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80CE70B7-DFFC-45A3-8C10-BE111F897D9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5F98FCB8-22EF-4E6F-9708-958CEBC7FEA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6B4444DC-8342-47F7-9220-A9D623B61A6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A468242C-6E66-4F35-B517-5414987CD60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355EEAA8-F1F7-44C0-9F4D-354670016A4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ACFB739D-CA42-4AB9-B061-483A9F67DE6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31C8FB8F-2792-4C71-8751-144860FFDE2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>
                <a:extLst>
                  <a:ext uri="{FF2B5EF4-FFF2-40B4-BE49-F238E27FC236}">
                    <a16:creationId xmlns:a16="http://schemas.microsoft.com/office/drawing/2014/main" id="{4021B77B-B198-4070-8515-8DAD02D0222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430E8381-DBCE-4E54-86ED-267D6749FE2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042F98D9-5B3B-4557-AE16-68E8D4BD8B4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3F6F64A5-7D73-4A7C-AFC4-AE6A4EE1BF0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D8051E1A-2222-41E5-8111-C04CD235922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291FA5C6-DA6B-40D7-AA0C-C7B01B7E1B4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7BAB1DEA-CB27-433D-8872-CEF5637F6CF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8CD95FBF-3382-4B10-A6B2-8E5D31A5EEA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50BDB990-D7F8-41DD-A261-7489BEE9B19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DF235570-7D39-4E19-A6F9-D5CDECA5718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D89967CE-37C2-4865-9D4E-37DE4406B45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572A1B42-6B46-46B6-94F7-66C2DEA7DF1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BD984823-2502-4E9C-9F90-42B061E2168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34905DB4-ADE9-41A8-B09A-C52755D91F6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102E6002-013E-46A9-A180-B0ADF223072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1C09EADE-70AC-4B06-A660-6558C722B49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242198F8-B1DB-49DE-A158-34BC85055E3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641A8DBD-F35E-4F7B-BFA7-8F0690C02CF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80B62722-59F6-4E8F-B4DC-B1D2D2C69B2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2030C117-24E8-4FBD-8F4B-48596F3FF47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0C4B1D74-0CE3-407B-A015-C3F2209D489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568415A9-9F3E-4D51-B2DA-A09F2F9855C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06480C98-A0EF-442D-9013-75031D39963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0858ABE9-7494-489C-9EEA-93BF3E4B9CA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E7AB8D6-9604-4726-894C-BC5788486C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52" r="34417"/>
          <a:stretch/>
        </p:blipFill>
        <p:spPr>
          <a:xfrm>
            <a:off x="-2334" y="10"/>
            <a:ext cx="5441859" cy="5654930"/>
          </a:xfrm>
          <a:custGeom>
            <a:avLst/>
            <a:gdLst>
              <a:gd name="connsiteX0" fmla="*/ 0 w 5067519"/>
              <a:gd name="connsiteY0" fmla="*/ 0 h 5265942"/>
              <a:gd name="connsiteX1" fmla="*/ 4097786 w 5067519"/>
              <a:gd name="connsiteY1" fmla="*/ 0 h 5265942"/>
              <a:gd name="connsiteX2" fmla="*/ 4176264 w 5067519"/>
              <a:gd name="connsiteY2" fmla="*/ 71326 h 5265942"/>
              <a:gd name="connsiteX3" fmla="*/ 5067519 w 5067519"/>
              <a:gd name="connsiteY3" fmla="*/ 2223006 h 5265942"/>
              <a:gd name="connsiteX4" fmla="*/ 2024583 w 5067519"/>
              <a:gd name="connsiteY4" fmla="*/ 5265942 h 5265942"/>
              <a:gd name="connsiteX5" fmla="*/ 145914 w 5067519"/>
              <a:gd name="connsiteY5" fmla="*/ 4616926 h 5265942"/>
              <a:gd name="connsiteX6" fmla="*/ 0 w 5067519"/>
              <a:gd name="connsiteY6" fmla="*/ 4489006 h 526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67519" h="5265942">
                <a:moveTo>
                  <a:pt x="0" y="0"/>
                </a:moveTo>
                <a:lnTo>
                  <a:pt x="4097786" y="0"/>
                </a:lnTo>
                <a:lnTo>
                  <a:pt x="4176264" y="71326"/>
                </a:lnTo>
                <a:cubicBezTo>
                  <a:pt x="4726927" y="621989"/>
                  <a:pt x="5067519" y="1382723"/>
                  <a:pt x="5067519" y="2223006"/>
                </a:cubicBezTo>
                <a:cubicBezTo>
                  <a:pt x="5067519" y="3903573"/>
                  <a:pt x="3705150" y="5265942"/>
                  <a:pt x="2024583" y="5265942"/>
                </a:cubicBezTo>
                <a:cubicBezTo>
                  <a:pt x="1315594" y="5265942"/>
                  <a:pt x="663237" y="5023470"/>
                  <a:pt x="145914" y="4616926"/>
                </a:cubicBezTo>
                <a:lnTo>
                  <a:pt x="0" y="4489006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9FD9446-2326-40A5-92F5-6116E5143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9709" y="5466298"/>
            <a:ext cx="5700416" cy="401101"/>
          </a:xfrm>
        </p:spPr>
        <p:txBody>
          <a:bodyPr>
            <a:normAutofit/>
          </a:bodyPr>
          <a:lstStyle/>
          <a:p>
            <a:r>
              <a:rPr lang="en-GB" b="1" dirty="0"/>
              <a:t>Wait for the last slide</a:t>
            </a:r>
          </a:p>
        </p:txBody>
      </p:sp>
    </p:spTree>
    <p:extLst>
      <p:ext uri="{BB962C8B-B14F-4D97-AF65-F5344CB8AC3E}">
        <p14:creationId xmlns:p14="http://schemas.microsoft.com/office/powerpoint/2010/main" val="426902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around each other&#10;&#10;Description generated with very high confidence">
            <a:extLst>
              <a:ext uri="{FF2B5EF4-FFF2-40B4-BE49-F238E27FC236}">
                <a16:creationId xmlns:a16="http://schemas.microsoft.com/office/drawing/2014/main" id="{3CE3E389-6145-436B-BE7F-91EB2D8D6C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00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DB6EEB-9606-4725-9F53-8A88BE62BC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973582-156A-431E-995F-9A2E171A9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6274" y="1964267"/>
            <a:ext cx="4193177" cy="3691950"/>
          </a:xfrm>
        </p:spPr>
        <p:txBody>
          <a:bodyPr>
            <a:normAutofit/>
          </a:bodyPr>
          <a:lstStyle/>
          <a:p>
            <a:r>
              <a:rPr lang="en-GB" b="1" dirty="0"/>
              <a:t>ASK OUR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BCFAC-403D-46AE-A6BC-F89BA9550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5135" y="4385732"/>
            <a:ext cx="3254990" cy="1405467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8EBC7698-1A80-49DF-9E83-8225599D7094}"/>
                  </a:ext>
                </a:extLst>
              </p14:cNvPr>
              <p14:cNvContentPartPr/>
              <p14:nvPr/>
            </p14:nvContentPartPr>
            <p14:xfrm>
              <a:off x="8085805" y="757576"/>
              <a:ext cx="3442165" cy="2720409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8EBC7698-1A80-49DF-9E83-8225599D709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73924" y="745696"/>
                <a:ext cx="3465926" cy="274416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8957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253</TotalTime>
  <Words>217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Arial Rounded MT Bold</vt:lpstr>
      <vt:lpstr>Berlin Sans FB</vt:lpstr>
      <vt:lpstr>Calibri</vt:lpstr>
      <vt:lpstr>Calibri Light</vt:lpstr>
      <vt:lpstr>Wingdings</vt:lpstr>
      <vt:lpstr>Celestial</vt:lpstr>
      <vt:lpstr>In their Shoes           </vt:lpstr>
      <vt:lpstr>Project description</vt:lpstr>
      <vt:lpstr>               OUR AIM</vt:lpstr>
      <vt:lpstr>OUR APPROACH</vt:lpstr>
      <vt:lpstr>Countries’ attributes </vt:lpstr>
      <vt:lpstr>Future Goals</vt:lpstr>
      <vt:lpstr>PowerPoint Presentation</vt:lpstr>
      <vt:lpstr>ASK OUR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their Shoes           </dc:title>
  <dc:creator>Denitsa Velichkova</dc:creator>
  <cp:lastModifiedBy>Denitsa Velichkova</cp:lastModifiedBy>
  <cp:revision>24</cp:revision>
  <dcterms:created xsi:type="dcterms:W3CDTF">2017-11-05T00:06:37Z</dcterms:created>
  <dcterms:modified xsi:type="dcterms:W3CDTF">2017-11-05T10:17:32Z</dcterms:modified>
</cp:coreProperties>
</file>