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9" d="100"/>
          <a:sy n="49" d="100"/>
        </p:scale>
        <p:origin x="608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4BB55-BBBD-4B47-95C0-C62C973DD5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4A75F89C-3050-402A-AC11-E2DA01A12408}">
      <dgm:prSet/>
      <dgm:spPr/>
      <dgm:t>
        <a:bodyPr/>
        <a:lstStyle/>
        <a:p>
          <a:r>
            <a:rPr lang="en-GB"/>
            <a:t>We built a user friendly web app</a:t>
          </a:r>
          <a:endParaRPr lang="en-US"/>
        </a:p>
      </dgm:t>
    </dgm:pt>
    <dgm:pt modelId="{F20A2F00-DD19-486F-AD70-5163DF42E7A9}" type="parTrans" cxnId="{FADE799E-22DB-409A-AB7B-20B6E62E23B9}">
      <dgm:prSet/>
      <dgm:spPr/>
      <dgm:t>
        <a:bodyPr/>
        <a:lstStyle/>
        <a:p>
          <a:endParaRPr lang="en-US"/>
        </a:p>
      </dgm:t>
    </dgm:pt>
    <dgm:pt modelId="{018F8BF0-978A-408D-907B-376606BA3228}" type="sibTrans" cxnId="{FADE799E-22DB-409A-AB7B-20B6E62E23B9}">
      <dgm:prSet/>
      <dgm:spPr/>
      <dgm:t>
        <a:bodyPr/>
        <a:lstStyle/>
        <a:p>
          <a:endParaRPr lang="en-US"/>
        </a:p>
      </dgm:t>
    </dgm:pt>
    <dgm:pt modelId="{C72FBA38-D5E2-4212-AC51-87FB88680674}">
      <dgm:prSet/>
      <dgm:spPr/>
      <dgm:t>
        <a:bodyPr/>
        <a:lstStyle/>
        <a:p>
          <a:r>
            <a:rPr lang="en-GB"/>
            <a:t>We employed a quiz there </a:t>
          </a:r>
          <a:endParaRPr lang="en-US"/>
        </a:p>
      </dgm:t>
    </dgm:pt>
    <dgm:pt modelId="{07FEA96D-463A-4746-A78A-FCF03A923EF8}" type="parTrans" cxnId="{CA04BFFF-4A42-4E64-81C4-BA36CF57CC45}">
      <dgm:prSet/>
      <dgm:spPr/>
      <dgm:t>
        <a:bodyPr/>
        <a:lstStyle/>
        <a:p>
          <a:endParaRPr lang="en-US"/>
        </a:p>
      </dgm:t>
    </dgm:pt>
    <dgm:pt modelId="{D0DCFAE6-706E-4CE5-9264-F914DAC3420C}" type="sibTrans" cxnId="{CA04BFFF-4A42-4E64-81C4-BA36CF57CC45}">
      <dgm:prSet/>
      <dgm:spPr/>
      <dgm:t>
        <a:bodyPr/>
        <a:lstStyle/>
        <a:p>
          <a:endParaRPr lang="en-US"/>
        </a:p>
      </dgm:t>
    </dgm:pt>
    <dgm:pt modelId="{F676282A-1147-4018-9A68-448F294AE09B}">
      <dgm:prSet/>
      <dgm:spPr/>
      <dgm:t>
        <a:bodyPr/>
        <a:lstStyle/>
        <a:p>
          <a:r>
            <a:rPr lang="en-GB"/>
            <a:t>The quiz is using open source data with 5 attributes for four countries-United Kingdom, Rwanda,I ndia,Indonesia</a:t>
          </a:r>
          <a:endParaRPr lang="en-US"/>
        </a:p>
      </dgm:t>
    </dgm:pt>
    <dgm:pt modelId="{2A29A4D9-E1DE-495D-98B2-3277FAB11121}" type="parTrans" cxnId="{0C8E031F-A2E5-4B0A-877D-6A1419C6DBF0}">
      <dgm:prSet/>
      <dgm:spPr/>
      <dgm:t>
        <a:bodyPr/>
        <a:lstStyle/>
        <a:p>
          <a:endParaRPr lang="en-US"/>
        </a:p>
      </dgm:t>
    </dgm:pt>
    <dgm:pt modelId="{3CFCC409-8B97-46C1-BA04-C5F0E0FF258F}" type="sibTrans" cxnId="{0C8E031F-A2E5-4B0A-877D-6A1419C6DBF0}">
      <dgm:prSet/>
      <dgm:spPr/>
      <dgm:t>
        <a:bodyPr/>
        <a:lstStyle/>
        <a:p>
          <a:endParaRPr lang="en-US"/>
        </a:p>
      </dgm:t>
    </dgm:pt>
    <dgm:pt modelId="{2681238D-7E68-421C-A31A-D361CC97A764}">
      <dgm:prSet/>
      <dgm:spPr/>
      <dgm:t>
        <a:bodyPr/>
        <a:lstStyle/>
        <a:p>
          <a:r>
            <a:rPr lang="en-GB"/>
            <a:t>We made our project more interactive by Game </a:t>
          </a:r>
          <a:endParaRPr lang="en-US"/>
        </a:p>
      </dgm:t>
    </dgm:pt>
    <dgm:pt modelId="{F71C7B6D-5CC4-42F0-9555-55DB4E407667}" type="parTrans" cxnId="{20095994-D3F3-4696-AD27-CBEE0CE1C5C2}">
      <dgm:prSet/>
      <dgm:spPr/>
      <dgm:t>
        <a:bodyPr/>
        <a:lstStyle/>
        <a:p>
          <a:endParaRPr lang="en-US"/>
        </a:p>
      </dgm:t>
    </dgm:pt>
    <dgm:pt modelId="{DD2C388F-4234-4434-B231-393DADEF700D}" type="sibTrans" cxnId="{20095994-D3F3-4696-AD27-CBEE0CE1C5C2}">
      <dgm:prSet/>
      <dgm:spPr/>
      <dgm:t>
        <a:bodyPr/>
        <a:lstStyle/>
        <a:p>
          <a:endParaRPr lang="en-US"/>
        </a:p>
      </dgm:t>
    </dgm:pt>
    <dgm:pt modelId="{1183FB87-ECF1-4259-B209-7B50C5590265}" type="pres">
      <dgm:prSet presAssocID="{7514BB55-BBBD-4B47-95C0-C62C973DD5A7}" presName="Name0" presStyleCnt="0">
        <dgm:presLayoutVars>
          <dgm:dir/>
          <dgm:resizeHandles val="exact"/>
        </dgm:presLayoutVars>
      </dgm:prSet>
      <dgm:spPr/>
    </dgm:pt>
    <dgm:pt modelId="{76B28F01-8FE5-4C6D-AEF7-2203F01C6CBF}" type="pres">
      <dgm:prSet presAssocID="{4A75F89C-3050-402A-AC11-E2DA01A12408}" presName="node" presStyleLbl="node1" presStyleIdx="0" presStyleCnt="4">
        <dgm:presLayoutVars>
          <dgm:bulletEnabled val="1"/>
        </dgm:presLayoutVars>
      </dgm:prSet>
      <dgm:spPr/>
    </dgm:pt>
    <dgm:pt modelId="{A700DE5C-3BD1-45C2-980E-1A2978DD9BCA}" type="pres">
      <dgm:prSet presAssocID="{018F8BF0-978A-408D-907B-376606BA3228}" presName="sibTrans" presStyleLbl="sibTrans1D1" presStyleIdx="0" presStyleCnt="3"/>
      <dgm:spPr/>
    </dgm:pt>
    <dgm:pt modelId="{567E95D5-9086-474F-9A5C-C39C75E73121}" type="pres">
      <dgm:prSet presAssocID="{018F8BF0-978A-408D-907B-376606BA3228}" presName="connectorText" presStyleLbl="sibTrans1D1" presStyleIdx="0" presStyleCnt="3"/>
      <dgm:spPr/>
    </dgm:pt>
    <dgm:pt modelId="{B8D7CDE1-F251-48F0-937F-9550AD4830B6}" type="pres">
      <dgm:prSet presAssocID="{C72FBA38-D5E2-4212-AC51-87FB88680674}" presName="node" presStyleLbl="node1" presStyleIdx="1" presStyleCnt="4">
        <dgm:presLayoutVars>
          <dgm:bulletEnabled val="1"/>
        </dgm:presLayoutVars>
      </dgm:prSet>
      <dgm:spPr/>
    </dgm:pt>
    <dgm:pt modelId="{C4D873D8-796F-4EF6-967A-03F5DFD55578}" type="pres">
      <dgm:prSet presAssocID="{D0DCFAE6-706E-4CE5-9264-F914DAC3420C}" presName="sibTrans" presStyleLbl="sibTrans1D1" presStyleIdx="1" presStyleCnt="3"/>
      <dgm:spPr/>
    </dgm:pt>
    <dgm:pt modelId="{5F44B3B4-439F-46E1-8B94-4458A384499D}" type="pres">
      <dgm:prSet presAssocID="{D0DCFAE6-706E-4CE5-9264-F914DAC3420C}" presName="connectorText" presStyleLbl="sibTrans1D1" presStyleIdx="1" presStyleCnt="3"/>
      <dgm:spPr/>
    </dgm:pt>
    <dgm:pt modelId="{983F1654-E41A-41EF-8589-932FAF6792AB}" type="pres">
      <dgm:prSet presAssocID="{F676282A-1147-4018-9A68-448F294AE09B}" presName="node" presStyleLbl="node1" presStyleIdx="2" presStyleCnt="4">
        <dgm:presLayoutVars>
          <dgm:bulletEnabled val="1"/>
        </dgm:presLayoutVars>
      </dgm:prSet>
      <dgm:spPr/>
    </dgm:pt>
    <dgm:pt modelId="{BD94B25F-D881-44C2-B282-C7D3AA96AA7D}" type="pres">
      <dgm:prSet presAssocID="{3CFCC409-8B97-46C1-BA04-C5F0E0FF258F}" presName="sibTrans" presStyleLbl="sibTrans1D1" presStyleIdx="2" presStyleCnt="3"/>
      <dgm:spPr/>
    </dgm:pt>
    <dgm:pt modelId="{6E853271-8123-4748-9774-1F061DD45823}" type="pres">
      <dgm:prSet presAssocID="{3CFCC409-8B97-46C1-BA04-C5F0E0FF258F}" presName="connectorText" presStyleLbl="sibTrans1D1" presStyleIdx="2" presStyleCnt="3"/>
      <dgm:spPr/>
    </dgm:pt>
    <dgm:pt modelId="{3553DB61-E567-4381-A321-73252462D778}" type="pres">
      <dgm:prSet presAssocID="{2681238D-7E68-421C-A31A-D361CC97A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C8E031F-A2E5-4B0A-877D-6A1419C6DBF0}" srcId="{7514BB55-BBBD-4B47-95C0-C62C973DD5A7}" destId="{F676282A-1147-4018-9A68-448F294AE09B}" srcOrd="2" destOrd="0" parTransId="{2A29A4D9-E1DE-495D-98B2-3277FAB11121}" sibTransId="{3CFCC409-8B97-46C1-BA04-C5F0E0FF258F}"/>
    <dgm:cxn modelId="{F1F09728-3BC7-4CFE-965F-00B1576FB03D}" type="presOf" srcId="{4A75F89C-3050-402A-AC11-E2DA01A12408}" destId="{76B28F01-8FE5-4C6D-AEF7-2203F01C6CBF}" srcOrd="0" destOrd="0" presId="urn:microsoft.com/office/officeart/2016/7/layout/RepeatingBendingProcessNew"/>
    <dgm:cxn modelId="{547DA834-963C-4F9A-9CFD-11E3A25C3B49}" type="presOf" srcId="{D0DCFAE6-706E-4CE5-9264-F914DAC3420C}" destId="{5F44B3B4-439F-46E1-8B94-4458A384499D}" srcOrd="1" destOrd="0" presId="urn:microsoft.com/office/officeart/2016/7/layout/RepeatingBendingProcessNew"/>
    <dgm:cxn modelId="{68AFBA3E-5F7A-4E05-B11F-010D711D1AE3}" type="presOf" srcId="{2681238D-7E68-421C-A31A-D361CC97A764}" destId="{3553DB61-E567-4381-A321-73252462D778}" srcOrd="0" destOrd="0" presId="urn:microsoft.com/office/officeart/2016/7/layout/RepeatingBendingProcessNew"/>
    <dgm:cxn modelId="{AA37EE3E-3DC0-49EC-9B79-3C082E3F0D05}" type="presOf" srcId="{F676282A-1147-4018-9A68-448F294AE09B}" destId="{983F1654-E41A-41EF-8589-932FAF6792AB}" srcOrd="0" destOrd="0" presId="urn:microsoft.com/office/officeart/2016/7/layout/RepeatingBendingProcessNew"/>
    <dgm:cxn modelId="{077A395C-E1B9-4B51-8C0F-96AC8E3D0BE1}" type="presOf" srcId="{C72FBA38-D5E2-4212-AC51-87FB88680674}" destId="{B8D7CDE1-F251-48F0-937F-9550AD4830B6}" srcOrd="0" destOrd="0" presId="urn:microsoft.com/office/officeart/2016/7/layout/RepeatingBendingProcessNew"/>
    <dgm:cxn modelId="{8D529E44-A813-44A7-ACA0-B8B0FE221C12}" type="presOf" srcId="{018F8BF0-978A-408D-907B-376606BA3228}" destId="{A700DE5C-3BD1-45C2-980E-1A2978DD9BCA}" srcOrd="0" destOrd="0" presId="urn:microsoft.com/office/officeart/2016/7/layout/RepeatingBendingProcessNew"/>
    <dgm:cxn modelId="{6A625B71-4646-4CE4-AC79-4D32C640D8A9}" type="presOf" srcId="{3CFCC409-8B97-46C1-BA04-C5F0E0FF258F}" destId="{BD94B25F-D881-44C2-B282-C7D3AA96AA7D}" srcOrd="0" destOrd="0" presId="urn:microsoft.com/office/officeart/2016/7/layout/RepeatingBendingProcessNew"/>
    <dgm:cxn modelId="{96B7888D-D565-415C-9E56-BFD8F8059CD8}" type="presOf" srcId="{3CFCC409-8B97-46C1-BA04-C5F0E0FF258F}" destId="{6E853271-8123-4748-9774-1F061DD45823}" srcOrd="1" destOrd="0" presId="urn:microsoft.com/office/officeart/2016/7/layout/RepeatingBendingProcessNew"/>
    <dgm:cxn modelId="{20095994-D3F3-4696-AD27-CBEE0CE1C5C2}" srcId="{7514BB55-BBBD-4B47-95C0-C62C973DD5A7}" destId="{2681238D-7E68-421C-A31A-D361CC97A764}" srcOrd="3" destOrd="0" parTransId="{F71C7B6D-5CC4-42F0-9555-55DB4E407667}" sibTransId="{DD2C388F-4234-4434-B231-393DADEF700D}"/>
    <dgm:cxn modelId="{BCECAB9B-E77E-41E9-B4B3-788F0E11D58D}" type="presOf" srcId="{7514BB55-BBBD-4B47-95C0-C62C973DD5A7}" destId="{1183FB87-ECF1-4259-B209-7B50C5590265}" srcOrd="0" destOrd="0" presId="urn:microsoft.com/office/officeart/2016/7/layout/RepeatingBendingProcessNew"/>
    <dgm:cxn modelId="{FADE799E-22DB-409A-AB7B-20B6E62E23B9}" srcId="{7514BB55-BBBD-4B47-95C0-C62C973DD5A7}" destId="{4A75F89C-3050-402A-AC11-E2DA01A12408}" srcOrd="0" destOrd="0" parTransId="{F20A2F00-DD19-486F-AD70-5163DF42E7A9}" sibTransId="{018F8BF0-978A-408D-907B-376606BA3228}"/>
    <dgm:cxn modelId="{034294BB-0115-4385-A9AA-ABD43371DE2B}" type="presOf" srcId="{018F8BF0-978A-408D-907B-376606BA3228}" destId="{567E95D5-9086-474F-9A5C-C39C75E73121}" srcOrd="1" destOrd="0" presId="urn:microsoft.com/office/officeart/2016/7/layout/RepeatingBendingProcessNew"/>
    <dgm:cxn modelId="{079060FB-21E8-4727-B438-43B169F104BF}" type="presOf" srcId="{D0DCFAE6-706E-4CE5-9264-F914DAC3420C}" destId="{C4D873D8-796F-4EF6-967A-03F5DFD55578}" srcOrd="0" destOrd="0" presId="urn:microsoft.com/office/officeart/2016/7/layout/RepeatingBendingProcessNew"/>
    <dgm:cxn modelId="{CA04BFFF-4A42-4E64-81C4-BA36CF57CC45}" srcId="{7514BB55-BBBD-4B47-95C0-C62C973DD5A7}" destId="{C72FBA38-D5E2-4212-AC51-87FB88680674}" srcOrd="1" destOrd="0" parTransId="{07FEA96D-463A-4746-A78A-FCF03A923EF8}" sibTransId="{D0DCFAE6-706E-4CE5-9264-F914DAC3420C}"/>
    <dgm:cxn modelId="{C12F3B9D-B442-4118-A9AC-E8AA02D39474}" type="presParOf" srcId="{1183FB87-ECF1-4259-B209-7B50C5590265}" destId="{76B28F01-8FE5-4C6D-AEF7-2203F01C6CBF}" srcOrd="0" destOrd="0" presId="urn:microsoft.com/office/officeart/2016/7/layout/RepeatingBendingProcessNew"/>
    <dgm:cxn modelId="{CAE07530-2F01-4EDB-B771-1A83CB9F5E01}" type="presParOf" srcId="{1183FB87-ECF1-4259-B209-7B50C5590265}" destId="{A700DE5C-3BD1-45C2-980E-1A2978DD9BCA}" srcOrd="1" destOrd="0" presId="urn:microsoft.com/office/officeart/2016/7/layout/RepeatingBendingProcessNew"/>
    <dgm:cxn modelId="{233B7CC8-6083-4190-9FD5-E78103CD273B}" type="presParOf" srcId="{A700DE5C-3BD1-45C2-980E-1A2978DD9BCA}" destId="{567E95D5-9086-474F-9A5C-C39C75E73121}" srcOrd="0" destOrd="0" presId="urn:microsoft.com/office/officeart/2016/7/layout/RepeatingBendingProcessNew"/>
    <dgm:cxn modelId="{0B9B9123-0641-47E2-AE61-A749A9371844}" type="presParOf" srcId="{1183FB87-ECF1-4259-B209-7B50C5590265}" destId="{B8D7CDE1-F251-48F0-937F-9550AD4830B6}" srcOrd="2" destOrd="0" presId="urn:microsoft.com/office/officeart/2016/7/layout/RepeatingBendingProcessNew"/>
    <dgm:cxn modelId="{856FCE60-52F1-4D2D-9793-7CD1693712C0}" type="presParOf" srcId="{1183FB87-ECF1-4259-B209-7B50C5590265}" destId="{C4D873D8-796F-4EF6-967A-03F5DFD55578}" srcOrd="3" destOrd="0" presId="urn:microsoft.com/office/officeart/2016/7/layout/RepeatingBendingProcessNew"/>
    <dgm:cxn modelId="{06C22845-AD3B-4425-B647-BAA53D4C7D4E}" type="presParOf" srcId="{C4D873D8-796F-4EF6-967A-03F5DFD55578}" destId="{5F44B3B4-439F-46E1-8B94-4458A384499D}" srcOrd="0" destOrd="0" presId="urn:microsoft.com/office/officeart/2016/7/layout/RepeatingBendingProcessNew"/>
    <dgm:cxn modelId="{4A549D2F-44B5-4098-A6BB-BFB083BCC513}" type="presParOf" srcId="{1183FB87-ECF1-4259-B209-7B50C5590265}" destId="{983F1654-E41A-41EF-8589-932FAF6792AB}" srcOrd="4" destOrd="0" presId="urn:microsoft.com/office/officeart/2016/7/layout/RepeatingBendingProcessNew"/>
    <dgm:cxn modelId="{A446A455-0EB8-466E-84A1-645A3A9086B1}" type="presParOf" srcId="{1183FB87-ECF1-4259-B209-7B50C5590265}" destId="{BD94B25F-D881-44C2-B282-C7D3AA96AA7D}" srcOrd="5" destOrd="0" presId="urn:microsoft.com/office/officeart/2016/7/layout/RepeatingBendingProcessNew"/>
    <dgm:cxn modelId="{7B177A58-057C-4E29-BFA2-1A4A418A4F76}" type="presParOf" srcId="{BD94B25F-D881-44C2-B282-C7D3AA96AA7D}" destId="{6E853271-8123-4748-9774-1F061DD45823}" srcOrd="0" destOrd="0" presId="urn:microsoft.com/office/officeart/2016/7/layout/RepeatingBendingProcessNew"/>
    <dgm:cxn modelId="{C55DFA6A-8C6C-4D07-B73D-1290D3267E5D}" type="presParOf" srcId="{1183FB87-ECF1-4259-B209-7B50C5590265}" destId="{3553DB61-E567-4381-A321-73252462D77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87FFE-C4C5-40AE-ACA2-98C5AE8D4A61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7D11E1-6E86-46C5-96BC-7DB2D423B0FA}">
      <dgm:prSet/>
      <dgm:spPr/>
      <dgm:t>
        <a:bodyPr/>
        <a:lstStyle/>
        <a:p>
          <a:r>
            <a:rPr lang="en-GB"/>
            <a:t>literacy </a:t>
          </a:r>
          <a:endParaRPr lang="en-US"/>
        </a:p>
      </dgm:t>
    </dgm:pt>
    <dgm:pt modelId="{09835C67-D28F-4ACB-8510-58683CF0C724}" type="parTrans" cxnId="{61EBA141-4C6E-45C4-A9D1-607423B344A6}">
      <dgm:prSet/>
      <dgm:spPr/>
      <dgm:t>
        <a:bodyPr/>
        <a:lstStyle/>
        <a:p>
          <a:endParaRPr lang="en-US"/>
        </a:p>
      </dgm:t>
    </dgm:pt>
    <dgm:pt modelId="{E8C097BD-99F0-4717-8262-A21B2A0719EC}" type="sibTrans" cxnId="{61EBA141-4C6E-45C4-A9D1-607423B344A6}">
      <dgm:prSet/>
      <dgm:spPr/>
      <dgm:t>
        <a:bodyPr/>
        <a:lstStyle/>
        <a:p>
          <a:endParaRPr lang="en-US"/>
        </a:p>
      </dgm:t>
    </dgm:pt>
    <dgm:pt modelId="{74659791-4BB4-4F3F-9AF9-5F3F46B1CEEF}">
      <dgm:prSet/>
      <dgm:spPr/>
      <dgm:t>
        <a:bodyPr/>
        <a:lstStyle/>
        <a:p>
          <a:r>
            <a:rPr lang="en-GB"/>
            <a:t>law prohibits child marriage </a:t>
          </a:r>
          <a:endParaRPr lang="en-US"/>
        </a:p>
      </dgm:t>
    </dgm:pt>
    <dgm:pt modelId="{976542FC-6E1B-423F-9BAA-A47848F7E3E1}" type="parTrans" cxnId="{0827E0C6-EA14-4DC3-9434-687566651C95}">
      <dgm:prSet/>
      <dgm:spPr/>
      <dgm:t>
        <a:bodyPr/>
        <a:lstStyle/>
        <a:p>
          <a:endParaRPr lang="en-US"/>
        </a:p>
      </dgm:t>
    </dgm:pt>
    <dgm:pt modelId="{A7B53D22-B2A6-4621-88C2-F325EBC5C14C}" type="sibTrans" cxnId="{0827E0C6-EA14-4DC3-9434-687566651C95}">
      <dgm:prSet/>
      <dgm:spPr/>
      <dgm:t>
        <a:bodyPr/>
        <a:lstStyle/>
        <a:p>
          <a:endParaRPr lang="en-US"/>
        </a:p>
      </dgm:t>
    </dgm:pt>
    <dgm:pt modelId="{4DEAD357-A9D7-4487-BC97-680D483157A4}">
      <dgm:prSet/>
      <dgm:spPr/>
      <dgm:t>
        <a:bodyPr/>
        <a:lstStyle/>
        <a:p>
          <a:r>
            <a:rPr lang="en-GB"/>
            <a:t>maternal mortality </a:t>
          </a:r>
          <a:endParaRPr lang="en-US"/>
        </a:p>
      </dgm:t>
    </dgm:pt>
    <dgm:pt modelId="{2455D621-A661-4625-B65F-8F66D76D4098}" type="parTrans" cxnId="{211E76F0-D371-487C-A69E-44A8E2A7EF9A}">
      <dgm:prSet/>
      <dgm:spPr/>
      <dgm:t>
        <a:bodyPr/>
        <a:lstStyle/>
        <a:p>
          <a:endParaRPr lang="en-US"/>
        </a:p>
      </dgm:t>
    </dgm:pt>
    <dgm:pt modelId="{5068BBED-9A27-42D1-8911-1CA87E981693}" type="sibTrans" cxnId="{211E76F0-D371-487C-A69E-44A8E2A7EF9A}">
      <dgm:prSet/>
      <dgm:spPr/>
      <dgm:t>
        <a:bodyPr/>
        <a:lstStyle/>
        <a:p>
          <a:endParaRPr lang="en-US"/>
        </a:p>
      </dgm:t>
    </dgm:pt>
    <dgm:pt modelId="{D63E2BBC-97ED-44A1-A6CD-06A1E672B891}">
      <dgm:prSet/>
      <dgm:spPr/>
      <dgm:t>
        <a:bodyPr/>
        <a:lstStyle/>
        <a:p>
          <a:r>
            <a:rPr lang="en-GB"/>
            <a:t>Employment to population ratio (ages 15-24 female) </a:t>
          </a:r>
          <a:endParaRPr lang="en-US"/>
        </a:p>
      </dgm:t>
    </dgm:pt>
    <dgm:pt modelId="{6C513407-AABE-4DD2-B89D-4C77F060196C}" type="parTrans" cxnId="{7A9F0301-E33A-47FF-BD67-EE3BFE0D0867}">
      <dgm:prSet/>
      <dgm:spPr/>
      <dgm:t>
        <a:bodyPr/>
        <a:lstStyle/>
        <a:p>
          <a:endParaRPr lang="en-US"/>
        </a:p>
      </dgm:t>
    </dgm:pt>
    <dgm:pt modelId="{53169CB5-AB87-4BD4-9566-956CE71CBEC1}" type="sibTrans" cxnId="{7A9F0301-E33A-47FF-BD67-EE3BFE0D0867}">
      <dgm:prSet/>
      <dgm:spPr/>
      <dgm:t>
        <a:bodyPr/>
        <a:lstStyle/>
        <a:p>
          <a:endParaRPr lang="en-US"/>
        </a:p>
      </dgm:t>
    </dgm:pt>
    <dgm:pt modelId="{F4AAB067-90AB-4EA0-BED2-C8A5AA8AFD17}">
      <dgm:prSet/>
      <dgm:spPr/>
      <dgm:t>
        <a:bodyPr/>
        <a:lstStyle/>
        <a:p>
          <a:r>
            <a:rPr lang="en-GB" dirty="0"/>
            <a:t>Underage pregnancy </a:t>
          </a:r>
          <a:endParaRPr lang="en-US" dirty="0"/>
        </a:p>
      </dgm:t>
    </dgm:pt>
    <dgm:pt modelId="{FCBCF099-CA40-4A3F-95EF-36F1DD9F53D5}" type="parTrans" cxnId="{B378AAB4-B11F-42EA-9596-7B6E0FF1D9DF}">
      <dgm:prSet/>
      <dgm:spPr/>
      <dgm:t>
        <a:bodyPr/>
        <a:lstStyle/>
        <a:p>
          <a:endParaRPr lang="en-US"/>
        </a:p>
      </dgm:t>
    </dgm:pt>
    <dgm:pt modelId="{0DA1FE7D-26BC-46B2-8FCC-F74D44CFE3F0}" type="sibTrans" cxnId="{B378AAB4-B11F-42EA-9596-7B6E0FF1D9DF}">
      <dgm:prSet/>
      <dgm:spPr/>
      <dgm:t>
        <a:bodyPr/>
        <a:lstStyle/>
        <a:p>
          <a:endParaRPr lang="en-US"/>
        </a:p>
      </dgm:t>
    </dgm:pt>
    <dgm:pt modelId="{0615BA0F-70B3-4C05-9228-26C97BEAC790}" type="pres">
      <dgm:prSet presAssocID="{3A987FFE-C4C5-40AE-ACA2-98C5AE8D4A61}" presName="linear" presStyleCnt="0">
        <dgm:presLayoutVars>
          <dgm:animLvl val="lvl"/>
          <dgm:resizeHandles val="exact"/>
        </dgm:presLayoutVars>
      </dgm:prSet>
      <dgm:spPr/>
    </dgm:pt>
    <dgm:pt modelId="{C682E03C-4A71-4A88-9004-698478E4A053}" type="pres">
      <dgm:prSet presAssocID="{707D11E1-6E86-46C5-96BC-7DB2D423B0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ABEB21-60C4-4A7F-8D26-79DEFD8C00AA}" type="pres">
      <dgm:prSet presAssocID="{E8C097BD-99F0-4717-8262-A21B2A0719EC}" presName="spacer" presStyleCnt="0"/>
      <dgm:spPr/>
    </dgm:pt>
    <dgm:pt modelId="{723EBB41-AF7B-4064-BC80-09C567681F39}" type="pres">
      <dgm:prSet presAssocID="{74659791-4BB4-4F3F-9AF9-5F3F46B1CE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0CBFD5-C412-4CA3-BB72-1E6D0C2EAC52}" type="pres">
      <dgm:prSet presAssocID="{A7B53D22-B2A6-4621-88C2-F325EBC5C14C}" presName="spacer" presStyleCnt="0"/>
      <dgm:spPr/>
    </dgm:pt>
    <dgm:pt modelId="{1B9070CC-E898-4EFB-8243-C2D5CECBECA0}" type="pres">
      <dgm:prSet presAssocID="{4DEAD357-A9D7-4487-BC97-680D483157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79CCEF-0087-4538-9EBF-4E78000E0A02}" type="pres">
      <dgm:prSet presAssocID="{5068BBED-9A27-42D1-8911-1CA87E981693}" presName="spacer" presStyleCnt="0"/>
      <dgm:spPr/>
    </dgm:pt>
    <dgm:pt modelId="{F3C9DA44-F58D-43EA-8F4E-FC62125A663A}" type="pres">
      <dgm:prSet presAssocID="{D63E2BBC-97ED-44A1-A6CD-06A1E672B8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594E2E-EC35-41D5-8F07-4E565ABB6937}" type="pres">
      <dgm:prSet presAssocID="{53169CB5-AB87-4BD4-9566-956CE71CBEC1}" presName="spacer" presStyleCnt="0"/>
      <dgm:spPr/>
    </dgm:pt>
    <dgm:pt modelId="{FF7226C7-666D-4CCC-9637-07F43552ADC4}" type="pres">
      <dgm:prSet presAssocID="{F4AAB067-90AB-4EA0-BED2-C8A5AA8AFD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9F0301-E33A-47FF-BD67-EE3BFE0D0867}" srcId="{3A987FFE-C4C5-40AE-ACA2-98C5AE8D4A61}" destId="{D63E2BBC-97ED-44A1-A6CD-06A1E672B891}" srcOrd="3" destOrd="0" parTransId="{6C513407-AABE-4DD2-B89D-4C77F060196C}" sibTransId="{53169CB5-AB87-4BD4-9566-956CE71CBEC1}"/>
    <dgm:cxn modelId="{CFB89D2A-3CA0-472A-A62B-C81EE94F4951}" type="presOf" srcId="{3A987FFE-C4C5-40AE-ACA2-98C5AE8D4A61}" destId="{0615BA0F-70B3-4C05-9228-26C97BEAC790}" srcOrd="0" destOrd="0" presId="urn:microsoft.com/office/officeart/2005/8/layout/vList2"/>
    <dgm:cxn modelId="{3262C235-4179-477A-928D-15930033BAC2}" type="presOf" srcId="{4DEAD357-A9D7-4487-BC97-680D483157A4}" destId="{1B9070CC-E898-4EFB-8243-C2D5CECBECA0}" srcOrd="0" destOrd="0" presId="urn:microsoft.com/office/officeart/2005/8/layout/vList2"/>
    <dgm:cxn modelId="{61EBA141-4C6E-45C4-A9D1-607423B344A6}" srcId="{3A987FFE-C4C5-40AE-ACA2-98C5AE8D4A61}" destId="{707D11E1-6E86-46C5-96BC-7DB2D423B0FA}" srcOrd="0" destOrd="0" parTransId="{09835C67-D28F-4ACB-8510-58683CF0C724}" sibTransId="{E8C097BD-99F0-4717-8262-A21B2A0719EC}"/>
    <dgm:cxn modelId="{A985B780-636E-49AC-90C8-187FDCD00C87}" type="presOf" srcId="{F4AAB067-90AB-4EA0-BED2-C8A5AA8AFD17}" destId="{FF7226C7-666D-4CCC-9637-07F43552ADC4}" srcOrd="0" destOrd="0" presId="urn:microsoft.com/office/officeart/2005/8/layout/vList2"/>
    <dgm:cxn modelId="{B378AAB4-B11F-42EA-9596-7B6E0FF1D9DF}" srcId="{3A987FFE-C4C5-40AE-ACA2-98C5AE8D4A61}" destId="{F4AAB067-90AB-4EA0-BED2-C8A5AA8AFD17}" srcOrd="4" destOrd="0" parTransId="{FCBCF099-CA40-4A3F-95EF-36F1DD9F53D5}" sibTransId="{0DA1FE7D-26BC-46B2-8FCC-F74D44CFE3F0}"/>
    <dgm:cxn modelId="{361B82BE-FD7E-4250-AC4E-4717011C5F16}" type="presOf" srcId="{74659791-4BB4-4F3F-9AF9-5F3F46B1CEEF}" destId="{723EBB41-AF7B-4064-BC80-09C567681F39}" srcOrd="0" destOrd="0" presId="urn:microsoft.com/office/officeart/2005/8/layout/vList2"/>
    <dgm:cxn modelId="{0827E0C6-EA14-4DC3-9434-687566651C95}" srcId="{3A987FFE-C4C5-40AE-ACA2-98C5AE8D4A61}" destId="{74659791-4BB4-4F3F-9AF9-5F3F46B1CEEF}" srcOrd="1" destOrd="0" parTransId="{976542FC-6E1B-423F-9BAA-A47848F7E3E1}" sibTransId="{A7B53D22-B2A6-4621-88C2-F325EBC5C14C}"/>
    <dgm:cxn modelId="{14D869D1-D4C1-4A78-BD9E-F00CADF28464}" type="presOf" srcId="{D63E2BBC-97ED-44A1-A6CD-06A1E672B891}" destId="{F3C9DA44-F58D-43EA-8F4E-FC62125A663A}" srcOrd="0" destOrd="0" presId="urn:microsoft.com/office/officeart/2005/8/layout/vList2"/>
    <dgm:cxn modelId="{135FC4E5-E242-4D93-B3F0-B0DEF0B08AF6}" type="presOf" srcId="{707D11E1-6E86-46C5-96BC-7DB2D423B0FA}" destId="{C682E03C-4A71-4A88-9004-698478E4A053}" srcOrd="0" destOrd="0" presId="urn:microsoft.com/office/officeart/2005/8/layout/vList2"/>
    <dgm:cxn modelId="{211E76F0-D371-487C-A69E-44A8E2A7EF9A}" srcId="{3A987FFE-C4C5-40AE-ACA2-98C5AE8D4A61}" destId="{4DEAD357-A9D7-4487-BC97-680D483157A4}" srcOrd="2" destOrd="0" parTransId="{2455D621-A661-4625-B65F-8F66D76D4098}" sibTransId="{5068BBED-9A27-42D1-8911-1CA87E981693}"/>
    <dgm:cxn modelId="{60D7398A-F382-4713-B21F-1B0EFAD807B2}" type="presParOf" srcId="{0615BA0F-70B3-4C05-9228-26C97BEAC790}" destId="{C682E03C-4A71-4A88-9004-698478E4A053}" srcOrd="0" destOrd="0" presId="urn:microsoft.com/office/officeart/2005/8/layout/vList2"/>
    <dgm:cxn modelId="{8B1CC0EE-E4A6-442E-8E75-4A75D02B3037}" type="presParOf" srcId="{0615BA0F-70B3-4C05-9228-26C97BEAC790}" destId="{C6ABEB21-60C4-4A7F-8D26-79DEFD8C00AA}" srcOrd="1" destOrd="0" presId="urn:microsoft.com/office/officeart/2005/8/layout/vList2"/>
    <dgm:cxn modelId="{F7DC4600-23F1-45AD-ACC1-8741B543D668}" type="presParOf" srcId="{0615BA0F-70B3-4C05-9228-26C97BEAC790}" destId="{723EBB41-AF7B-4064-BC80-09C567681F39}" srcOrd="2" destOrd="0" presId="urn:microsoft.com/office/officeart/2005/8/layout/vList2"/>
    <dgm:cxn modelId="{801F5CA1-38FE-493F-BAC6-159AB8B9FECC}" type="presParOf" srcId="{0615BA0F-70B3-4C05-9228-26C97BEAC790}" destId="{5A0CBFD5-C412-4CA3-BB72-1E6D0C2EAC52}" srcOrd="3" destOrd="0" presId="urn:microsoft.com/office/officeart/2005/8/layout/vList2"/>
    <dgm:cxn modelId="{420BD7EC-9459-42E1-9D1A-62F44A2238DA}" type="presParOf" srcId="{0615BA0F-70B3-4C05-9228-26C97BEAC790}" destId="{1B9070CC-E898-4EFB-8243-C2D5CECBECA0}" srcOrd="4" destOrd="0" presId="urn:microsoft.com/office/officeart/2005/8/layout/vList2"/>
    <dgm:cxn modelId="{08704135-7D38-43E0-AC95-3826E043D829}" type="presParOf" srcId="{0615BA0F-70B3-4C05-9228-26C97BEAC790}" destId="{BC79CCEF-0087-4538-9EBF-4E78000E0A02}" srcOrd="5" destOrd="0" presId="urn:microsoft.com/office/officeart/2005/8/layout/vList2"/>
    <dgm:cxn modelId="{BD5BBD98-7E7D-438F-ABE6-E0282F0AF15B}" type="presParOf" srcId="{0615BA0F-70B3-4C05-9228-26C97BEAC790}" destId="{F3C9DA44-F58D-43EA-8F4E-FC62125A663A}" srcOrd="6" destOrd="0" presId="urn:microsoft.com/office/officeart/2005/8/layout/vList2"/>
    <dgm:cxn modelId="{DA469720-CDFB-456E-890A-226AEE661634}" type="presParOf" srcId="{0615BA0F-70B3-4C05-9228-26C97BEAC790}" destId="{7D594E2E-EC35-41D5-8F07-4E565ABB6937}" srcOrd="7" destOrd="0" presId="urn:microsoft.com/office/officeart/2005/8/layout/vList2"/>
    <dgm:cxn modelId="{9CB7D398-C4BC-45FB-A2A3-791144B27177}" type="presParOf" srcId="{0615BA0F-70B3-4C05-9228-26C97BEAC790}" destId="{FF7226C7-666D-4CCC-9637-07F43552AD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DE5C-3BD1-45C2-980E-1A2978DD9BCA}">
      <dsp:nvSpPr>
        <dsp:cNvPr id="0" name=""/>
        <dsp:cNvSpPr/>
      </dsp:nvSpPr>
      <dsp:spPr>
        <a:xfrm>
          <a:off x="2573003" y="1471728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1514488"/>
        <a:ext cx="29596" cy="5919"/>
      </dsp:txXfrm>
    </dsp:sp>
    <dsp:sp modelId="{76B28F01-8FE5-4C6D-AEF7-2203F01C6CBF}">
      <dsp:nvSpPr>
        <dsp:cNvPr id="0" name=""/>
        <dsp:cNvSpPr/>
      </dsp:nvSpPr>
      <dsp:spPr>
        <a:xfrm>
          <a:off x="1205" y="745369"/>
          <a:ext cx="2573597" cy="154415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built a user friendly web app</a:t>
          </a:r>
          <a:endParaRPr lang="en-US" sz="1600" kern="1200"/>
        </a:p>
      </dsp:txBody>
      <dsp:txXfrm>
        <a:off x="1205" y="745369"/>
        <a:ext cx="2573597" cy="1544158"/>
      </dsp:txXfrm>
    </dsp:sp>
    <dsp:sp modelId="{C4D873D8-796F-4EF6-967A-03F5DFD55578}">
      <dsp:nvSpPr>
        <dsp:cNvPr id="0" name=""/>
        <dsp:cNvSpPr/>
      </dsp:nvSpPr>
      <dsp:spPr>
        <a:xfrm>
          <a:off x="1288004" y="2287727"/>
          <a:ext cx="3165525" cy="561327"/>
        </a:xfrm>
        <a:custGeom>
          <a:avLst/>
          <a:gdLst/>
          <a:ahLst/>
          <a:cxnLst/>
          <a:rect l="0" t="0" r="0" b="0"/>
          <a:pathLst>
            <a:path>
              <a:moveTo>
                <a:pt x="3165525" y="0"/>
              </a:moveTo>
              <a:lnTo>
                <a:pt x="3165525" y="297763"/>
              </a:lnTo>
              <a:lnTo>
                <a:pt x="0" y="297763"/>
              </a:lnTo>
              <a:lnTo>
                <a:pt x="0" y="561327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17284"/>
              <a:satOff val="-1302"/>
              <a:lumOff val="112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257" y="2565431"/>
        <a:ext cx="161019" cy="5919"/>
      </dsp:txXfrm>
    </dsp:sp>
    <dsp:sp modelId="{B8D7CDE1-F251-48F0-937F-9550AD4830B6}">
      <dsp:nvSpPr>
        <dsp:cNvPr id="0" name=""/>
        <dsp:cNvSpPr/>
      </dsp:nvSpPr>
      <dsp:spPr>
        <a:xfrm>
          <a:off x="3166730" y="745369"/>
          <a:ext cx="2573597" cy="1544158"/>
        </a:xfrm>
        <a:prstGeom prst="rect">
          <a:avLst/>
        </a:prstGeom>
        <a:solidFill>
          <a:schemeClr val="accent2">
            <a:shade val="80000"/>
            <a:hueOff val="-11524"/>
            <a:satOff val="877"/>
            <a:lumOff val="84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employed a quiz there </a:t>
          </a:r>
          <a:endParaRPr lang="en-US" sz="1600" kern="1200"/>
        </a:p>
      </dsp:txBody>
      <dsp:txXfrm>
        <a:off x="3166730" y="745369"/>
        <a:ext cx="2573597" cy="1544158"/>
      </dsp:txXfrm>
    </dsp:sp>
    <dsp:sp modelId="{BD94B25F-D881-44C2-B282-C7D3AA96AA7D}">
      <dsp:nvSpPr>
        <dsp:cNvPr id="0" name=""/>
        <dsp:cNvSpPr/>
      </dsp:nvSpPr>
      <dsp:spPr>
        <a:xfrm>
          <a:off x="2573003" y="3607814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34568"/>
              <a:satOff val="-2605"/>
              <a:lumOff val="224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3650574"/>
        <a:ext cx="29596" cy="5919"/>
      </dsp:txXfrm>
    </dsp:sp>
    <dsp:sp modelId="{983F1654-E41A-41EF-8589-932FAF6792AB}">
      <dsp:nvSpPr>
        <dsp:cNvPr id="0" name=""/>
        <dsp:cNvSpPr/>
      </dsp:nvSpPr>
      <dsp:spPr>
        <a:xfrm>
          <a:off x="1205" y="2881455"/>
          <a:ext cx="2573597" cy="1544158"/>
        </a:xfrm>
        <a:prstGeom prst="rect">
          <a:avLst/>
        </a:prstGeom>
        <a:solidFill>
          <a:schemeClr val="accent2">
            <a:shade val="80000"/>
            <a:hueOff val="-23047"/>
            <a:satOff val="1755"/>
            <a:lumOff val="168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quiz is using open source data with 5 attributes for four countries-United Kingdom, Rwanda,I ndia,Indonesia</a:t>
          </a:r>
          <a:endParaRPr lang="en-US" sz="1600" kern="1200"/>
        </a:p>
      </dsp:txBody>
      <dsp:txXfrm>
        <a:off x="1205" y="2881455"/>
        <a:ext cx="2573597" cy="1544158"/>
      </dsp:txXfrm>
    </dsp:sp>
    <dsp:sp modelId="{3553DB61-E567-4381-A321-73252462D778}">
      <dsp:nvSpPr>
        <dsp:cNvPr id="0" name=""/>
        <dsp:cNvSpPr/>
      </dsp:nvSpPr>
      <dsp:spPr>
        <a:xfrm>
          <a:off x="3166730" y="2881455"/>
          <a:ext cx="2573597" cy="1544158"/>
        </a:xfrm>
        <a:prstGeom prst="rect">
          <a:avLst/>
        </a:prstGeom>
        <a:solidFill>
          <a:schemeClr val="accent2">
            <a:shade val="80000"/>
            <a:hueOff val="-34571"/>
            <a:satOff val="2632"/>
            <a:lumOff val="252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made our project more interactive by Game </a:t>
          </a:r>
          <a:endParaRPr lang="en-US" sz="1600" kern="1200"/>
        </a:p>
      </dsp:txBody>
      <dsp:txXfrm>
        <a:off x="3166730" y="2881455"/>
        <a:ext cx="2573597" cy="154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E03C-4A71-4A88-9004-698478E4A053}">
      <dsp:nvSpPr>
        <dsp:cNvPr id="0" name=""/>
        <dsp:cNvSpPr/>
      </dsp:nvSpPr>
      <dsp:spPr>
        <a:xfrm>
          <a:off x="0" y="63742"/>
          <a:ext cx="5741533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literacy </a:t>
          </a:r>
          <a:endParaRPr lang="en-US" sz="2400" kern="1200"/>
        </a:p>
      </dsp:txBody>
      <dsp:txXfrm>
        <a:off x="46541" y="110283"/>
        <a:ext cx="5648451" cy="860321"/>
      </dsp:txXfrm>
    </dsp:sp>
    <dsp:sp modelId="{723EBB41-AF7B-4064-BC80-09C567681F39}">
      <dsp:nvSpPr>
        <dsp:cNvPr id="0" name=""/>
        <dsp:cNvSpPr/>
      </dsp:nvSpPr>
      <dsp:spPr>
        <a:xfrm>
          <a:off x="0" y="1086265"/>
          <a:ext cx="5741533" cy="953403"/>
        </a:xfrm>
        <a:prstGeom prst="roundRect">
          <a:avLst/>
        </a:prstGeom>
        <a:solidFill>
          <a:schemeClr val="accent2">
            <a:hueOff val="403396"/>
            <a:satOff val="-214"/>
            <a:lumOff val="14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law prohibits child marriage </a:t>
          </a:r>
          <a:endParaRPr lang="en-US" sz="2400" kern="1200"/>
        </a:p>
      </dsp:txBody>
      <dsp:txXfrm>
        <a:off x="46541" y="1132806"/>
        <a:ext cx="5648451" cy="860321"/>
      </dsp:txXfrm>
    </dsp:sp>
    <dsp:sp modelId="{1B9070CC-E898-4EFB-8243-C2D5CECBECA0}">
      <dsp:nvSpPr>
        <dsp:cNvPr id="0" name=""/>
        <dsp:cNvSpPr/>
      </dsp:nvSpPr>
      <dsp:spPr>
        <a:xfrm>
          <a:off x="0" y="2108789"/>
          <a:ext cx="5741533" cy="953403"/>
        </a:xfrm>
        <a:prstGeom prst="roundRect">
          <a:avLst/>
        </a:prstGeom>
        <a:solidFill>
          <a:schemeClr val="accent2">
            <a:hueOff val="806792"/>
            <a:satOff val="-428"/>
            <a:lumOff val="28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maternal mortality </a:t>
          </a:r>
          <a:endParaRPr lang="en-US" sz="2400" kern="1200"/>
        </a:p>
      </dsp:txBody>
      <dsp:txXfrm>
        <a:off x="46541" y="2155330"/>
        <a:ext cx="5648451" cy="860321"/>
      </dsp:txXfrm>
    </dsp:sp>
    <dsp:sp modelId="{F3C9DA44-F58D-43EA-8F4E-FC62125A663A}">
      <dsp:nvSpPr>
        <dsp:cNvPr id="0" name=""/>
        <dsp:cNvSpPr/>
      </dsp:nvSpPr>
      <dsp:spPr>
        <a:xfrm>
          <a:off x="0" y="3131313"/>
          <a:ext cx="5741533" cy="953403"/>
        </a:xfrm>
        <a:prstGeom prst="roundRect">
          <a:avLst/>
        </a:prstGeom>
        <a:solidFill>
          <a:schemeClr val="accent2">
            <a:hueOff val="1210188"/>
            <a:satOff val="-642"/>
            <a:lumOff val="42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Employment to population ratio (ages 15-24 female) </a:t>
          </a:r>
          <a:endParaRPr lang="en-US" sz="2400" kern="1200"/>
        </a:p>
      </dsp:txBody>
      <dsp:txXfrm>
        <a:off x="46541" y="3177854"/>
        <a:ext cx="5648451" cy="860321"/>
      </dsp:txXfrm>
    </dsp:sp>
    <dsp:sp modelId="{FF7226C7-666D-4CCC-9637-07F43552ADC4}">
      <dsp:nvSpPr>
        <dsp:cNvPr id="0" name=""/>
        <dsp:cNvSpPr/>
      </dsp:nvSpPr>
      <dsp:spPr>
        <a:xfrm>
          <a:off x="0" y="4153837"/>
          <a:ext cx="5741533" cy="953403"/>
        </a:xfrm>
        <a:prstGeom prst="roundRect">
          <a:avLst/>
        </a:prstGeom>
        <a:solidFill>
          <a:schemeClr val="accent2">
            <a:hueOff val="1613584"/>
            <a:satOff val="-856"/>
            <a:lumOff val="56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Underage pregnancy </a:t>
          </a:r>
          <a:endParaRPr lang="en-US" sz="2400" kern="1200" dirty="0"/>
        </a:p>
      </dsp:txBody>
      <dsp:txXfrm>
        <a:off x="46541" y="4200378"/>
        <a:ext cx="5648451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03:09:30.043"/>
    </inkml:context>
    <inkml:brush xml:id="br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499.80945"/>
      <inkml:brushProperty name="anchorY" value="-1753.80994"/>
      <inkml:brushProperty name="scaleFactor" value="0.5"/>
    </inkml:brush>
    <inkml:brush xml:id="br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580.5697"/>
      <inkml:brushProperty name="anchorY" value="-762.00024"/>
      <inkml:brushProperty name="scaleFactor" value="0.5"/>
    </inkml:brush>
    <inkml:brush xml:id="br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3785.80469"/>
      <inkml:brushProperty name="anchorY" value="-3350.38086"/>
      <inkml:brushProperty name="scaleFactor" value="0.5"/>
    </inkml:brush>
    <inkml:brush xml:id="br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6120.18457"/>
      <inkml:brushProperty name="anchorY" value="-4088.19043"/>
      <inkml:brushProperty name="scaleFactor" value="0.5"/>
    </inkml:brush>
    <inkml:brush xml:id="br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8055.42383"/>
      <inkml:brushProperty name="anchorY" value="-4499.42725"/>
      <inkml:brushProperty name="scaleFactor" value="0.5"/>
    </inkml:brush>
    <inkml:brush xml:id="br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9736.66309"/>
      <inkml:brushProperty name="anchorY" value="-6833.80859"/>
      <inkml:brushProperty name="scaleFactor" value="0.5"/>
    </inkml:brush>
    <inkml:brush xml:id="br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2651.61621"/>
      <inkml:brushProperty name="anchorY" value="-7245.04688"/>
      <inkml:brushProperty name="scaleFactor" value="0.5"/>
    </inkml:brush>
    <inkml:brush xml:id="br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5856.85547"/>
      <inkml:brushProperty name="anchorY" value="-6966.85645"/>
      <inkml:brushProperty name="scaleFactor" value="0.5"/>
    </inkml:brush>
    <inkml:brush xml:id="br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6812.37695"/>
      <inkml:brushProperty name="anchorY" value="-7849.80859"/>
      <inkml:brushProperty name="scaleFactor" value="0.5"/>
    </inkml:brush>
    <inkml:brush xml:id="br1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509.61719"/>
      <inkml:brushProperty name="anchorY" value="-9603.61914"/>
      <inkml:brushProperty name="scaleFactor" value="0.5"/>
    </inkml:brush>
    <inkml:brush xml:id="br1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0501.42578"/>
      <inkml:brushProperty name="anchorY" value="-10776.85742"/>
      <inkml:brushProperty name="scaleFactor" value="0.5"/>
    </inkml:brush>
    <inkml:brush xml:id="br1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420.66211"/>
      <inkml:brushProperty name="anchorY" value="-14417.52344"/>
      <inkml:brushProperty name="scaleFactor" value="0.5"/>
    </inkml:brush>
    <inkml:brush xml:id="br1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993.42188"/>
      <inkml:brushProperty name="anchorY" value="-15784.28516"/>
      <inkml:brushProperty name="scaleFactor" value="0.5"/>
    </inkml:brush>
    <inkml:brush xml:id="br1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747.22852"/>
      <inkml:brushProperty name="anchorY" value="-18554.09766"/>
      <inkml:brushProperty name="scaleFactor" value="0.5"/>
    </inkml:brush>
    <inkml:brush xml:id="br1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3609.89648"/>
      <inkml:brushProperty name="anchorY" value="-21323.90625"/>
      <inkml:brushProperty name="scaleFactor" value="0.5"/>
    </inkml:brush>
    <inkml:brush xml:id="br1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609"/>
      <inkml:brushProperty name="anchorY" value="-21553.71484"/>
      <inkml:brushProperty name="scaleFactor" value="0.5"/>
    </inkml:brush>
    <inkml:brush xml:id="br1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4480.75586"/>
      <inkml:brushProperty name="anchorY" value="-20525.62109"/>
      <inkml:brushProperty name="scaleFactor" value="0.5"/>
    </inkml:brush>
    <inkml:brush xml:id="br1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023"/>
      <inkml:brushProperty name="anchorY" value="-21336.00391"/>
      <inkml:brushProperty name="scaleFactor" value="0.5"/>
    </inkml:brush>
    <inkml:brush xml:id="br1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6899.80078"/>
      <inkml:brushProperty name="anchorY" value="-23670.38281"/>
      <inkml:brushProperty name="scaleFactor" value="0.5"/>
    </inkml:brush>
    <inkml:brush xml:id="br2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8073.03711"/>
      <inkml:brushProperty name="anchorY" value="-27202.19336"/>
      <inkml:brushProperty name="scaleFactor" value="0.5"/>
    </inkml:brush>
    <inkml:brush xml:id="br2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9246.27734"/>
      <inkml:brushProperty name="anchorY" value="-30334.85938"/>
      <inkml:brushProperty name="scaleFactor" value="0.5"/>
    </inkml:brush>
  </inkml:definitions>
  <inkml:trace contextRef="#ctx0" brushRef="#br0">581 799,'0'-36,"-36"36,-1 0,1 0,0 0,-1 0,1 0,0 0,0 0,36 36,-37-36,37 37,-36-1,0 0,36 1,-37-1,37 0,-36-36,36 37,0-1,-36-36,36 36,0 0,0 1,0-1,-36-36,36 36,0 1,0-1,0 0,-37 0,37 1,0 35,0-35,0 35,0-35,0-1,0 0,0 0,0 1,0-1,0 0,0 1,0-1,0 0,37-36,-37 36,0 1,0-1,0 0,36-36,-36 37,36-1,-36 0,36 0,1-36,-1 37,0-37,-36 36,37-36,-1 36,0 1,0-37,-36 36,37-36,-37 36,36-36,-36 37,36-37,1 0,-1 0,-36 36,36-36,0 0,1 0,-1 0,0-36,37-1,-37 37,0-36,-36 0,37-1,-1 1,0 36,1 0,-37-36,0-1,36-35,-36 36,36-37,0 0,-36 37,37-36,-1-1,0 73,-36-36,0-1,37 37,-37 37,36-1,-36 0,0 1,36-37,-36 36,36 0,-36 0,37-36,-37 37,36-1,-36 0,0 1,0-1,36-36,-36 36,37-36,-37 36,36-36,-36 37,0-1,36-36,-36 36,36-36,1 37,-1-37,0 0,1 0,-1 0,0 0,0 0,1 0,-1 0,37 0,-1-73,1 37,-37-37,37 37,-37 36,-36-36,36 36,-36-37,0 1,0-37,36 37,-36 0,0 0,0-1,0 1,0-37,0 1,0-37,0 0,-36-36,36 36,-36 0,0 37,36-1,-37 37,37-1,0 1,-36 36,0 0,-1 0,1 0,36-36,-36 36,0 0,-1 0,1 0,0 0,-1 0,1 0,0 0,0 0,-1 0,1 0,0 0,-1 0,37 36,0 0,-36 1,0-1,36 0,-36-36,-1 37,1-1,0 0,36 0,0 1,-37-37,37 36,-36 37,36-37,-36 0,36 0,-36 1,-1-1,1 0,36 1,0-1,0 0,0 1,0-1,0-36</inkml:trace>
  <inkml:trace contextRef="#ctx0" brushRef="#br1" timeOffset="3703.9181">2758 618,'36'0,"-36"36,36 37,1-1,-1 1,0-1,0-36,-36 1,0 35,0-35,37-37,-37 36,0 0,0 0,0 37,0 0,0-1,36-72,-36 73,0-37,0 0,0 1,0-1,0 0,36-36,-36 36,0 1,37-37,-37 36,0 0,0 0,0 1,36-37,-36 36,0 0,0 1,36-1,-36 0,0 0,0 1,0-1,36-36,1 0,-1 0,-36 36,36-36,1 37,-1-37,-36 36,36-36,0 0,1 0,-1 0,0 0,1 0,-1 0,0 0,-36-36,36-1,1 37,-1-36,0 0,-36-1,37 37,-1-36,36-109,-35 72,-1 1,-36 36,36-1,1 37,-37-36,0 0,0-37,0 1,0 35,0 1,0 0,-37 0,37-37,-72 0,72 37,-37-36,-35-1,-1 37,1-37,72 37,-37 0,1-1,0 37,0-36,-1 0,1 0,0-1,-1 1,1 0,0 36,0 0,36-37,-37 37,1 0,36-36,-36 36,-1 0,1 0,0 0,0 0,-1 0,1 0,0-36,-1 36,1 0,0 0,0 0,-1 0,1-36,0 36,-1 0,1 0,36 0</inkml:trace>
  <inkml:trace contextRef="#ctx0" brushRef="#br2" timeOffset="6215.8407">4064 219,'37'36,"-1"0,0 37,-36-37,36 0,1 1,-1 35,0-36,-36 1,37-1,-37 0,36 1,-36-1,36 0,-36 0,0 1,36-1,1-36,-37 36,0 1,36-37,-36 36,0 0,36 0,-36 1,36-37,-36 36,0 0,37 1,-37-1,0 0,0 0,0 1,36-1,-36 0,36 1,-36-1,37-36,-37 36,36 0,-36 1,36-37,-36 36,0 0,0 1,36-37,1 36,-1 0,0 0,-36 1,37-1,-1 0,0 1,0-1,1-36,-1 36,0-36,1 36,-1-36,36 37,-35-37,-1 0,0 0,1 0,-1 0,0 0,0 0,1 0,35 0,-36-37,1 37,-37-36,36 36,0-36,1 36,-1 0,36 0,37-73,-72 73,-1 0,0 0,0 0,1 0,-1 0,0 0,1 0,-37 0</inkml:trace>
  <inkml:trace contextRef="#ctx0" brushRef="#br3" timeOffset="8216.0671">4064 218,'0'-36,"37"36,-1-36,0-1,0 37,1 0,-1 0,0 0,1 0,-1 0,0 0,1 0,-1 0,0 0,0 0,1 0,-1 0,0 0,37 0,-37 0,0 0,37 0,-37 0,1 0,35 0,-35 0,-1 0,0 0,0 0,1 0,35 0,-35 0,35 0,-36 0,1 0,-1 0,0 0,-36 0</inkml:trace>
  <inkml:trace contextRef="#ctx0" brushRef="#br4" timeOffset="9367.2734">4609 1452,'0'-37,"36"1,73 0,-37-37,37 1,0 35,-37 1,1 36,0-36,-37 36,0-37,0 37,1 0,-1 0,36 0,-35 0,-1 0,0 0,1 0,-1-36,-36 36</inkml:trace>
  <inkml:trace contextRef="#ctx0" brushRef="#br5" timeOffset="11815.1725">1959 3339,'37'0,"-1"0,0 37,-36-1,36 0,-36 1,37-37,-1 72,0-35,-36-1,37 0,-1 0,-36 1,0-1,0 0,36-36,-36 37,0-1,36 0,-36 0,37-36,-37 37,36-1,-36 0,0 1,36-37,-36 36,0 0,36-36,-36 37,37 35,-37-36,0 1,0-1,36 0,0 1,1 35,-37-36,0 1,36 35,0-35,0-1,-36 0,0 1,37-37,-37 0</inkml:trace>
  <inkml:trace contextRef="#ctx0" brushRef="#br6" timeOffset="13544.0298">1307 3739,'0'-37,"0"1,36 0,0 36,0 0,1 0,-1 0,0 0,1 0,35 0,1 0,-1 0,1 0,36 0,-37 0,1 0,0 0,-1 0,-72-37,36 37,-36-36,37 36,72-73,-37 37,-36-36,37 35,-37 1,37 0,-37 36,37-37,-37 1,0 36,37 0,-37 0,1 0,-1 0,0 0,0 0,1 0,-1 0,0 0,1 36,-1 1,-36-1,36-36,-36 0</inkml:trace>
  <inkml:trace contextRef="#ctx0" brushRef="#br7" timeOffset="15343.849">1669 4645,'73'0,"144"-72,37-74,73 1,-1-72,-72 72,0-37,-72 110,-110-1,73 37,-72 36,-73-36,36 36,0 0,1 0,-1 0,0 0,-36 0</inkml:trace>
  <inkml:trace contextRef="#ctx0" brushRef="#br8" timeOffset="17319.8529">4064 3121,'0'37,"0"-1,0 0,0 0,0 1,0-1,0 37,0-37,0 0,0 0,0 1,0-1,0 0,0 0,0 1,0-1,0 37,0-37,0 0,0 0,0 1,37-1,-1-36,-36 36,36-36,0 37,1-37,-1 0,0 0,1 0,-1 36,0-36,37 0,-1 0,-35 0,-1 0,0 0,0 0,-36-36,0-110,0 74,0-37,0 36,0 1,0-1,0 37,0 0,0 0,-36-1,36 1,-36 36,0-36,36-37,-37 1,-35 35,35-35,1-73,0 145,0-73,36 37,-37 0,1 36,0 0,36 36,0 0,0 0,0 37,-37-37,37 37,-36-1,36-35,0-37</inkml:trace>
  <inkml:trace contextRef="#ctx0" brushRef="#br9" timeOffset="20543.8142">5117 2867,'0'36,"36"1,0 35,0 37,37-72,-37-1,1 36,-1 1,0-37,0 1,-36-1,37 0,-1 0,0 37,-36-37,36 1,-36-1,37 37,-1-37,0 0,-36 0,37-36,-37 37,-37-37,1-73,0 37,-1 36,37-36,0-1,-36 1,0 0,0-37,-1 37,1-1,0 1,36 0,0 0,-36-37,36 37,-37 36,37-37,-36 1,36 0,0 0,-36 36,36-37,0 1,0 0,0-1,0 1,36 0,0-37,37 1,-1 35,1-35,-37 35,37 1,-37-36,0 35,37 37,-37-36,-36 0,36 36,1-37,-1 37,0 0,1 0,-1 0,0 0,0 0,1 0,-1 0,0 0,1 37,-37-1,36 0,-36 1,36 35,-36-36,0 1,0-1,0 37,0-37,0 0,0 37,0-1,-36 1,0-37,36 1,-37-37,37 36,-36 0,0 0,-37-36,1 37,-1-1,0 37,1-37,36 0,-37 0,37-36,-1 0,1 37,72-1,37-36,-37 36,1-36,35 37,-36-37,1 0,35 0,-35 0,-1 36,0-36,0 0,1 0,35 0,-35 0,-1 0,0 0,0 0,1 0,35 0,-36 0,1 36,35-36,1 0,-37 0,37 37,-37-37,0 0,1 0,-1 0,-36 0</inkml:trace>
  <inkml:trace contextRef="#ctx0" brushRef="#br10" timeOffset="21847.7137">5697 3810,'0'36,"0"1,37-1,-1-36,0 72,-36 1,37-73,-37 36,0 0,0-36</inkml:trace>
  <inkml:trace contextRef="#ctx0" brushRef="#br11" timeOffset="26191.6695">1778 0,'0'36,"0"1,36-37,-36 36,0 0,37 1,-1-37,-36 36,0 0,0 1,0-1,0 0,0 0,0 1,0-1,0 0,0 1,0-1,0 0,0 0,0 1,0-1,0 0,0 1,0-1,0 0,0 0,0 1,0-1,0 0,0 1,0-1,0 0,0 0,0 1,0-1,0 0,0 1,0-1,0 0,0 1,0-1,0 0,0 0,0 1,0 35,0-35,0-1,0 0,0 0,0 37,0-37,0 1,0-1,0 36,0 1,0-37,0 37,0-1,0 37,0-36,0-1,0-35,0-1,0 0,0 1,0 35,-36-72,36 37,0-37</inkml:trace>
  <inkml:trace contextRef="#ctx0" brushRef="#br12" timeOffset="28927.1677">4754 2322,'0'37,"0"-1,0 0,0 1,0-1,0 0,0 0,0 1,0-1,-37 37,1-1,36 1,-36-37,36 0,0 1,0-1,-36 0,36 37,-37-37,37 37,-36-37,36 0,0 0,0 1,0 108,-36-73,-37 37,37 0,36-36,-36-1,0 1,36-37,-37 37,37-37,0 0,-36 37,0 36,36-37,-37-35,37-1,0-36</inkml:trace>
  <inkml:trace contextRef="#ctx0" brushRef="#br13" timeOffset="31343.3968">1669 5624,'36'0,"1"37,-1-37,-36 36,0 0,36-36,-36 37,0-1,0 0,37 0,-37 37,36-37,0 37,-36-37,36 0,-36 1,37-37,-37 36,0 0,36 1,-36-1,0 0,36 0,-36 1,0-1,37 0,-1-36,-36 37,0-1,36 0,-36 0,0 1,36-37,-36 36,37 0,-37 1,0-1,0 0,36 0,0 37,-36 0,37-37,-37 0,36-36,-36 36,0 1,36-37,-36 36,0 0,36-36,-36 37,37-37,-37 36,0 0,0 0,36 1,-36-1,0 0,36-36,-36 37,0-37</inkml:trace>
  <inkml:trace contextRef="#ctx0" brushRef="#br14" timeOffset="33056.3605">2685 5515,'0'37,"36"-1,-36 0,37 0,-37 1,36-1,0 37,-36-37,37-36,-37 36,0 0,36-36,-36 37,0-1,36 0,-36 1,0-1,36-36,-36 36,37-36,-37 73,36-37,-36 0,36 1,1-37,-37 36,36-36,0 36,-36 0,37-36,-37 37,0-1,0 0,36 1,0-37,-36 36,0 0,0 0,36 1,-36-1,37 0,-37 1,36-37,-36 36,0 0,0 0,0 1,36-1,1 0,-37 1,36-37,-36 36,36-36,1 72,-1-35,-36 35,36-72,-36 37,0-1,36 0,-36 0,0-36</inkml:trace>
  <inkml:trace contextRef="#ctx0" brushRef="#br15" timeOffset="34383.7646">2177 6858,'0'-37,"0"1,36 36,1-36,35-1,1 1,-73 0,109 0,36-1,-36-35,-37-1,1 1,-1 36,-35-1,-1 1,0 36,1 0,-37 0</inkml:trace>
  <inkml:trace contextRef="#ctx0" brushRef="#br16" timeOffset="38687.1329">3882 5152,'0'37,"-36"-37,36 36,-36-36,36 36,-36-36,36 37,-37-1,1 0,36 1,0 35,0-36,0 1,0-1,0 0,0 1,0-1,0 0,0 0,0 1,0-1,0 0,0 1,0-1,0 0,0 0,36-36,-36 37,37-1,-37 0,0 1,36-37,-36 36,36 0,-36 1,0-1,36-36,-36 36,37 0,-37 1,36-37,-36 36,0 0,36-36,1 0,-37 37,36-1,0 0,0-36,-36 36,37-36,-1 37,0-37,0 36,1-36,-1 36,0-36,1 37,-1-37,0 0,0 0,1 0,-1 0,0 0,-36-37,0 1,37 36,-37-36,0-1,0 1,0 0,36 36,-36-36,36-37,-36 0,36-72,1 145,-37-36,0 0,0-1,0 1,0 0,0-1,-37 1,37-36,-36-1,36 0,0 1,0 36,0-1,0 1,-36 36,0-36,-1-1,1 1,0 0,-1 36,37-36,-36 36,36-37,-36 37,0-36,-1 0,1 36,0-37,36 1,-37 36,37-36,-36 36,0 0,0 0,-1-37,1 1,0 36,36-36,-36 36,-1 0,1-36,0 36,36-37,-37 37,37-36,-36 36,0 0,36 0</inkml:trace>
  <inkml:trace contextRef="#ctx0" brushRef="#br17" timeOffset="42752.039">5371 4608,'0'37,"0"-1,0 37,-37-37,37 0,0 1,0-1,0 0,0 0,0 1,0-1,0 0,0 1,0-1,0 0,0 0,0 1,0-1,37 37,-37-37,0 0,0 1,36-37,-36 36,0 0,0 0,0 1,36-37,-36 36,0 0,36-36,-36 37,37-1,-37 0,0 0,36 1,0-37,-36 36,0 0,36-36,1 37,-37-1,36-36,-36 36,36-36,1 36,-1 1,-36-1,36-36,-36 36,36-36,-36 37,37-37,-37 36,36-36,-36 36,36-36,1 0,-37 37,36-37,0 0,0 0,1 0,-1 0,0 0,0 0,1-37,-37 1,36-37,-36 1,36-1,1 37,-37 0,0-1,0 1,36 0,-36-1,0 1,0 0,0 0,0-1,0 1,0-37,0 37,0 0,0 0,-36-1,36 1,0 0,-37-1,1 1,36 0,0-1,-36 1,-1-36,1 35,36 1,-36 36,0 0,36-36,-37-1,37 1,0 0,-36 36,0-73,0 37,-1 36,1-36,0-1,-1 1,37 0,0-1,-36 37,0 0,0 0,-1 0,1 0,36-36,-36 36,-1 0,1 0,0 0,0 0,-1 0,1 0,36 0</inkml:trace>
  <inkml:trace contextRef="#ctx0" brushRef="#br18" timeOffset="49863.5264">6858 4354,'0'36,"37"1,-37-1,0 0,0 1,36-37,-36 36,36 0,-36 0,0 1,36-1,1 36,-37-35,36-1,-36 0,36 1,-36-1,0 0,0 0,37-36,-37 37,0-1,36-36,-36 36,36-36,0 73,1-1,-1-35,0-1,1 0,-37 0,0 1,36-37,-36 36,36 0,0-36,-36 37,0-1,0 0,0 0,37-36,-37 37,36-1,-36 0,36-36,-36 37,37-37,-1-37,0 37,-36-36,36 0,1 36,35-73,-72 37,37 0,35-1,-72 1,36 36,1-36,-1-1,0-35,1 72,-37-73,36 37,-36 0,0 0,0-1,0 1,0 0,0-1,36 1,-36 0,0 0,-36-1,36 1,0 0,0-1,-36 1,36 0,-37 36,37-36,-36 36,36-37,-36 1,-1 0,1 0,36-1,-36 37,0-36,-1 36,37-36,-36 36,0-37,36 1,-37 36,1 0,0-36,0 36,-1 0,1 0,0 0,-1 0,1 0,0-36,0 36,-1 0,1 0,0 0,-1 0,1 0,0 0,0 0,-1 0,1 0,0 0,-1 0,74 0,-1-37,37 37,-37-36,0 36,0 0,1 0,-1 0,0 0,37 0,-37 0,0 0,37 0,-37 0,1 0,-1 0,0 0,0 0,1 0,-1 0,0 36,1-36,-37 37,36-37,0 36,0 0,1 0,-37 1,36-37,-36 36,36-36,1 0,-37 36,0 1,36-37,-36 36,0 0,0 0,36 1,-36-1,0 0,0 0,0 1,0-1,0 0,36-36,-36 37,0-1,0 73,0-73,0 37,-36-1,0 1,36-37,-36 36,-1-35,37 35,-36-35,36-1,0 0,-36-36,-1 36,1-36,36 37,-36-37,0 0,36 36,-37-36,1 0,0 0,-1 0,1 0,0 0,36 36,-36-36,-1 0,1 0,0 0,-1 37,37-37</inkml:trace>
  <inkml:trace contextRef="#ctx0" brushRef="#br19" timeOffset="53063.5472">4173 4499,'0'73,"0"-37,0 73,0-36,0-1,0 1,0-37,0 0,0 1,0-1,0 0,0 0,0 1,0 35,0-35,0-1,0 0,0 37,0-37,37 37,-37-37,0 0,0 37,0-37,0 0,0 1,0-1,0 0,0 0,36 1,-36-1,0 0,0 1,0-1,0 0,0 0,0 1,0-1,36 0,-36 1,0-1,36 0,-36 0,0 1,0-1,0 0,0 1,37-37,-37 36,0 0,0 0,0 1,36-37,-36 36,0 0,36-36,-36 37,0-1,36 0,-36 0,0 1,0-1,37-36,-37 73,0-37,0 0,0 0,0-36</inkml:trace>
  <inkml:trace contextRef="#ctx0" brushRef="#br20" timeOffset="57495.6161">5879 4318,'0'36,"36"-36,-36 37,36-1,0-36,-36 36,0 1,0-1,0 0,37-36,-37 37,0-1,0 0,0 0,0 1,36-37,-36 36,0 0,0 1,0-1,0 0,0 0,0 1,0-1,0 0,0 1,0-1,0 0,0 0,0 1,0-1,0 0,0 1,0-1,0 0,0 1,0-1,0 0,0 37,0-37,0 0,0 1,0-1,0 0,0 0,0 1,0 35,0-35,0-1,0 0,0 0,0 1,36-1,-36 0,0 1,0-1,36-36,-36 36,0 0,0 1,37-1,-37 0,0 1,36-1,-36 0,0 1,0-37</inkml:trace>
  <inkml:trace contextRef="#ctx0" brushRef="#br21" timeOffset="63247.2668">7511 5806,'0'-36,"36"-1,-36 1,0 0,37 36,-1-37,37-35,-1-1,1 1,-37 35,1 1,-37 0,36 36,-36-36,0-1,0 1,36 0,-36-1,36 1,-36-37,0 37,0 0,0 0,0-1,0 1,0 0,0-37,0 37,0 0,0-1,0 1,0 0,0-1,0 1,0 0,0-1,0 1,-36 0,36 0,-36 36,36-37,0 1,-36 0,36-1,-37 37,37-36,-36 0,36 0,0 36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5B0CE2-4109-4F3E-A039-5E7E9EFE1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3" r="11274"/>
          <a:stretch/>
        </p:blipFill>
        <p:spPr>
          <a:xfrm>
            <a:off x="5743435" y="-88162"/>
            <a:ext cx="6300118" cy="4613280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328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0EA3E5B-9AAF-4893-AF28-C5A83285F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73"/>
          <a:stretch/>
        </p:blipFill>
        <p:spPr>
          <a:xfrm>
            <a:off x="1359423" y="498517"/>
            <a:ext cx="3606057" cy="4632291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975BD-1BB2-4C65-BEBE-69D13E8E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GB" sz="4000" b="1">
                <a:latin typeface="Arial Rounded MT Bold" panose="020F0704030504030204" pitchFamily="34" charset="0"/>
              </a:rPr>
              <a:t>In their Shoes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C8F5-0C09-4D23-B40D-D902B36F2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GB"/>
              <a:t> </a:t>
            </a:r>
            <a:r>
              <a:rPr lang="en-GB" b="1">
                <a:latin typeface="Arial Narrow" panose="020B0606020202030204" pitchFamily="34" charset="0"/>
              </a:rPr>
              <a:t>Its time you ? Equality </a:t>
            </a:r>
          </a:p>
        </p:txBody>
      </p:sp>
    </p:spTree>
    <p:extLst>
      <p:ext uri="{BB962C8B-B14F-4D97-AF65-F5344CB8AC3E}">
        <p14:creationId xmlns:p14="http://schemas.microsoft.com/office/powerpoint/2010/main" val="40280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54AA0-9469-4632-94D1-4F954C4CF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5" r="24856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DAF30-E1D4-4FD8-9FF0-59E15F94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B712-646E-4617-97C4-A674F4B8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/>
              <a:t> Gender equality levels vary in different countries. Comparing the data sets extracted from various countries would not be enough to raise the awareness of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/>
              <a:t>The project is looking at the issues in different angle, representing the data in more attractive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/>
              <a:t>The project is divided into two main components:</a:t>
            </a:r>
          </a:p>
          <a:p>
            <a:pPr marL="0" indent="0">
              <a:buNone/>
            </a:pPr>
            <a:r>
              <a:rPr lang="en-GB"/>
              <a:t>1.Quiz</a:t>
            </a:r>
          </a:p>
          <a:p>
            <a:pPr marL="0" indent="0">
              <a:buNone/>
            </a:pPr>
            <a:r>
              <a:rPr lang="en-GB"/>
              <a:t>2.Game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1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C248-A20D-426B-B44B-534ECDB6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608094" cy="1320130"/>
          </a:xfrm>
        </p:spPr>
        <p:txBody>
          <a:bodyPr/>
          <a:lstStyle/>
          <a:p>
            <a:r>
              <a:rPr lang="en-GB" b="1" dirty="0">
                <a:latin typeface="Berlin Sans FB" panose="020E0602020502020306" pitchFamily="34" charset="0"/>
              </a:rPr>
              <a:t>               </a:t>
            </a:r>
            <a:r>
              <a:rPr lang="en-GB" b="1" dirty="0">
                <a:latin typeface="Arial Black" panose="020B0A04020102020204" pitchFamily="34" charset="0"/>
              </a:rPr>
              <a:t>OUR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DDD-4611-4656-BE3F-CA1CFDF4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2004B-315F-4F19-AA78-FD0768157A48}"/>
              </a:ext>
            </a:extLst>
          </p:cNvPr>
          <p:cNvSpPr/>
          <p:nvPr/>
        </p:nvSpPr>
        <p:spPr>
          <a:xfrm>
            <a:off x="373816" y="2643158"/>
            <a:ext cx="2935704" cy="2935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Raise Awareness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E17A4E-0C66-4E05-B3E8-FFFCF1DEB9AE}"/>
              </a:ext>
            </a:extLst>
          </p:cNvPr>
          <p:cNvSpPr/>
          <p:nvPr/>
        </p:nvSpPr>
        <p:spPr>
          <a:xfrm>
            <a:off x="3862136" y="2354400"/>
            <a:ext cx="3296652" cy="322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Bigger Percentage of people participating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0E0E4-BACC-41F0-BE5D-6F4FA966B5B7}"/>
              </a:ext>
            </a:extLst>
          </p:cNvPr>
          <p:cNvSpPr/>
          <p:nvPr/>
        </p:nvSpPr>
        <p:spPr>
          <a:xfrm>
            <a:off x="8013032" y="2162342"/>
            <a:ext cx="3441032" cy="33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Contribute to better community</a:t>
            </a:r>
          </a:p>
        </p:txBody>
      </p:sp>
    </p:spTree>
    <p:extLst>
      <p:ext uri="{BB962C8B-B14F-4D97-AF65-F5344CB8AC3E}">
        <p14:creationId xmlns:p14="http://schemas.microsoft.com/office/powerpoint/2010/main" val="13946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9188-05CD-472D-8836-648016E8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Arial Black" panose="020B0A04020102020204" pitchFamily="34" charset="0"/>
              </a:rPr>
              <a:t>OUR APPROACH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847559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61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5944-983E-4C30-8E74-DF29A60C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Countries’ attributes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647050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751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7454E-E6B7-438B-BA15-C5FB0184F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277"/>
          <a:stretch/>
        </p:blipFill>
        <p:spPr>
          <a:xfrm>
            <a:off x="5976589" y="1637"/>
            <a:ext cx="6242328" cy="4453029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182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3D61F4F-8487-4408-AB14-D0099AD85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46" t="5053" r="23741"/>
          <a:stretch/>
        </p:blipFill>
        <p:spPr>
          <a:xfrm>
            <a:off x="-2382" y="-5645"/>
            <a:ext cx="5308800" cy="5369215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45083-796D-490F-A48D-C3470DB04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D9446-2326-40A5-92F5-6116E514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2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around each other&#10;&#10;Description generated with very high confidence">
            <a:extLst>
              <a:ext uri="{FF2B5EF4-FFF2-40B4-BE49-F238E27FC236}">
                <a16:creationId xmlns:a16="http://schemas.microsoft.com/office/drawing/2014/main" id="{3CE3E389-6145-436B-BE7F-91EB2D8D6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B6EEB-9606-4725-9F53-8A88BE62BC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73582-156A-431E-995F-9A2E171A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6274" y="1964267"/>
            <a:ext cx="4193177" cy="3691950"/>
          </a:xfrm>
        </p:spPr>
        <p:txBody>
          <a:bodyPr>
            <a:normAutofit/>
          </a:bodyPr>
          <a:lstStyle/>
          <a:p>
            <a:r>
              <a:rPr lang="en-GB" b="1" dirty="0"/>
              <a:t>ASK 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CFAC-403D-46AE-A6BC-F89BA9550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35" y="4385732"/>
            <a:ext cx="3254990" cy="140546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14:cNvPr>
              <p14:cNvContentPartPr/>
              <p14:nvPr/>
            </p14:nvContentPartPr>
            <p14:xfrm>
              <a:off x="8085806" y="757577"/>
              <a:ext cx="2978640" cy="27174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3926" y="745696"/>
                <a:ext cx="3002400" cy="2741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95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184</TotalTime>
  <Words>152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Arial Narrow</vt:lpstr>
      <vt:lpstr>Arial Rounded MT Bold</vt:lpstr>
      <vt:lpstr>Berlin Sans FB</vt:lpstr>
      <vt:lpstr>Calibri</vt:lpstr>
      <vt:lpstr>Calibri Light</vt:lpstr>
      <vt:lpstr>Wingdings</vt:lpstr>
      <vt:lpstr>Celestial</vt:lpstr>
      <vt:lpstr>In their Shoes           </vt:lpstr>
      <vt:lpstr>Project description</vt:lpstr>
      <vt:lpstr>               OUR AIM</vt:lpstr>
      <vt:lpstr>OUR APPROACH</vt:lpstr>
      <vt:lpstr>Countries’ attributes </vt:lpstr>
      <vt:lpstr>PowerPoint Presentation</vt:lpstr>
      <vt:lpstr>ASK 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their Shoes           </dc:title>
  <dc:creator>Denitsa Velichkova</dc:creator>
  <cp:lastModifiedBy>Denitsa Velichkova</cp:lastModifiedBy>
  <cp:revision>14</cp:revision>
  <dcterms:created xsi:type="dcterms:W3CDTF">2017-11-05T00:06:37Z</dcterms:created>
  <dcterms:modified xsi:type="dcterms:W3CDTF">2017-11-05T03:11:13Z</dcterms:modified>
</cp:coreProperties>
</file>