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/>
            <a:t>We built a user friendly web app</a:t>
          </a:r>
          <a:endParaRPr lang="en-US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/>
            <a:t>We employed a quiz there </a:t>
          </a:r>
          <a:endParaRPr lang="en-US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/>
            <a:t>We made our project more interactive by Game </a:t>
          </a:r>
          <a:endParaRPr lang="en-US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59F3C05D-CF33-4FC9-BF21-E5A0DFC55931}" type="presOf" srcId="{C72FBA38-D5E2-4212-AC51-87FB88680674}" destId="{B8D7CDE1-F251-48F0-937F-9550AD4830B6}" srcOrd="0" destOrd="0" presId="urn:microsoft.com/office/officeart/2016/7/layout/RepeatingBendingProcessNew"/>
    <dgm:cxn modelId="{FDB9EB45-A583-4D74-BFD4-6BBDA38181B0}" type="presOf" srcId="{F676282A-1147-4018-9A68-448F294AE09B}" destId="{983F1654-E41A-41EF-8589-932FAF6792AB}" srcOrd="0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16B008A3-FEAB-4CFB-82FE-4ED2FCA79071}" type="presOf" srcId="{7514BB55-BBBD-4B47-95C0-C62C973DD5A7}" destId="{1183FB87-ECF1-4259-B209-7B50C5590265}" srcOrd="0" destOrd="0" presId="urn:microsoft.com/office/officeart/2016/7/layout/RepeatingBendingProcessNew"/>
    <dgm:cxn modelId="{B7AAB1A9-8931-4C0F-A46D-B47DF73D05ED}" type="presOf" srcId="{D0DCFAE6-706E-4CE5-9264-F914DAC3420C}" destId="{5F44B3B4-439F-46E1-8B94-4458A384499D}" srcOrd="1" destOrd="0" presId="urn:microsoft.com/office/officeart/2016/7/layout/RepeatingBendingProcessNew"/>
    <dgm:cxn modelId="{662CA6B3-5064-4B2F-A325-0AC2FFA2F406}" type="presOf" srcId="{018F8BF0-978A-408D-907B-376606BA3228}" destId="{A700DE5C-3BD1-45C2-980E-1A2978DD9BCA}" srcOrd="0" destOrd="0" presId="urn:microsoft.com/office/officeart/2016/7/layout/RepeatingBendingProcessNew"/>
    <dgm:cxn modelId="{762083B5-DBF2-421D-AA54-9F3EE84B80CC}" type="presOf" srcId="{D0DCFAE6-706E-4CE5-9264-F914DAC3420C}" destId="{C4D873D8-796F-4EF6-967A-03F5DFD55578}" srcOrd="0" destOrd="0" presId="urn:microsoft.com/office/officeart/2016/7/layout/RepeatingBendingProcessNew"/>
    <dgm:cxn modelId="{7AAFE6C4-EAF3-4D91-9B0B-D8C0C960A196}" type="presOf" srcId="{3CFCC409-8B97-46C1-BA04-C5F0E0FF258F}" destId="{6E853271-8123-4748-9774-1F061DD45823}" srcOrd="1" destOrd="0" presId="urn:microsoft.com/office/officeart/2016/7/layout/RepeatingBendingProcessNew"/>
    <dgm:cxn modelId="{5CA133D4-DD19-4D86-AA00-5946A86713E9}" type="presOf" srcId="{018F8BF0-978A-408D-907B-376606BA3228}" destId="{567E95D5-9086-474F-9A5C-C39C75E73121}" srcOrd="1" destOrd="0" presId="urn:microsoft.com/office/officeart/2016/7/layout/RepeatingBendingProcessNew"/>
    <dgm:cxn modelId="{41049DE6-5316-4078-8616-AB565A829491}" type="presOf" srcId="{2681238D-7E68-421C-A31A-D361CC97A764}" destId="{3553DB61-E567-4381-A321-73252462D778}" srcOrd="0" destOrd="0" presId="urn:microsoft.com/office/officeart/2016/7/layout/RepeatingBendingProcessNew"/>
    <dgm:cxn modelId="{DC55EDEA-1207-4904-A427-8403239BD6B3}" type="presOf" srcId="{4A75F89C-3050-402A-AC11-E2DA01A12408}" destId="{76B28F01-8FE5-4C6D-AEF7-2203F01C6CBF}" srcOrd="0" destOrd="0" presId="urn:microsoft.com/office/officeart/2016/7/layout/RepeatingBendingProcessNew"/>
    <dgm:cxn modelId="{488DD5F7-CAED-4D5A-99DF-5CC5AD893109}" type="presOf" srcId="{3CFCC409-8B97-46C1-BA04-C5F0E0FF258F}" destId="{BD94B25F-D881-44C2-B282-C7D3AA96AA7D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98B13DB4-5698-414E-947A-1D36C209ED67}" type="presParOf" srcId="{1183FB87-ECF1-4259-B209-7B50C5590265}" destId="{76B28F01-8FE5-4C6D-AEF7-2203F01C6CBF}" srcOrd="0" destOrd="0" presId="urn:microsoft.com/office/officeart/2016/7/layout/RepeatingBendingProcessNew"/>
    <dgm:cxn modelId="{225135EF-FD40-488F-A84B-0124FE827300}" type="presParOf" srcId="{1183FB87-ECF1-4259-B209-7B50C5590265}" destId="{A700DE5C-3BD1-45C2-980E-1A2978DD9BCA}" srcOrd="1" destOrd="0" presId="urn:microsoft.com/office/officeart/2016/7/layout/RepeatingBendingProcessNew"/>
    <dgm:cxn modelId="{2ED2844D-8C80-44F9-A109-550BEE03199C}" type="presParOf" srcId="{A700DE5C-3BD1-45C2-980E-1A2978DD9BCA}" destId="{567E95D5-9086-474F-9A5C-C39C75E73121}" srcOrd="0" destOrd="0" presId="urn:microsoft.com/office/officeart/2016/7/layout/RepeatingBendingProcessNew"/>
    <dgm:cxn modelId="{01389997-752D-4754-924D-05376F138E58}" type="presParOf" srcId="{1183FB87-ECF1-4259-B209-7B50C5590265}" destId="{B8D7CDE1-F251-48F0-937F-9550AD4830B6}" srcOrd="2" destOrd="0" presId="urn:microsoft.com/office/officeart/2016/7/layout/RepeatingBendingProcessNew"/>
    <dgm:cxn modelId="{A39C1DC1-38E2-4BF3-8CF8-2BC890E41222}" type="presParOf" srcId="{1183FB87-ECF1-4259-B209-7B50C5590265}" destId="{C4D873D8-796F-4EF6-967A-03F5DFD55578}" srcOrd="3" destOrd="0" presId="urn:microsoft.com/office/officeart/2016/7/layout/RepeatingBendingProcessNew"/>
    <dgm:cxn modelId="{B64D107F-9DE2-4342-B877-5657D49BAB07}" type="presParOf" srcId="{C4D873D8-796F-4EF6-967A-03F5DFD55578}" destId="{5F44B3B4-439F-46E1-8B94-4458A384499D}" srcOrd="0" destOrd="0" presId="urn:microsoft.com/office/officeart/2016/7/layout/RepeatingBendingProcessNew"/>
    <dgm:cxn modelId="{3C69B318-0BCB-4D1B-8D45-A1F9F31A0676}" type="presParOf" srcId="{1183FB87-ECF1-4259-B209-7B50C5590265}" destId="{983F1654-E41A-41EF-8589-932FAF6792AB}" srcOrd="4" destOrd="0" presId="urn:microsoft.com/office/officeart/2016/7/layout/RepeatingBendingProcessNew"/>
    <dgm:cxn modelId="{39AA956B-3C8B-49AA-A2A9-20646B608611}" type="presParOf" srcId="{1183FB87-ECF1-4259-B209-7B50C5590265}" destId="{BD94B25F-D881-44C2-B282-C7D3AA96AA7D}" srcOrd="5" destOrd="0" presId="urn:microsoft.com/office/officeart/2016/7/layout/RepeatingBendingProcessNew"/>
    <dgm:cxn modelId="{E681B111-F9FF-482B-AD15-3D57FF361B29}" type="presParOf" srcId="{BD94B25F-D881-44C2-B282-C7D3AA96AA7D}" destId="{6E853271-8123-4748-9774-1F061DD45823}" srcOrd="0" destOrd="0" presId="urn:microsoft.com/office/officeart/2016/7/layout/RepeatingBendingProcessNew"/>
    <dgm:cxn modelId="{A6E3F6F1-534A-48A1-B876-0F3414D55D75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/>
            <a:t>literacy </a:t>
          </a:r>
          <a:endParaRPr lang="en-US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/>
            <a:t>law prohibits child marriage </a:t>
          </a:r>
          <a:endParaRPr lang="en-US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/>
            <a:t>maternal mortality </a:t>
          </a:r>
          <a:endParaRPr lang="en-US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built a user friendly web app</a:t>
          </a:r>
          <a:endParaRPr lang="en-US" sz="1600" kern="120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employed a quiz there </a:t>
          </a:r>
          <a:endParaRPr lang="en-US" sz="1600" kern="120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made our project more interactive by Game </a:t>
          </a:r>
          <a:endParaRPr lang="en-US" sz="1600" kern="120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literacy </a:t>
          </a:r>
          <a:endParaRPr lang="en-US" sz="2400" kern="120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086265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law prohibits child marriage </a:t>
          </a:r>
          <a:endParaRPr lang="en-US" sz="2400" kern="1200"/>
        </a:p>
      </dsp:txBody>
      <dsp:txXfrm>
        <a:off x="46541" y="1132806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maternal mortality </a:t>
          </a:r>
          <a:endParaRPr lang="en-US" sz="2400" kern="120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68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5B0CE2-4109-4F3E-A039-5E7E9EFE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3" r="11274"/>
          <a:stretch/>
        </p:blipFill>
        <p:spPr>
          <a:xfrm>
            <a:off x="5743435" y="-88162"/>
            <a:ext cx="6300118" cy="4613280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3"/>
          <a:stretch/>
        </p:blipFill>
        <p:spPr>
          <a:xfrm>
            <a:off x="1359423" y="498517"/>
            <a:ext cx="3606057" cy="4632291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Rounded MT Bold" panose="020F0704030504030204" pitchFamily="34" charset="0"/>
              </a:rPr>
              <a:t>In their Shoes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C8F5-0C09-4D23-B40D-D902B36F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>
                <a:latin typeface="Arial Narrow" panose="020B0606020202030204" pitchFamily="34" charset="0"/>
              </a:rPr>
              <a:t>It’s time you ? Equality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4C170-31BC-47CA-904B-2B055724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479" y="4921120"/>
            <a:ext cx="2943121" cy="20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AFD7-19AC-467C-8122-899EBBA8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12" y="5223077"/>
            <a:ext cx="2207902" cy="156091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65101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DC0A55-0211-4E93-8DA6-D7DA68E73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6995" y="5243512"/>
            <a:ext cx="2283676" cy="16144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8151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5945C0-C7F2-4811-B587-4DE012B3A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789" y="4880471"/>
            <a:ext cx="2656626" cy="1878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833C-493E-4282-A03F-20E8A68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609601"/>
            <a:ext cx="3362960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A58-F434-4020-B0B8-3849407C5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7601"/>
            <a:ext cx="10131425" cy="94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Making 3D models using JSON to represent the main obstacles in the game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flock of birds&#10;&#10;Description generated with very high confidence">
            <a:extLst>
              <a:ext uri="{FF2B5EF4-FFF2-40B4-BE49-F238E27FC236}">
                <a16:creationId xmlns:a16="http://schemas.microsoft.com/office/drawing/2014/main" id="{4107CBA0-A754-4F53-8100-3DE0E3B5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73" r="50877" b="-376"/>
          <a:stretch/>
        </p:blipFill>
        <p:spPr>
          <a:xfrm>
            <a:off x="3796906" y="1502230"/>
            <a:ext cx="2301815" cy="186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C9D5E-CF0C-4082-8403-94876BAE598C}"/>
              </a:ext>
            </a:extLst>
          </p:cNvPr>
          <p:cNvSpPr txBox="1"/>
          <p:nvPr/>
        </p:nvSpPr>
        <p:spPr>
          <a:xfrm>
            <a:off x="1150342" y="1784646"/>
            <a:ext cx="5516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People’s unawareness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Drugs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C01B49-3322-4202-B8D3-1405EFF4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5" y="3651062"/>
            <a:ext cx="2205246" cy="1400572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54A2D993-0C39-4C0F-A557-394DABF59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81" y="5309705"/>
            <a:ext cx="1332434" cy="128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2B2E-174B-49A7-8786-A23AA037D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761" y="4974096"/>
            <a:ext cx="2773644" cy="19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5976589" y="1637"/>
            <a:ext cx="6242328" cy="4453029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82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D61F4F-8487-4408-AB14-D0099AD8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46" t="5053" r="23741"/>
          <a:stretch/>
        </p:blipFill>
        <p:spPr>
          <a:xfrm>
            <a:off x="5782" y="10683"/>
            <a:ext cx="5308800" cy="5369215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3991" y="5466298"/>
            <a:ext cx="4311373" cy="420855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183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Future Goals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20</cp:revision>
  <dcterms:created xsi:type="dcterms:W3CDTF">2017-11-05T00:06:37Z</dcterms:created>
  <dcterms:modified xsi:type="dcterms:W3CDTF">2017-11-05T07:47:50Z</dcterms:modified>
</cp:coreProperties>
</file>