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FAF4C-72CE-468D-896A-369BF2B2B6E8}" type="doc">
      <dgm:prSet loTypeId="urn:microsoft.com/office/officeart/2005/8/layout/hierarchy1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25EF54-3398-41B9-B8AA-58EC47F8472F}">
      <dgm:prSet/>
      <dgm:spPr/>
      <dgm:t>
        <a:bodyPr/>
        <a:lstStyle/>
        <a:p>
          <a:r>
            <a:rPr lang="en-GB"/>
            <a:t>JavaScript</a:t>
          </a:r>
          <a:endParaRPr lang="en-US"/>
        </a:p>
      </dgm:t>
    </dgm:pt>
    <dgm:pt modelId="{7EB5E385-C06E-4AC7-9300-55576854F5BC}" type="parTrans" cxnId="{45900364-D953-4B6F-9F8A-45D76E6AE415}">
      <dgm:prSet/>
      <dgm:spPr/>
      <dgm:t>
        <a:bodyPr/>
        <a:lstStyle/>
        <a:p>
          <a:endParaRPr lang="en-US"/>
        </a:p>
      </dgm:t>
    </dgm:pt>
    <dgm:pt modelId="{5F92C9DF-B06D-4077-A59D-C57F9B70C5FF}" type="sibTrans" cxnId="{45900364-D953-4B6F-9F8A-45D76E6AE415}">
      <dgm:prSet/>
      <dgm:spPr/>
      <dgm:t>
        <a:bodyPr/>
        <a:lstStyle/>
        <a:p>
          <a:endParaRPr lang="en-US"/>
        </a:p>
      </dgm:t>
    </dgm:pt>
    <dgm:pt modelId="{1A6840A9-7D60-4C0B-B6DA-05AC0A83E318}">
      <dgm:prSet/>
      <dgm:spPr/>
      <dgm:t>
        <a:bodyPr/>
        <a:lstStyle/>
        <a:p>
          <a:r>
            <a:rPr lang="en-GB"/>
            <a:t>HTML</a:t>
          </a:r>
          <a:endParaRPr lang="en-US"/>
        </a:p>
      </dgm:t>
    </dgm:pt>
    <dgm:pt modelId="{525EFBFA-B2E7-4DA7-B5FA-6B061F96E521}" type="parTrans" cxnId="{A404B87D-72AE-43B9-BD47-D2A713DE9CCA}">
      <dgm:prSet/>
      <dgm:spPr/>
      <dgm:t>
        <a:bodyPr/>
        <a:lstStyle/>
        <a:p>
          <a:endParaRPr lang="en-US"/>
        </a:p>
      </dgm:t>
    </dgm:pt>
    <dgm:pt modelId="{DEE2E92F-C8B4-428D-BBCD-4EC5C839ECD8}" type="sibTrans" cxnId="{A404B87D-72AE-43B9-BD47-D2A713DE9CCA}">
      <dgm:prSet/>
      <dgm:spPr/>
      <dgm:t>
        <a:bodyPr/>
        <a:lstStyle/>
        <a:p>
          <a:endParaRPr lang="en-US"/>
        </a:p>
      </dgm:t>
    </dgm:pt>
    <dgm:pt modelId="{ADBF5AA9-9D0C-457A-92B4-3C1D6335C4B2}">
      <dgm:prSet/>
      <dgm:spPr/>
      <dgm:t>
        <a:bodyPr/>
        <a:lstStyle/>
        <a:p>
          <a:r>
            <a:rPr lang="en-GB"/>
            <a:t>CSS</a:t>
          </a:r>
          <a:endParaRPr lang="en-US"/>
        </a:p>
      </dgm:t>
    </dgm:pt>
    <dgm:pt modelId="{B7DB8C60-0F41-4D20-A5E8-05BA6DE5EE2A}" type="parTrans" cxnId="{A4F6FF1F-5AE0-4E5D-8435-8212FFAA1EB5}">
      <dgm:prSet/>
      <dgm:spPr/>
      <dgm:t>
        <a:bodyPr/>
        <a:lstStyle/>
        <a:p>
          <a:endParaRPr lang="en-US"/>
        </a:p>
      </dgm:t>
    </dgm:pt>
    <dgm:pt modelId="{0E301326-0F91-4BBC-AAEC-097776BA75FB}" type="sibTrans" cxnId="{A4F6FF1F-5AE0-4E5D-8435-8212FFAA1EB5}">
      <dgm:prSet/>
      <dgm:spPr/>
      <dgm:t>
        <a:bodyPr/>
        <a:lstStyle/>
        <a:p>
          <a:endParaRPr lang="en-US"/>
        </a:p>
      </dgm:t>
    </dgm:pt>
    <dgm:pt modelId="{196E1510-0AED-44D5-84A1-9A833A78F88F}" type="pres">
      <dgm:prSet presAssocID="{371FAF4C-72CE-468D-896A-369BF2B2B6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ABB7D3-6DDB-41C4-8830-59F2A9D84A71}" type="pres">
      <dgm:prSet presAssocID="{BB25EF54-3398-41B9-B8AA-58EC47F8472F}" presName="hierRoot1" presStyleCnt="0"/>
      <dgm:spPr/>
    </dgm:pt>
    <dgm:pt modelId="{9DA7EE5B-34A3-43A3-AFE7-178DF3BDBD3F}" type="pres">
      <dgm:prSet presAssocID="{BB25EF54-3398-41B9-B8AA-58EC47F8472F}" presName="composite" presStyleCnt="0"/>
      <dgm:spPr/>
    </dgm:pt>
    <dgm:pt modelId="{A2992CEA-5BE1-4C92-BE00-47FEE3610BCA}" type="pres">
      <dgm:prSet presAssocID="{BB25EF54-3398-41B9-B8AA-58EC47F8472F}" presName="background" presStyleLbl="node0" presStyleIdx="0" presStyleCnt="3"/>
      <dgm:spPr/>
    </dgm:pt>
    <dgm:pt modelId="{05991512-6BD9-4C47-B530-5EADBED55DF4}" type="pres">
      <dgm:prSet presAssocID="{BB25EF54-3398-41B9-B8AA-58EC47F8472F}" presName="text" presStyleLbl="fgAcc0" presStyleIdx="0" presStyleCnt="3">
        <dgm:presLayoutVars>
          <dgm:chPref val="3"/>
        </dgm:presLayoutVars>
      </dgm:prSet>
      <dgm:spPr/>
    </dgm:pt>
    <dgm:pt modelId="{7B4EB368-3AFC-4ED5-A45A-E7AE7AD1F096}" type="pres">
      <dgm:prSet presAssocID="{BB25EF54-3398-41B9-B8AA-58EC47F8472F}" presName="hierChild2" presStyleCnt="0"/>
      <dgm:spPr/>
    </dgm:pt>
    <dgm:pt modelId="{8160F33C-22A7-4BDA-BD02-FD7F1EA0E561}" type="pres">
      <dgm:prSet presAssocID="{1A6840A9-7D60-4C0B-B6DA-05AC0A83E318}" presName="hierRoot1" presStyleCnt="0"/>
      <dgm:spPr/>
    </dgm:pt>
    <dgm:pt modelId="{602AEAE0-FC6C-4E1A-9E04-2C0D62FFFA2E}" type="pres">
      <dgm:prSet presAssocID="{1A6840A9-7D60-4C0B-B6DA-05AC0A83E318}" presName="composite" presStyleCnt="0"/>
      <dgm:spPr/>
    </dgm:pt>
    <dgm:pt modelId="{259B5C57-1DA7-4608-9EE8-6E20A4C92B24}" type="pres">
      <dgm:prSet presAssocID="{1A6840A9-7D60-4C0B-B6DA-05AC0A83E318}" presName="background" presStyleLbl="node0" presStyleIdx="1" presStyleCnt="3"/>
      <dgm:spPr/>
    </dgm:pt>
    <dgm:pt modelId="{E2667F9C-565F-4DB4-9CF5-760211A3B379}" type="pres">
      <dgm:prSet presAssocID="{1A6840A9-7D60-4C0B-B6DA-05AC0A83E318}" presName="text" presStyleLbl="fgAcc0" presStyleIdx="1" presStyleCnt="3">
        <dgm:presLayoutVars>
          <dgm:chPref val="3"/>
        </dgm:presLayoutVars>
      </dgm:prSet>
      <dgm:spPr/>
    </dgm:pt>
    <dgm:pt modelId="{B9421012-C350-430B-B0DC-A2FF5B38404B}" type="pres">
      <dgm:prSet presAssocID="{1A6840A9-7D60-4C0B-B6DA-05AC0A83E318}" presName="hierChild2" presStyleCnt="0"/>
      <dgm:spPr/>
    </dgm:pt>
    <dgm:pt modelId="{2F958E93-2777-4674-AB25-E455EB2BDF06}" type="pres">
      <dgm:prSet presAssocID="{ADBF5AA9-9D0C-457A-92B4-3C1D6335C4B2}" presName="hierRoot1" presStyleCnt="0"/>
      <dgm:spPr/>
    </dgm:pt>
    <dgm:pt modelId="{D260E5D4-B4CB-4655-A687-862A003F855C}" type="pres">
      <dgm:prSet presAssocID="{ADBF5AA9-9D0C-457A-92B4-3C1D6335C4B2}" presName="composite" presStyleCnt="0"/>
      <dgm:spPr/>
    </dgm:pt>
    <dgm:pt modelId="{AD537001-2B4A-486B-98E7-175C4C1E1BE2}" type="pres">
      <dgm:prSet presAssocID="{ADBF5AA9-9D0C-457A-92B4-3C1D6335C4B2}" presName="background" presStyleLbl="node0" presStyleIdx="2" presStyleCnt="3"/>
      <dgm:spPr/>
    </dgm:pt>
    <dgm:pt modelId="{F885BD7B-7045-4BA7-BD74-56C7116C90BA}" type="pres">
      <dgm:prSet presAssocID="{ADBF5AA9-9D0C-457A-92B4-3C1D6335C4B2}" presName="text" presStyleLbl="fgAcc0" presStyleIdx="2" presStyleCnt="3">
        <dgm:presLayoutVars>
          <dgm:chPref val="3"/>
        </dgm:presLayoutVars>
      </dgm:prSet>
      <dgm:spPr/>
    </dgm:pt>
    <dgm:pt modelId="{3A7972D7-834B-442D-85B6-0720EE297E66}" type="pres">
      <dgm:prSet presAssocID="{ADBF5AA9-9D0C-457A-92B4-3C1D6335C4B2}" presName="hierChild2" presStyleCnt="0"/>
      <dgm:spPr/>
    </dgm:pt>
  </dgm:ptLst>
  <dgm:cxnLst>
    <dgm:cxn modelId="{005EA608-7C5A-4A32-A22D-B2D7D938FCCB}" type="presOf" srcId="{BB25EF54-3398-41B9-B8AA-58EC47F8472F}" destId="{05991512-6BD9-4C47-B530-5EADBED55DF4}" srcOrd="0" destOrd="0" presId="urn:microsoft.com/office/officeart/2005/8/layout/hierarchy1"/>
    <dgm:cxn modelId="{E9652A1E-ED0F-4688-814E-2B4C36D97D39}" type="presOf" srcId="{ADBF5AA9-9D0C-457A-92B4-3C1D6335C4B2}" destId="{F885BD7B-7045-4BA7-BD74-56C7116C90BA}" srcOrd="0" destOrd="0" presId="urn:microsoft.com/office/officeart/2005/8/layout/hierarchy1"/>
    <dgm:cxn modelId="{A4F6FF1F-5AE0-4E5D-8435-8212FFAA1EB5}" srcId="{371FAF4C-72CE-468D-896A-369BF2B2B6E8}" destId="{ADBF5AA9-9D0C-457A-92B4-3C1D6335C4B2}" srcOrd="2" destOrd="0" parTransId="{B7DB8C60-0F41-4D20-A5E8-05BA6DE5EE2A}" sibTransId="{0E301326-0F91-4BBC-AAEC-097776BA75FB}"/>
    <dgm:cxn modelId="{45900364-D953-4B6F-9F8A-45D76E6AE415}" srcId="{371FAF4C-72CE-468D-896A-369BF2B2B6E8}" destId="{BB25EF54-3398-41B9-B8AA-58EC47F8472F}" srcOrd="0" destOrd="0" parTransId="{7EB5E385-C06E-4AC7-9300-55576854F5BC}" sibTransId="{5F92C9DF-B06D-4077-A59D-C57F9B70C5FF}"/>
    <dgm:cxn modelId="{3FE6A44D-1AE6-4275-B424-24EC8B97964A}" type="presOf" srcId="{371FAF4C-72CE-468D-896A-369BF2B2B6E8}" destId="{196E1510-0AED-44D5-84A1-9A833A78F88F}" srcOrd="0" destOrd="0" presId="urn:microsoft.com/office/officeart/2005/8/layout/hierarchy1"/>
    <dgm:cxn modelId="{A404B87D-72AE-43B9-BD47-D2A713DE9CCA}" srcId="{371FAF4C-72CE-468D-896A-369BF2B2B6E8}" destId="{1A6840A9-7D60-4C0B-B6DA-05AC0A83E318}" srcOrd="1" destOrd="0" parTransId="{525EFBFA-B2E7-4DA7-B5FA-6B061F96E521}" sibTransId="{DEE2E92F-C8B4-428D-BBCD-4EC5C839ECD8}"/>
    <dgm:cxn modelId="{3DFDA3B7-908A-4242-BEE8-E6A6CF3554A2}" type="presOf" srcId="{1A6840A9-7D60-4C0B-B6DA-05AC0A83E318}" destId="{E2667F9C-565F-4DB4-9CF5-760211A3B379}" srcOrd="0" destOrd="0" presId="urn:microsoft.com/office/officeart/2005/8/layout/hierarchy1"/>
    <dgm:cxn modelId="{4ED479C1-2606-442A-B5F9-5E6E7F46FDC9}" type="presParOf" srcId="{196E1510-0AED-44D5-84A1-9A833A78F88F}" destId="{8DABB7D3-6DDB-41C4-8830-59F2A9D84A71}" srcOrd="0" destOrd="0" presId="urn:microsoft.com/office/officeart/2005/8/layout/hierarchy1"/>
    <dgm:cxn modelId="{9EEC3915-EA3C-4F79-AF15-D243A86BA91D}" type="presParOf" srcId="{8DABB7D3-6DDB-41C4-8830-59F2A9D84A71}" destId="{9DA7EE5B-34A3-43A3-AFE7-178DF3BDBD3F}" srcOrd="0" destOrd="0" presId="urn:microsoft.com/office/officeart/2005/8/layout/hierarchy1"/>
    <dgm:cxn modelId="{F0FC5103-C3B1-4CC8-A99F-4977AD6CAA4A}" type="presParOf" srcId="{9DA7EE5B-34A3-43A3-AFE7-178DF3BDBD3F}" destId="{A2992CEA-5BE1-4C92-BE00-47FEE3610BCA}" srcOrd="0" destOrd="0" presId="urn:microsoft.com/office/officeart/2005/8/layout/hierarchy1"/>
    <dgm:cxn modelId="{4896FEBE-E2AD-4892-9F5E-5070EB943A68}" type="presParOf" srcId="{9DA7EE5B-34A3-43A3-AFE7-178DF3BDBD3F}" destId="{05991512-6BD9-4C47-B530-5EADBED55DF4}" srcOrd="1" destOrd="0" presId="urn:microsoft.com/office/officeart/2005/8/layout/hierarchy1"/>
    <dgm:cxn modelId="{510358FC-2405-42F0-BEC4-F6C577B9291B}" type="presParOf" srcId="{8DABB7D3-6DDB-41C4-8830-59F2A9D84A71}" destId="{7B4EB368-3AFC-4ED5-A45A-E7AE7AD1F096}" srcOrd="1" destOrd="0" presId="urn:microsoft.com/office/officeart/2005/8/layout/hierarchy1"/>
    <dgm:cxn modelId="{17DA1616-174B-4026-993E-258CEA6C13F8}" type="presParOf" srcId="{196E1510-0AED-44D5-84A1-9A833A78F88F}" destId="{8160F33C-22A7-4BDA-BD02-FD7F1EA0E561}" srcOrd="1" destOrd="0" presId="urn:microsoft.com/office/officeart/2005/8/layout/hierarchy1"/>
    <dgm:cxn modelId="{49CE69A9-C933-47D4-8FAB-C6546EBD0448}" type="presParOf" srcId="{8160F33C-22A7-4BDA-BD02-FD7F1EA0E561}" destId="{602AEAE0-FC6C-4E1A-9E04-2C0D62FFFA2E}" srcOrd="0" destOrd="0" presId="urn:microsoft.com/office/officeart/2005/8/layout/hierarchy1"/>
    <dgm:cxn modelId="{E7FFD358-5252-4A2B-AFFE-26636F845499}" type="presParOf" srcId="{602AEAE0-FC6C-4E1A-9E04-2C0D62FFFA2E}" destId="{259B5C57-1DA7-4608-9EE8-6E20A4C92B24}" srcOrd="0" destOrd="0" presId="urn:microsoft.com/office/officeart/2005/8/layout/hierarchy1"/>
    <dgm:cxn modelId="{3DCAC0B0-F133-4D69-80D5-DA027D6736C6}" type="presParOf" srcId="{602AEAE0-FC6C-4E1A-9E04-2C0D62FFFA2E}" destId="{E2667F9C-565F-4DB4-9CF5-760211A3B379}" srcOrd="1" destOrd="0" presId="urn:microsoft.com/office/officeart/2005/8/layout/hierarchy1"/>
    <dgm:cxn modelId="{3ED6E277-9B35-497C-B2C9-5973BA6CD11C}" type="presParOf" srcId="{8160F33C-22A7-4BDA-BD02-FD7F1EA0E561}" destId="{B9421012-C350-430B-B0DC-A2FF5B38404B}" srcOrd="1" destOrd="0" presId="urn:microsoft.com/office/officeart/2005/8/layout/hierarchy1"/>
    <dgm:cxn modelId="{DD163DFC-BED6-416C-B19F-49E55A1693B1}" type="presParOf" srcId="{196E1510-0AED-44D5-84A1-9A833A78F88F}" destId="{2F958E93-2777-4674-AB25-E455EB2BDF06}" srcOrd="2" destOrd="0" presId="urn:microsoft.com/office/officeart/2005/8/layout/hierarchy1"/>
    <dgm:cxn modelId="{A7BFC3CB-9A5F-4966-BB15-268769A5CE99}" type="presParOf" srcId="{2F958E93-2777-4674-AB25-E455EB2BDF06}" destId="{D260E5D4-B4CB-4655-A687-862A003F855C}" srcOrd="0" destOrd="0" presId="urn:microsoft.com/office/officeart/2005/8/layout/hierarchy1"/>
    <dgm:cxn modelId="{A8D98BA4-25CA-4CC8-A637-8B99D1BACBD5}" type="presParOf" srcId="{D260E5D4-B4CB-4655-A687-862A003F855C}" destId="{AD537001-2B4A-486B-98E7-175C4C1E1BE2}" srcOrd="0" destOrd="0" presId="urn:microsoft.com/office/officeart/2005/8/layout/hierarchy1"/>
    <dgm:cxn modelId="{EB320C67-8BD4-4714-999B-58EA1E347281}" type="presParOf" srcId="{D260E5D4-B4CB-4655-A687-862A003F855C}" destId="{F885BD7B-7045-4BA7-BD74-56C7116C90BA}" srcOrd="1" destOrd="0" presId="urn:microsoft.com/office/officeart/2005/8/layout/hierarchy1"/>
    <dgm:cxn modelId="{1F32D77D-2FED-41FD-8A90-F9FDFCC10F5F}" type="presParOf" srcId="{2F958E93-2777-4674-AB25-E455EB2BDF06}" destId="{3A7972D7-834B-442D-85B6-0720EE297E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C5926-F32C-413F-A283-8A73129696D0}" type="doc">
      <dgm:prSet loTypeId="urn:microsoft.com/office/officeart/2005/8/layout/vList2" loCatId="Inbox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B874833-7E24-44C8-96FF-8AA8A0B53C22}">
      <dgm:prSet/>
      <dgm:spPr/>
      <dgm:t>
        <a:bodyPr/>
        <a:lstStyle/>
        <a:p>
          <a:r>
            <a:rPr lang="en-GB"/>
            <a:t>More data sources</a:t>
          </a:r>
          <a:endParaRPr lang="en-US"/>
        </a:p>
      </dgm:t>
    </dgm:pt>
    <dgm:pt modelId="{6290374D-B70F-475D-9EBC-8F9F8CD3E527}" type="parTrans" cxnId="{E15F9D79-109D-4633-819D-1BCCE127E0D3}">
      <dgm:prSet/>
      <dgm:spPr/>
      <dgm:t>
        <a:bodyPr/>
        <a:lstStyle/>
        <a:p>
          <a:endParaRPr lang="en-US"/>
        </a:p>
      </dgm:t>
    </dgm:pt>
    <dgm:pt modelId="{ABD3150F-72E9-4223-A198-B80AC6DC2BE4}" type="sibTrans" cxnId="{E15F9D79-109D-4633-819D-1BCCE127E0D3}">
      <dgm:prSet/>
      <dgm:spPr/>
      <dgm:t>
        <a:bodyPr/>
        <a:lstStyle/>
        <a:p>
          <a:endParaRPr lang="en-US"/>
        </a:p>
      </dgm:t>
    </dgm:pt>
    <dgm:pt modelId="{C89561AD-2A88-4F7A-BE98-4543DE86EF4D}">
      <dgm:prSet/>
      <dgm:spPr/>
      <dgm:t>
        <a:bodyPr/>
        <a:lstStyle/>
        <a:p>
          <a:r>
            <a:rPr lang="en-GB"/>
            <a:t>New features in the game</a:t>
          </a:r>
          <a:endParaRPr lang="en-US"/>
        </a:p>
      </dgm:t>
    </dgm:pt>
    <dgm:pt modelId="{776570F1-CE50-4779-BC6C-260EB4D5E2AA}" type="parTrans" cxnId="{7EF8DFA6-BCDF-4AF5-B57B-97E630E0E736}">
      <dgm:prSet/>
      <dgm:spPr/>
      <dgm:t>
        <a:bodyPr/>
        <a:lstStyle/>
        <a:p>
          <a:endParaRPr lang="en-US"/>
        </a:p>
      </dgm:t>
    </dgm:pt>
    <dgm:pt modelId="{7021BEB8-85CD-4316-81EE-A3E934D359E3}" type="sibTrans" cxnId="{7EF8DFA6-BCDF-4AF5-B57B-97E630E0E736}">
      <dgm:prSet/>
      <dgm:spPr/>
      <dgm:t>
        <a:bodyPr/>
        <a:lstStyle/>
        <a:p>
          <a:endParaRPr lang="en-US"/>
        </a:p>
      </dgm:t>
    </dgm:pt>
    <dgm:pt modelId="{D97E68D2-9194-4BBE-A62B-E118B96453B5}">
      <dgm:prSet/>
      <dgm:spPr/>
      <dgm:t>
        <a:bodyPr/>
        <a:lstStyle/>
        <a:p>
          <a:r>
            <a:rPr lang="en-GB"/>
            <a:t>Improve the design of the Web App</a:t>
          </a:r>
          <a:endParaRPr lang="en-US"/>
        </a:p>
      </dgm:t>
    </dgm:pt>
    <dgm:pt modelId="{6C575AE9-4311-482E-8C8D-02F1272845E3}" type="parTrans" cxnId="{8655C5C2-1439-42A3-BD5E-10DBA772C33B}">
      <dgm:prSet/>
      <dgm:spPr/>
      <dgm:t>
        <a:bodyPr/>
        <a:lstStyle/>
        <a:p>
          <a:endParaRPr lang="en-US"/>
        </a:p>
      </dgm:t>
    </dgm:pt>
    <dgm:pt modelId="{7CB8458F-6DE0-416E-B915-EF0DDDE8DC3D}" type="sibTrans" cxnId="{8655C5C2-1439-42A3-BD5E-10DBA772C33B}">
      <dgm:prSet/>
      <dgm:spPr/>
      <dgm:t>
        <a:bodyPr/>
        <a:lstStyle/>
        <a:p>
          <a:endParaRPr lang="en-US"/>
        </a:p>
      </dgm:t>
    </dgm:pt>
    <dgm:pt modelId="{2442C219-6E71-4265-81B4-16AEA308C01D}" type="pres">
      <dgm:prSet presAssocID="{3B1C5926-F32C-413F-A283-8A73129696D0}" presName="linear" presStyleCnt="0">
        <dgm:presLayoutVars>
          <dgm:animLvl val="lvl"/>
          <dgm:resizeHandles val="exact"/>
        </dgm:presLayoutVars>
      </dgm:prSet>
      <dgm:spPr/>
    </dgm:pt>
    <dgm:pt modelId="{899E18EF-6885-47F2-917D-34EFDA4DF8B6}" type="pres">
      <dgm:prSet presAssocID="{AB874833-7E24-44C8-96FF-8AA8A0B53C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2735DB-14B1-4DDE-8D18-003AE0AE4764}" type="pres">
      <dgm:prSet presAssocID="{ABD3150F-72E9-4223-A198-B80AC6DC2BE4}" presName="spacer" presStyleCnt="0"/>
      <dgm:spPr/>
    </dgm:pt>
    <dgm:pt modelId="{6C03BF4A-845E-4ADE-9EFE-0A6260A555BD}" type="pres">
      <dgm:prSet presAssocID="{C89561AD-2A88-4F7A-BE98-4543DE86EF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403B8B-0A7D-45CE-97E4-AD9ADB111189}" type="pres">
      <dgm:prSet presAssocID="{7021BEB8-85CD-4316-81EE-A3E934D359E3}" presName="spacer" presStyleCnt="0"/>
      <dgm:spPr/>
    </dgm:pt>
    <dgm:pt modelId="{8B5DE42D-CF4C-4FF4-A19A-8E5B4F7B016A}" type="pres">
      <dgm:prSet presAssocID="{D97E68D2-9194-4BBE-A62B-E118B96453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61B41F-4B65-4FA1-A4EE-D053DCB4F5FF}" type="presOf" srcId="{3B1C5926-F32C-413F-A283-8A73129696D0}" destId="{2442C219-6E71-4265-81B4-16AEA308C01D}" srcOrd="0" destOrd="0" presId="urn:microsoft.com/office/officeart/2005/8/layout/vList2"/>
    <dgm:cxn modelId="{C7FDEE47-3B5F-4579-A021-AF6035F34207}" type="presOf" srcId="{D97E68D2-9194-4BBE-A62B-E118B96453B5}" destId="{8B5DE42D-CF4C-4FF4-A19A-8E5B4F7B016A}" srcOrd="0" destOrd="0" presId="urn:microsoft.com/office/officeart/2005/8/layout/vList2"/>
    <dgm:cxn modelId="{E15F9D79-109D-4633-819D-1BCCE127E0D3}" srcId="{3B1C5926-F32C-413F-A283-8A73129696D0}" destId="{AB874833-7E24-44C8-96FF-8AA8A0B53C22}" srcOrd="0" destOrd="0" parTransId="{6290374D-B70F-475D-9EBC-8F9F8CD3E527}" sibTransId="{ABD3150F-72E9-4223-A198-B80AC6DC2BE4}"/>
    <dgm:cxn modelId="{7EF8DFA6-BCDF-4AF5-B57B-97E630E0E736}" srcId="{3B1C5926-F32C-413F-A283-8A73129696D0}" destId="{C89561AD-2A88-4F7A-BE98-4543DE86EF4D}" srcOrd="1" destOrd="0" parTransId="{776570F1-CE50-4779-BC6C-260EB4D5E2AA}" sibTransId="{7021BEB8-85CD-4316-81EE-A3E934D359E3}"/>
    <dgm:cxn modelId="{3179D3B5-6B4C-4644-8310-1A3DB546EB5B}" type="presOf" srcId="{C89561AD-2A88-4F7A-BE98-4543DE86EF4D}" destId="{6C03BF4A-845E-4ADE-9EFE-0A6260A555BD}" srcOrd="0" destOrd="0" presId="urn:microsoft.com/office/officeart/2005/8/layout/vList2"/>
    <dgm:cxn modelId="{8655C5C2-1439-42A3-BD5E-10DBA772C33B}" srcId="{3B1C5926-F32C-413F-A283-8A73129696D0}" destId="{D97E68D2-9194-4BBE-A62B-E118B96453B5}" srcOrd="2" destOrd="0" parTransId="{6C575AE9-4311-482E-8C8D-02F1272845E3}" sibTransId="{7CB8458F-6DE0-416E-B915-EF0DDDE8DC3D}"/>
    <dgm:cxn modelId="{65F5DBE2-7AB3-4B8B-AB93-E971DA3138DC}" type="presOf" srcId="{AB874833-7E24-44C8-96FF-8AA8A0B53C22}" destId="{899E18EF-6885-47F2-917D-34EFDA4DF8B6}" srcOrd="0" destOrd="0" presId="urn:microsoft.com/office/officeart/2005/8/layout/vList2"/>
    <dgm:cxn modelId="{F1D5EDEA-6BB5-49D0-87B8-678AA00E2F5F}" type="presParOf" srcId="{2442C219-6E71-4265-81B4-16AEA308C01D}" destId="{899E18EF-6885-47F2-917D-34EFDA4DF8B6}" srcOrd="0" destOrd="0" presId="urn:microsoft.com/office/officeart/2005/8/layout/vList2"/>
    <dgm:cxn modelId="{50145F87-3DD6-40ED-B410-97107CA6D9C2}" type="presParOf" srcId="{2442C219-6E71-4265-81B4-16AEA308C01D}" destId="{512735DB-14B1-4DDE-8D18-003AE0AE4764}" srcOrd="1" destOrd="0" presId="urn:microsoft.com/office/officeart/2005/8/layout/vList2"/>
    <dgm:cxn modelId="{2230B645-E68D-40CE-B99B-CBCE6185A21B}" type="presParOf" srcId="{2442C219-6E71-4265-81B4-16AEA308C01D}" destId="{6C03BF4A-845E-4ADE-9EFE-0A6260A555BD}" srcOrd="2" destOrd="0" presId="urn:microsoft.com/office/officeart/2005/8/layout/vList2"/>
    <dgm:cxn modelId="{61D10E23-9F9D-4CCD-B404-8DBE0234BED0}" type="presParOf" srcId="{2442C219-6E71-4265-81B4-16AEA308C01D}" destId="{71403B8B-0A7D-45CE-97E4-AD9ADB111189}" srcOrd="3" destOrd="0" presId="urn:microsoft.com/office/officeart/2005/8/layout/vList2"/>
    <dgm:cxn modelId="{E63A84F0-ED5F-43B8-99D8-7724A76BEB62}" type="presParOf" srcId="{2442C219-6E71-4265-81B4-16AEA308C01D}" destId="{8B5DE42D-CF4C-4FF4-A19A-8E5B4F7B01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92CEA-5BE1-4C92-BE00-47FEE3610BCA}">
      <dsp:nvSpPr>
        <dsp:cNvPr id="0" name=""/>
        <dsp:cNvSpPr/>
      </dsp:nvSpPr>
      <dsp:spPr>
        <a:xfrm>
          <a:off x="0" y="29601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91512-6BD9-4C47-B530-5EADBED55DF4}">
      <dsp:nvSpPr>
        <dsp:cNvPr id="0" name=""/>
        <dsp:cNvSpPr/>
      </dsp:nvSpPr>
      <dsp:spPr>
        <a:xfrm>
          <a:off x="309562" y="59009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JavaScript</a:t>
          </a:r>
          <a:endParaRPr lang="en-US" sz="4400" kern="1200"/>
        </a:p>
      </dsp:txBody>
      <dsp:txXfrm>
        <a:off x="361379" y="641914"/>
        <a:ext cx="2682428" cy="1665515"/>
      </dsp:txXfrm>
    </dsp:sp>
    <dsp:sp modelId="{259B5C57-1DA7-4608-9EE8-6E20A4C92B24}">
      <dsp:nvSpPr>
        <dsp:cNvPr id="0" name=""/>
        <dsp:cNvSpPr/>
      </dsp:nvSpPr>
      <dsp:spPr>
        <a:xfrm>
          <a:off x="3405187" y="29601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67F9C-565F-4DB4-9CF5-760211A3B379}">
      <dsp:nvSpPr>
        <dsp:cNvPr id="0" name=""/>
        <dsp:cNvSpPr/>
      </dsp:nvSpPr>
      <dsp:spPr>
        <a:xfrm>
          <a:off x="3714749" y="59009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HTML</a:t>
          </a:r>
          <a:endParaRPr lang="en-US" sz="4400" kern="1200"/>
        </a:p>
      </dsp:txBody>
      <dsp:txXfrm>
        <a:off x="3766566" y="641914"/>
        <a:ext cx="2682428" cy="1665515"/>
      </dsp:txXfrm>
    </dsp:sp>
    <dsp:sp modelId="{AD537001-2B4A-486B-98E7-175C4C1E1BE2}">
      <dsp:nvSpPr>
        <dsp:cNvPr id="0" name=""/>
        <dsp:cNvSpPr/>
      </dsp:nvSpPr>
      <dsp:spPr>
        <a:xfrm>
          <a:off x="6810375" y="29601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5BD7B-7045-4BA7-BD74-56C7116C90BA}">
      <dsp:nvSpPr>
        <dsp:cNvPr id="0" name=""/>
        <dsp:cNvSpPr/>
      </dsp:nvSpPr>
      <dsp:spPr>
        <a:xfrm>
          <a:off x="7119937" y="59009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CSS</a:t>
          </a:r>
          <a:endParaRPr lang="en-US" sz="4400" kern="1200"/>
        </a:p>
      </dsp:txBody>
      <dsp:txXfrm>
        <a:off x="7171754" y="641914"/>
        <a:ext cx="2682428" cy="1665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E18EF-6885-47F2-917D-34EFDA4DF8B6}">
      <dsp:nvSpPr>
        <dsp:cNvPr id="0" name=""/>
        <dsp:cNvSpPr/>
      </dsp:nvSpPr>
      <dsp:spPr>
        <a:xfrm>
          <a:off x="0" y="2893"/>
          <a:ext cx="6692748" cy="13453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More data sources</a:t>
          </a:r>
          <a:endParaRPr lang="en-US" sz="3700" kern="1200"/>
        </a:p>
      </dsp:txBody>
      <dsp:txXfrm>
        <a:off x="65676" y="68569"/>
        <a:ext cx="6561396" cy="1214020"/>
      </dsp:txXfrm>
    </dsp:sp>
    <dsp:sp modelId="{6C03BF4A-845E-4ADE-9EFE-0A6260A555BD}">
      <dsp:nvSpPr>
        <dsp:cNvPr id="0" name=""/>
        <dsp:cNvSpPr/>
      </dsp:nvSpPr>
      <dsp:spPr>
        <a:xfrm>
          <a:off x="0" y="1454825"/>
          <a:ext cx="6692748" cy="13453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4603"/>
                <a:satOff val="837"/>
                <a:lumOff val="125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80000"/>
                <a:hueOff val="154603"/>
                <a:satOff val="837"/>
                <a:lumOff val="125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New features in the game</a:t>
          </a:r>
          <a:endParaRPr lang="en-US" sz="3700" kern="1200"/>
        </a:p>
      </dsp:txBody>
      <dsp:txXfrm>
        <a:off x="65676" y="1520501"/>
        <a:ext cx="6561396" cy="1214020"/>
      </dsp:txXfrm>
    </dsp:sp>
    <dsp:sp modelId="{8B5DE42D-CF4C-4FF4-A19A-8E5B4F7B016A}">
      <dsp:nvSpPr>
        <dsp:cNvPr id="0" name=""/>
        <dsp:cNvSpPr/>
      </dsp:nvSpPr>
      <dsp:spPr>
        <a:xfrm>
          <a:off x="0" y="2906758"/>
          <a:ext cx="6692748" cy="13453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9206"/>
                <a:satOff val="1674"/>
                <a:lumOff val="2506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80000"/>
                <a:hueOff val="309206"/>
                <a:satOff val="1674"/>
                <a:lumOff val="2506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Improve the design of the Web App</a:t>
          </a:r>
          <a:endParaRPr lang="en-US" sz="3700" kern="1200"/>
        </a:p>
      </dsp:txBody>
      <dsp:txXfrm>
        <a:off x="65676" y="2972434"/>
        <a:ext cx="6561396" cy="121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1B1BC20-CC70-4C30-B9BE-C23E121CA6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5E95061-A9DC-4C67-BCAF-F560690997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0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E7E8F-0AFE-4683-B956-F22FDB67E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4004147" y="951493"/>
            <a:ext cx="4205644" cy="2975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59516-AC35-4578-9E58-4EB3CB2E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solidFill>
                  <a:srgbClr val="FFFFFF"/>
                </a:solidFill>
              </a:rPr>
              <a:t>The TECHNICAL SIDE</a:t>
            </a:r>
          </a:p>
        </p:txBody>
      </p:sp>
    </p:spTree>
    <p:extLst>
      <p:ext uri="{BB962C8B-B14F-4D97-AF65-F5344CB8AC3E}">
        <p14:creationId xmlns:p14="http://schemas.microsoft.com/office/powerpoint/2010/main" val="17918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7" name="Rectangle 15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95CA4-D328-4AE4-84CE-A708D4BD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396" y="386080"/>
            <a:ext cx="6823604" cy="138176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BackEnd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B41D9-49FC-4965-A48A-E260EF38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2235199"/>
            <a:ext cx="6809580" cy="4155441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Ubuntu server with Nginx</a:t>
            </a:r>
          </a:p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PHP7.0-Laravel  </a:t>
            </a:r>
          </a:p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MySQL Database on AWS</a:t>
            </a:r>
          </a:p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Python to access the World Bank’s API</a:t>
            </a:r>
          </a:p>
          <a:p>
            <a:pPr algn="ctr">
              <a:lnSpc>
                <a:spcPct val="110000"/>
              </a:lnSpc>
            </a:pPr>
            <a:endParaRPr lang="en-GB" sz="700" dirty="0">
              <a:solidFill>
                <a:srgbClr val="82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4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79B9A44-56E6-4F50-9918-6992CFF33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8" r="2051"/>
          <a:stretch/>
        </p:blipFill>
        <p:spPr>
          <a:xfrm>
            <a:off x="894285" y="1509713"/>
            <a:ext cx="10209755" cy="50418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C89625-2B6C-4FC3-8752-03BAE94F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70" y="165417"/>
            <a:ext cx="4459286" cy="160813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2"/>
                </a:solidFill>
              </a:rPr>
              <a:t>Backend is visualised in Web App</a:t>
            </a:r>
          </a:p>
        </p:txBody>
      </p:sp>
    </p:spTree>
    <p:extLst>
      <p:ext uri="{BB962C8B-B14F-4D97-AF65-F5344CB8AC3E}">
        <p14:creationId xmlns:p14="http://schemas.microsoft.com/office/powerpoint/2010/main" val="345473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0A9431-2A3C-49F3-B6F6-720209A22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A85921EA-3A0D-43BC-8CB2-166ABD8BCC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AB4E7-FF55-4CA6-B4C7-4E0E25F2838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D8DF97-0106-4A43-B42C-B28CB965763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0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3F55-812C-454C-9AE5-27BF143E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4" y="4576651"/>
            <a:ext cx="10360253" cy="1297098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FrontEnd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558774"/>
              </p:ext>
            </p:extLst>
          </p:nvPr>
        </p:nvGraphicFramePr>
        <p:xfrm>
          <a:off x="1143000" y="1093788"/>
          <a:ext cx="99060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43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AF49E51-6452-43D8-BBCC-B33115AF0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7" r="6731" b="-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4282B6-866F-4C2F-A94F-3909562D71D9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dirty="0">
                <a:latin typeface="+mj-lt"/>
                <a:ea typeface="+mj-ea"/>
                <a:cs typeface="+mj-cs"/>
              </a:rPr>
              <a:t>OUR GAME IN ACTION</a:t>
            </a:r>
          </a:p>
        </p:txBody>
      </p:sp>
    </p:spTree>
    <p:extLst>
      <p:ext uri="{BB962C8B-B14F-4D97-AF65-F5344CB8AC3E}">
        <p14:creationId xmlns:p14="http://schemas.microsoft.com/office/powerpoint/2010/main" val="30400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E94A106-9341-485C-9057-9D62B2BD08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BE36DBF-0333-4D36-A5BF-81FDA2406F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49C440-914A-4C9C-9776-C19D3848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 sz="3300">
                <a:solidFill>
                  <a:srgbClr val="FFFFFF"/>
                </a:solidFill>
              </a:rPr>
              <a:t>Room for Improvement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30008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06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E3D8-3CC9-44D9-8D0B-00DDA7440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areas for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079CE-06CB-479B-888F-C010CBCDA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Making 3D models using JSON to represent the main obstacles in the game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Unawareness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Drugs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MONEY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35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drawing&#10;&#10;Description generated with high confidence">
            <a:extLst>
              <a:ext uri="{FF2B5EF4-FFF2-40B4-BE49-F238E27FC236}">
                <a16:creationId xmlns:a16="http://schemas.microsoft.com/office/drawing/2014/main" id="{9DDC4091-A076-4263-8EA1-076FB52D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864" y="155122"/>
            <a:ext cx="6833507" cy="6583838"/>
          </a:xfrm>
        </p:spPr>
      </p:pic>
    </p:spTree>
    <p:extLst>
      <p:ext uri="{BB962C8B-B14F-4D97-AF65-F5344CB8AC3E}">
        <p14:creationId xmlns:p14="http://schemas.microsoft.com/office/powerpoint/2010/main" val="149872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72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The TECHNICAL SIDE</vt:lpstr>
      <vt:lpstr>BackEnd</vt:lpstr>
      <vt:lpstr>Backend is visualised in Web App</vt:lpstr>
      <vt:lpstr>FrontEnd</vt:lpstr>
      <vt:lpstr>PowerPoint Presentation</vt:lpstr>
      <vt:lpstr>Room for Improvement</vt:lpstr>
      <vt:lpstr>Future areas for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TECHNICAL SIDE</dc:title>
  <dc:creator>Denitsa Velichkova</dc:creator>
  <cp:lastModifiedBy>Denitsa Velichkova</cp:lastModifiedBy>
  <cp:revision>7</cp:revision>
  <dcterms:created xsi:type="dcterms:W3CDTF">2017-11-05T04:15:36Z</dcterms:created>
  <dcterms:modified xsi:type="dcterms:W3CDTF">2017-11-05T11:10:52Z</dcterms:modified>
</cp:coreProperties>
</file>