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1FAF4C-72CE-468D-896A-369BF2B2B6E8}" type="doc">
      <dgm:prSet loTypeId="urn:microsoft.com/office/officeart/2005/8/layout/hierarchy1" loCatId="Inbo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B25EF54-3398-41B9-B8AA-58EC47F8472F}">
      <dgm:prSet/>
      <dgm:spPr/>
      <dgm:t>
        <a:bodyPr/>
        <a:lstStyle/>
        <a:p>
          <a:r>
            <a:rPr lang="en-GB"/>
            <a:t>JavaScript</a:t>
          </a:r>
          <a:endParaRPr lang="en-US"/>
        </a:p>
      </dgm:t>
    </dgm:pt>
    <dgm:pt modelId="{7EB5E385-C06E-4AC7-9300-55576854F5BC}" type="parTrans" cxnId="{45900364-D953-4B6F-9F8A-45D76E6AE415}">
      <dgm:prSet/>
      <dgm:spPr/>
      <dgm:t>
        <a:bodyPr/>
        <a:lstStyle/>
        <a:p>
          <a:endParaRPr lang="en-US"/>
        </a:p>
      </dgm:t>
    </dgm:pt>
    <dgm:pt modelId="{5F92C9DF-B06D-4077-A59D-C57F9B70C5FF}" type="sibTrans" cxnId="{45900364-D953-4B6F-9F8A-45D76E6AE415}">
      <dgm:prSet/>
      <dgm:spPr/>
      <dgm:t>
        <a:bodyPr/>
        <a:lstStyle/>
        <a:p>
          <a:endParaRPr lang="en-US"/>
        </a:p>
      </dgm:t>
    </dgm:pt>
    <dgm:pt modelId="{1A6840A9-7D60-4C0B-B6DA-05AC0A83E318}">
      <dgm:prSet/>
      <dgm:spPr/>
      <dgm:t>
        <a:bodyPr/>
        <a:lstStyle/>
        <a:p>
          <a:r>
            <a:rPr lang="en-GB"/>
            <a:t>HTML</a:t>
          </a:r>
          <a:endParaRPr lang="en-US"/>
        </a:p>
      </dgm:t>
    </dgm:pt>
    <dgm:pt modelId="{525EFBFA-B2E7-4DA7-B5FA-6B061F96E521}" type="parTrans" cxnId="{A404B87D-72AE-43B9-BD47-D2A713DE9CCA}">
      <dgm:prSet/>
      <dgm:spPr/>
      <dgm:t>
        <a:bodyPr/>
        <a:lstStyle/>
        <a:p>
          <a:endParaRPr lang="en-US"/>
        </a:p>
      </dgm:t>
    </dgm:pt>
    <dgm:pt modelId="{DEE2E92F-C8B4-428D-BBCD-4EC5C839ECD8}" type="sibTrans" cxnId="{A404B87D-72AE-43B9-BD47-D2A713DE9CCA}">
      <dgm:prSet/>
      <dgm:spPr/>
      <dgm:t>
        <a:bodyPr/>
        <a:lstStyle/>
        <a:p>
          <a:endParaRPr lang="en-US"/>
        </a:p>
      </dgm:t>
    </dgm:pt>
    <dgm:pt modelId="{ADBF5AA9-9D0C-457A-92B4-3C1D6335C4B2}">
      <dgm:prSet/>
      <dgm:spPr/>
      <dgm:t>
        <a:bodyPr/>
        <a:lstStyle/>
        <a:p>
          <a:r>
            <a:rPr lang="en-GB"/>
            <a:t>CSS</a:t>
          </a:r>
          <a:endParaRPr lang="en-US"/>
        </a:p>
      </dgm:t>
    </dgm:pt>
    <dgm:pt modelId="{B7DB8C60-0F41-4D20-A5E8-05BA6DE5EE2A}" type="parTrans" cxnId="{A4F6FF1F-5AE0-4E5D-8435-8212FFAA1EB5}">
      <dgm:prSet/>
      <dgm:spPr/>
      <dgm:t>
        <a:bodyPr/>
        <a:lstStyle/>
        <a:p>
          <a:endParaRPr lang="en-US"/>
        </a:p>
      </dgm:t>
    </dgm:pt>
    <dgm:pt modelId="{0E301326-0F91-4BBC-AAEC-097776BA75FB}" type="sibTrans" cxnId="{A4F6FF1F-5AE0-4E5D-8435-8212FFAA1EB5}">
      <dgm:prSet/>
      <dgm:spPr/>
      <dgm:t>
        <a:bodyPr/>
        <a:lstStyle/>
        <a:p>
          <a:endParaRPr lang="en-US"/>
        </a:p>
      </dgm:t>
    </dgm:pt>
    <dgm:pt modelId="{196E1510-0AED-44D5-84A1-9A833A78F88F}" type="pres">
      <dgm:prSet presAssocID="{371FAF4C-72CE-468D-896A-369BF2B2B6E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DABB7D3-6DDB-41C4-8830-59F2A9D84A71}" type="pres">
      <dgm:prSet presAssocID="{BB25EF54-3398-41B9-B8AA-58EC47F8472F}" presName="hierRoot1" presStyleCnt="0"/>
      <dgm:spPr/>
    </dgm:pt>
    <dgm:pt modelId="{9DA7EE5B-34A3-43A3-AFE7-178DF3BDBD3F}" type="pres">
      <dgm:prSet presAssocID="{BB25EF54-3398-41B9-B8AA-58EC47F8472F}" presName="composite" presStyleCnt="0"/>
      <dgm:spPr/>
    </dgm:pt>
    <dgm:pt modelId="{A2992CEA-5BE1-4C92-BE00-47FEE3610BCA}" type="pres">
      <dgm:prSet presAssocID="{BB25EF54-3398-41B9-B8AA-58EC47F8472F}" presName="background" presStyleLbl="node0" presStyleIdx="0" presStyleCnt="3"/>
      <dgm:spPr/>
    </dgm:pt>
    <dgm:pt modelId="{05991512-6BD9-4C47-B530-5EADBED55DF4}" type="pres">
      <dgm:prSet presAssocID="{BB25EF54-3398-41B9-B8AA-58EC47F8472F}" presName="text" presStyleLbl="fgAcc0" presStyleIdx="0" presStyleCnt="3">
        <dgm:presLayoutVars>
          <dgm:chPref val="3"/>
        </dgm:presLayoutVars>
      </dgm:prSet>
      <dgm:spPr/>
    </dgm:pt>
    <dgm:pt modelId="{7B4EB368-3AFC-4ED5-A45A-E7AE7AD1F096}" type="pres">
      <dgm:prSet presAssocID="{BB25EF54-3398-41B9-B8AA-58EC47F8472F}" presName="hierChild2" presStyleCnt="0"/>
      <dgm:spPr/>
    </dgm:pt>
    <dgm:pt modelId="{8160F33C-22A7-4BDA-BD02-FD7F1EA0E561}" type="pres">
      <dgm:prSet presAssocID="{1A6840A9-7D60-4C0B-B6DA-05AC0A83E318}" presName="hierRoot1" presStyleCnt="0"/>
      <dgm:spPr/>
    </dgm:pt>
    <dgm:pt modelId="{602AEAE0-FC6C-4E1A-9E04-2C0D62FFFA2E}" type="pres">
      <dgm:prSet presAssocID="{1A6840A9-7D60-4C0B-B6DA-05AC0A83E318}" presName="composite" presStyleCnt="0"/>
      <dgm:spPr/>
    </dgm:pt>
    <dgm:pt modelId="{259B5C57-1DA7-4608-9EE8-6E20A4C92B24}" type="pres">
      <dgm:prSet presAssocID="{1A6840A9-7D60-4C0B-B6DA-05AC0A83E318}" presName="background" presStyleLbl="node0" presStyleIdx="1" presStyleCnt="3"/>
      <dgm:spPr/>
    </dgm:pt>
    <dgm:pt modelId="{E2667F9C-565F-4DB4-9CF5-760211A3B379}" type="pres">
      <dgm:prSet presAssocID="{1A6840A9-7D60-4C0B-B6DA-05AC0A83E318}" presName="text" presStyleLbl="fgAcc0" presStyleIdx="1" presStyleCnt="3">
        <dgm:presLayoutVars>
          <dgm:chPref val="3"/>
        </dgm:presLayoutVars>
      </dgm:prSet>
      <dgm:spPr/>
    </dgm:pt>
    <dgm:pt modelId="{B9421012-C350-430B-B0DC-A2FF5B38404B}" type="pres">
      <dgm:prSet presAssocID="{1A6840A9-7D60-4C0B-B6DA-05AC0A83E318}" presName="hierChild2" presStyleCnt="0"/>
      <dgm:spPr/>
    </dgm:pt>
    <dgm:pt modelId="{2F958E93-2777-4674-AB25-E455EB2BDF06}" type="pres">
      <dgm:prSet presAssocID="{ADBF5AA9-9D0C-457A-92B4-3C1D6335C4B2}" presName="hierRoot1" presStyleCnt="0"/>
      <dgm:spPr/>
    </dgm:pt>
    <dgm:pt modelId="{D260E5D4-B4CB-4655-A687-862A003F855C}" type="pres">
      <dgm:prSet presAssocID="{ADBF5AA9-9D0C-457A-92B4-3C1D6335C4B2}" presName="composite" presStyleCnt="0"/>
      <dgm:spPr/>
    </dgm:pt>
    <dgm:pt modelId="{AD537001-2B4A-486B-98E7-175C4C1E1BE2}" type="pres">
      <dgm:prSet presAssocID="{ADBF5AA9-9D0C-457A-92B4-3C1D6335C4B2}" presName="background" presStyleLbl="node0" presStyleIdx="2" presStyleCnt="3"/>
      <dgm:spPr/>
    </dgm:pt>
    <dgm:pt modelId="{F885BD7B-7045-4BA7-BD74-56C7116C90BA}" type="pres">
      <dgm:prSet presAssocID="{ADBF5AA9-9D0C-457A-92B4-3C1D6335C4B2}" presName="text" presStyleLbl="fgAcc0" presStyleIdx="2" presStyleCnt="3">
        <dgm:presLayoutVars>
          <dgm:chPref val="3"/>
        </dgm:presLayoutVars>
      </dgm:prSet>
      <dgm:spPr/>
    </dgm:pt>
    <dgm:pt modelId="{3A7972D7-834B-442D-85B6-0720EE297E66}" type="pres">
      <dgm:prSet presAssocID="{ADBF5AA9-9D0C-457A-92B4-3C1D6335C4B2}" presName="hierChild2" presStyleCnt="0"/>
      <dgm:spPr/>
    </dgm:pt>
  </dgm:ptLst>
  <dgm:cxnLst>
    <dgm:cxn modelId="{005EA608-7C5A-4A32-A22D-B2D7D938FCCB}" type="presOf" srcId="{BB25EF54-3398-41B9-B8AA-58EC47F8472F}" destId="{05991512-6BD9-4C47-B530-5EADBED55DF4}" srcOrd="0" destOrd="0" presId="urn:microsoft.com/office/officeart/2005/8/layout/hierarchy1"/>
    <dgm:cxn modelId="{E9652A1E-ED0F-4688-814E-2B4C36D97D39}" type="presOf" srcId="{ADBF5AA9-9D0C-457A-92B4-3C1D6335C4B2}" destId="{F885BD7B-7045-4BA7-BD74-56C7116C90BA}" srcOrd="0" destOrd="0" presId="urn:microsoft.com/office/officeart/2005/8/layout/hierarchy1"/>
    <dgm:cxn modelId="{A4F6FF1F-5AE0-4E5D-8435-8212FFAA1EB5}" srcId="{371FAF4C-72CE-468D-896A-369BF2B2B6E8}" destId="{ADBF5AA9-9D0C-457A-92B4-3C1D6335C4B2}" srcOrd="2" destOrd="0" parTransId="{B7DB8C60-0F41-4D20-A5E8-05BA6DE5EE2A}" sibTransId="{0E301326-0F91-4BBC-AAEC-097776BA75FB}"/>
    <dgm:cxn modelId="{45900364-D953-4B6F-9F8A-45D76E6AE415}" srcId="{371FAF4C-72CE-468D-896A-369BF2B2B6E8}" destId="{BB25EF54-3398-41B9-B8AA-58EC47F8472F}" srcOrd="0" destOrd="0" parTransId="{7EB5E385-C06E-4AC7-9300-55576854F5BC}" sibTransId="{5F92C9DF-B06D-4077-A59D-C57F9B70C5FF}"/>
    <dgm:cxn modelId="{3FE6A44D-1AE6-4275-B424-24EC8B97964A}" type="presOf" srcId="{371FAF4C-72CE-468D-896A-369BF2B2B6E8}" destId="{196E1510-0AED-44D5-84A1-9A833A78F88F}" srcOrd="0" destOrd="0" presId="urn:microsoft.com/office/officeart/2005/8/layout/hierarchy1"/>
    <dgm:cxn modelId="{A404B87D-72AE-43B9-BD47-D2A713DE9CCA}" srcId="{371FAF4C-72CE-468D-896A-369BF2B2B6E8}" destId="{1A6840A9-7D60-4C0B-B6DA-05AC0A83E318}" srcOrd="1" destOrd="0" parTransId="{525EFBFA-B2E7-4DA7-B5FA-6B061F96E521}" sibTransId="{DEE2E92F-C8B4-428D-BBCD-4EC5C839ECD8}"/>
    <dgm:cxn modelId="{3DFDA3B7-908A-4242-BEE8-E6A6CF3554A2}" type="presOf" srcId="{1A6840A9-7D60-4C0B-B6DA-05AC0A83E318}" destId="{E2667F9C-565F-4DB4-9CF5-760211A3B379}" srcOrd="0" destOrd="0" presId="urn:microsoft.com/office/officeart/2005/8/layout/hierarchy1"/>
    <dgm:cxn modelId="{4ED479C1-2606-442A-B5F9-5E6E7F46FDC9}" type="presParOf" srcId="{196E1510-0AED-44D5-84A1-9A833A78F88F}" destId="{8DABB7D3-6DDB-41C4-8830-59F2A9D84A71}" srcOrd="0" destOrd="0" presId="urn:microsoft.com/office/officeart/2005/8/layout/hierarchy1"/>
    <dgm:cxn modelId="{9EEC3915-EA3C-4F79-AF15-D243A86BA91D}" type="presParOf" srcId="{8DABB7D3-6DDB-41C4-8830-59F2A9D84A71}" destId="{9DA7EE5B-34A3-43A3-AFE7-178DF3BDBD3F}" srcOrd="0" destOrd="0" presId="urn:microsoft.com/office/officeart/2005/8/layout/hierarchy1"/>
    <dgm:cxn modelId="{F0FC5103-C3B1-4CC8-A99F-4977AD6CAA4A}" type="presParOf" srcId="{9DA7EE5B-34A3-43A3-AFE7-178DF3BDBD3F}" destId="{A2992CEA-5BE1-4C92-BE00-47FEE3610BCA}" srcOrd="0" destOrd="0" presId="urn:microsoft.com/office/officeart/2005/8/layout/hierarchy1"/>
    <dgm:cxn modelId="{4896FEBE-E2AD-4892-9F5E-5070EB943A68}" type="presParOf" srcId="{9DA7EE5B-34A3-43A3-AFE7-178DF3BDBD3F}" destId="{05991512-6BD9-4C47-B530-5EADBED55DF4}" srcOrd="1" destOrd="0" presId="urn:microsoft.com/office/officeart/2005/8/layout/hierarchy1"/>
    <dgm:cxn modelId="{510358FC-2405-42F0-BEC4-F6C577B9291B}" type="presParOf" srcId="{8DABB7D3-6DDB-41C4-8830-59F2A9D84A71}" destId="{7B4EB368-3AFC-4ED5-A45A-E7AE7AD1F096}" srcOrd="1" destOrd="0" presId="urn:microsoft.com/office/officeart/2005/8/layout/hierarchy1"/>
    <dgm:cxn modelId="{17DA1616-174B-4026-993E-258CEA6C13F8}" type="presParOf" srcId="{196E1510-0AED-44D5-84A1-9A833A78F88F}" destId="{8160F33C-22A7-4BDA-BD02-FD7F1EA0E561}" srcOrd="1" destOrd="0" presId="urn:microsoft.com/office/officeart/2005/8/layout/hierarchy1"/>
    <dgm:cxn modelId="{49CE69A9-C933-47D4-8FAB-C6546EBD0448}" type="presParOf" srcId="{8160F33C-22A7-4BDA-BD02-FD7F1EA0E561}" destId="{602AEAE0-FC6C-4E1A-9E04-2C0D62FFFA2E}" srcOrd="0" destOrd="0" presId="urn:microsoft.com/office/officeart/2005/8/layout/hierarchy1"/>
    <dgm:cxn modelId="{E7FFD358-5252-4A2B-AFFE-26636F845499}" type="presParOf" srcId="{602AEAE0-FC6C-4E1A-9E04-2C0D62FFFA2E}" destId="{259B5C57-1DA7-4608-9EE8-6E20A4C92B24}" srcOrd="0" destOrd="0" presId="urn:microsoft.com/office/officeart/2005/8/layout/hierarchy1"/>
    <dgm:cxn modelId="{3DCAC0B0-F133-4D69-80D5-DA027D6736C6}" type="presParOf" srcId="{602AEAE0-FC6C-4E1A-9E04-2C0D62FFFA2E}" destId="{E2667F9C-565F-4DB4-9CF5-760211A3B379}" srcOrd="1" destOrd="0" presId="urn:microsoft.com/office/officeart/2005/8/layout/hierarchy1"/>
    <dgm:cxn modelId="{3ED6E277-9B35-497C-B2C9-5973BA6CD11C}" type="presParOf" srcId="{8160F33C-22A7-4BDA-BD02-FD7F1EA0E561}" destId="{B9421012-C350-430B-B0DC-A2FF5B38404B}" srcOrd="1" destOrd="0" presId="urn:microsoft.com/office/officeart/2005/8/layout/hierarchy1"/>
    <dgm:cxn modelId="{DD163DFC-BED6-416C-B19F-49E55A1693B1}" type="presParOf" srcId="{196E1510-0AED-44D5-84A1-9A833A78F88F}" destId="{2F958E93-2777-4674-AB25-E455EB2BDF06}" srcOrd="2" destOrd="0" presId="urn:microsoft.com/office/officeart/2005/8/layout/hierarchy1"/>
    <dgm:cxn modelId="{A7BFC3CB-9A5F-4966-BB15-268769A5CE99}" type="presParOf" srcId="{2F958E93-2777-4674-AB25-E455EB2BDF06}" destId="{D260E5D4-B4CB-4655-A687-862A003F855C}" srcOrd="0" destOrd="0" presId="urn:microsoft.com/office/officeart/2005/8/layout/hierarchy1"/>
    <dgm:cxn modelId="{A8D98BA4-25CA-4CC8-A637-8B99D1BACBD5}" type="presParOf" srcId="{D260E5D4-B4CB-4655-A687-862A003F855C}" destId="{AD537001-2B4A-486B-98E7-175C4C1E1BE2}" srcOrd="0" destOrd="0" presId="urn:microsoft.com/office/officeart/2005/8/layout/hierarchy1"/>
    <dgm:cxn modelId="{EB320C67-8BD4-4714-999B-58EA1E347281}" type="presParOf" srcId="{D260E5D4-B4CB-4655-A687-862A003F855C}" destId="{F885BD7B-7045-4BA7-BD74-56C7116C90BA}" srcOrd="1" destOrd="0" presId="urn:microsoft.com/office/officeart/2005/8/layout/hierarchy1"/>
    <dgm:cxn modelId="{1F32D77D-2FED-41FD-8A90-F9FDFCC10F5F}" type="presParOf" srcId="{2F958E93-2777-4674-AB25-E455EB2BDF06}" destId="{3A7972D7-834B-442D-85B6-0720EE297E6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1C5926-F32C-413F-A283-8A73129696D0}" type="doc">
      <dgm:prSet loTypeId="urn:microsoft.com/office/officeart/2005/8/layout/vList2" loCatId="Inbox" qsTypeId="urn:microsoft.com/office/officeart/2005/8/quickstyle/simple4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AB874833-7E24-44C8-96FF-8AA8A0B53C22}">
      <dgm:prSet/>
      <dgm:spPr/>
      <dgm:t>
        <a:bodyPr/>
        <a:lstStyle/>
        <a:p>
          <a:r>
            <a:rPr lang="en-GB"/>
            <a:t>More data sources</a:t>
          </a:r>
          <a:endParaRPr lang="en-US"/>
        </a:p>
      </dgm:t>
    </dgm:pt>
    <dgm:pt modelId="{6290374D-B70F-475D-9EBC-8F9F8CD3E527}" type="parTrans" cxnId="{E15F9D79-109D-4633-819D-1BCCE127E0D3}">
      <dgm:prSet/>
      <dgm:spPr/>
      <dgm:t>
        <a:bodyPr/>
        <a:lstStyle/>
        <a:p>
          <a:endParaRPr lang="en-US"/>
        </a:p>
      </dgm:t>
    </dgm:pt>
    <dgm:pt modelId="{ABD3150F-72E9-4223-A198-B80AC6DC2BE4}" type="sibTrans" cxnId="{E15F9D79-109D-4633-819D-1BCCE127E0D3}">
      <dgm:prSet/>
      <dgm:spPr/>
      <dgm:t>
        <a:bodyPr/>
        <a:lstStyle/>
        <a:p>
          <a:endParaRPr lang="en-US"/>
        </a:p>
      </dgm:t>
    </dgm:pt>
    <dgm:pt modelId="{C89561AD-2A88-4F7A-BE98-4543DE86EF4D}">
      <dgm:prSet/>
      <dgm:spPr/>
      <dgm:t>
        <a:bodyPr/>
        <a:lstStyle/>
        <a:p>
          <a:r>
            <a:rPr lang="en-GB"/>
            <a:t>New features in the game</a:t>
          </a:r>
          <a:endParaRPr lang="en-US"/>
        </a:p>
      </dgm:t>
    </dgm:pt>
    <dgm:pt modelId="{776570F1-CE50-4779-BC6C-260EB4D5E2AA}" type="parTrans" cxnId="{7EF8DFA6-BCDF-4AF5-B57B-97E630E0E736}">
      <dgm:prSet/>
      <dgm:spPr/>
      <dgm:t>
        <a:bodyPr/>
        <a:lstStyle/>
        <a:p>
          <a:endParaRPr lang="en-US"/>
        </a:p>
      </dgm:t>
    </dgm:pt>
    <dgm:pt modelId="{7021BEB8-85CD-4316-81EE-A3E934D359E3}" type="sibTrans" cxnId="{7EF8DFA6-BCDF-4AF5-B57B-97E630E0E736}">
      <dgm:prSet/>
      <dgm:spPr/>
      <dgm:t>
        <a:bodyPr/>
        <a:lstStyle/>
        <a:p>
          <a:endParaRPr lang="en-US"/>
        </a:p>
      </dgm:t>
    </dgm:pt>
    <dgm:pt modelId="{D97E68D2-9194-4BBE-A62B-E118B96453B5}">
      <dgm:prSet/>
      <dgm:spPr/>
      <dgm:t>
        <a:bodyPr/>
        <a:lstStyle/>
        <a:p>
          <a:r>
            <a:rPr lang="en-GB"/>
            <a:t>Improve the design of the Web App</a:t>
          </a:r>
          <a:endParaRPr lang="en-US"/>
        </a:p>
      </dgm:t>
    </dgm:pt>
    <dgm:pt modelId="{6C575AE9-4311-482E-8C8D-02F1272845E3}" type="parTrans" cxnId="{8655C5C2-1439-42A3-BD5E-10DBA772C33B}">
      <dgm:prSet/>
      <dgm:spPr/>
      <dgm:t>
        <a:bodyPr/>
        <a:lstStyle/>
        <a:p>
          <a:endParaRPr lang="en-US"/>
        </a:p>
      </dgm:t>
    </dgm:pt>
    <dgm:pt modelId="{7CB8458F-6DE0-416E-B915-EF0DDDE8DC3D}" type="sibTrans" cxnId="{8655C5C2-1439-42A3-BD5E-10DBA772C33B}">
      <dgm:prSet/>
      <dgm:spPr/>
      <dgm:t>
        <a:bodyPr/>
        <a:lstStyle/>
        <a:p>
          <a:endParaRPr lang="en-US"/>
        </a:p>
      </dgm:t>
    </dgm:pt>
    <dgm:pt modelId="{2442C219-6E71-4265-81B4-16AEA308C01D}" type="pres">
      <dgm:prSet presAssocID="{3B1C5926-F32C-413F-A283-8A73129696D0}" presName="linear" presStyleCnt="0">
        <dgm:presLayoutVars>
          <dgm:animLvl val="lvl"/>
          <dgm:resizeHandles val="exact"/>
        </dgm:presLayoutVars>
      </dgm:prSet>
      <dgm:spPr/>
    </dgm:pt>
    <dgm:pt modelId="{899E18EF-6885-47F2-917D-34EFDA4DF8B6}" type="pres">
      <dgm:prSet presAssocID="{AB874833-7E24-44C8-96FF-8AA8A0B53C2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12735DB-14B1-4DDE-8D18-003AE0AE4764}" type="pres">
      <dgm:prSet presAssocID="{ABD3150F-72E9-4223-A198-B80AC6DC2BE4}" presName="spacer" presStyleCnt="0"/>
      <dgm:spPr/>
    </dgm:pt>
    <dgm:pt modelId="{6C03BF4A-845E-4ADE-9EFE-0A6260A555BD}" type="pres">
      <dgm:prSet presAssocID="{C89561AD-2A88-4F7A-BE98-4543DE86EF4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1403B8B-0A7D-45CE-97E4-AD9ADB111189}" type="pres">
      <dgm:prSet presAssocID="{7021BEB8-85CD-4316-81EE-A3E934D359E3}" presName="spacer" presStyleCnt="0"/>
      <dgm:spPr/>
    </dgm:pt>
    <dgm:pt modelId="{8B5DE42D-CF4C-4FF4-A19A-8E5B4F7B016A}" type="pres">
      <dgm:prSet presAssocID="{D97E68D2-9194-4BBE-A62B-E118B96453B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E61B41F-4B65-4FA1-A4EE-D053DCB4F5FF}" type="presOf" srcId="{3B1C5926-F32C-413F-A283-8A73129696D0}" destId="{2442C219-6E71-4265-81B4-16AEA308C01D}" srcOrd="0" destOrd="0" presId="urn:microsoft.com/office/officeart/2005/8/layout/vList2"/>
    <dgm:cxn modelId="{C7FDEE47-3B5F-4579-A021-AF6035F34207}" type="presOf" srcId="{D97E68D2-9194-4BBE-A62B-E118B96453B5}" destId="{8B5DE42D-CF4C-4FF4-A19A-8E5B4F7B016A}" srcOrd="0" destOrd="0" presId="urn:microsoft.com/office/officeart/2005/8/layout/vList2"/>
    <dgm:cxn modelId="{E15F9D79-109D-4633-819D-1BCCE127E0D3}" srcId="{3B1C5926-F32C-413F-A283-8A73129696D0}" destId="{AB874833-7E24-44C8-96FF-8AA8A0B53C22}" srcOrd="0" destOrd="0" parTransId="{6290374D-B70F-475D-9EBC-8F9F8CD3E527}" sibTransId="{ABD3150F-72E9-4223-A198-B80AC6DC2BE4}"/>
    <dgm:cxn modelId="{7EF8DFA6-BCDF-4AF5-B57B-97E630E0E736}" srcId="{3B1C5926-F32C-413F-A283-8A73129696D0}" destId="{C89561AD-2A88-4F7A-BE98-4543DE86EF4D}" srcOrd="1" destOrd="0" parTransId="{776570F1-CE50-4779-BC6C-260EB4D5E2AA}" sibTransId="{7021BEB8-85CD-4316-81EE-A3E934D359E3}"/>
    <dgm:cxn modelId="{3179D3B5-6B4C-4644-8310-1A3DB546EB5B}" type="presOf" srcId="{C89561AD-2A88-4F7A-BE98-4543DE86EF4D}" destId="{6C03BF4A-845E-4ADE-9EFE-0A6260A555BD}" srcOrd="0" destOrd="0" presId="urn:microsoft.com/office/officeart/2005/8/layout/vList2"/>
    <dgm:cxn modelId="{8655C5C2-1439-42A3-BD5E-10DBA772C33B}" srcId="{3B1C5926-F32C-413F-A283-8A73129696D0}" destId="{D97E68D2-9194-4BBE-A62B-E118B96453B5}" srcOrd="2" destOrd="0" parTransId="{6C575AE9-4311-482E-8C8D-02F1272845E3}" sibTransId="{7CB8458F-6DE0-416E-B915-EF0DDDE8DC3D}"/>
    <dgm:cxn modelId="{65F5DBE2-7AB3-4B8B-AB93-E971DA3138DC}" type="presOf" srcId="{AB874833-7E24-44C8-96FF-8AA8A0B53C22}" destId="{899E18EF-6885-47F2-917D-34EFDA4DF8B6}" srcOrd="0" destOrd="0" presId="urn:microsoft.com/office/officeart/2005/8/layout/vList2"/>
    <dgm:cxn modelId="{F1D5EDEA-6BB5-49D0-87B8-678AA00E2F5F}" type="presParOf" srcId="{2442C219-6E71-4265-81B4-16AEA308C01D}" destId="{899E18EF-6885-47F2-917D-34EFDA4DF8B6}" srcOrd="0" destOrd="0" presId="urn:microsoft.com/office/officeart/2005/8/layout/vList2"/>
    <dgm:cxn modelId="{50145F87-3DD6-40ED-B410-97107CA6D9C2}" type="presParOf" srcId="{2442C219-6E71-4265-81B4-16AEA308C01D}" destId="{512735DB-14B1-4DDE-8D18-003AE0AE4764}" srcOrd="1" destOrd="0" presId="urn:microsoft.com/office/officeart/2005/8/layout/vList2"/>
    <dgm:cxn modelId="{2230B645-E68D-40CE-B99B-CBCE6185A21B}" type="presParOf" srcId="{2442C219-6E71-4265-81B4-16AEA308C01D}" destId="{6C03BF4A-845E-4ADE-9EFE-0A6260A555BD}" srcOrd="2" destOrd="0" presId="urn:microsoft.com/office/officeart/2005/8/layout/vList2"/>
    <dgm:cxn modelId="{61D10E23-9F9D-4CCD-B404-8DBE0234BED0}" type="presParOf" srcId="{2442C219-6E71-4265-81B4-16AEA308C01D}" destId="{71403B8B-0A7D-45CE-97E4-AD9ADB111189}" srcOrd="3" destOrd="0" presId="urn:microsoft.com/office/officeart/2005/8/layout/vList2"/>
    <dgm:cxn modelId="{E63A84F0-ED5F-43B8-99D8-7724A76BEB62}" type="presParOf" srcId="{2442C219-6E71-4265-81B4-16AEA308C01D}" destId="{8B5DE42D-CF4C-4FF4-A19A-8E5B4F7B016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992CEA-5BE1-4C92-BE00-47FEE3610BCA}">
      <dsp:nvSpPr>
        <dsp:cNvPr id="0" name=""/>
        <dsp:cNvSpPr/>
      </dsp:nvSpPr>
      <dsp:spPr>
        <a:xfrm>
          <a:off x="0" y="296012"/>
          <a:ext cx="2786062" cy="176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91512-6BD9-4C47-B530-5EADBED55DF4}">
      <dsp:nvSpPr>
        <dsp:cNvPr id="0" name=""/>
        <dsp:cNvSpPr/>
      </dsp:nvSpPr>
      <dsp:spPr>
        <a:xfrm>
          <a:off x="309562" y="590097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/>
            <a:t>JavaScript</a:t>
          </a:r>
          <a:endParaRPr lang="en-US" sz="4400" kern="1200"/>
        </a:p>
      </dsp:txBody>
      <dsp:txXfrm>
        <a:off x="361379" y="641914"/>
        <a:ext cx="2682428" cy="1665515"/>
      </dsp:txXfrm>
    </dsp:sp>
    <dsp:sp modelId="{259B5C57-1DA7-4608-9EE8-6E20A4C92B24}">
      <dsp:nvSpPr>
        <dsp:cNvPr id="0" name=""/>
        <dsp:cNvSpPr/>
      </dsp:nvSpPr>
      <dsp:spPr>
        <a:xfrm>
          <a:off x="3405187" y="296012"/>
          <a:ext cx="2786062" cy="176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67F9C-565F-4DB4-9CF5-760211A3B379}">
      <dsp:nvSpPr>
        <dsp:cNvPr id="0" name=""/>
        <dsp:cNvSpPr/>
      </dsp:nvSpPr>
      <dsp:spPr>
        <a:xfrm>
          <a:off x="3714749" y="590097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/>
            <a:t>HTML</a:t>
          </a:r>
          <a:endParaRPr lang="en-US" sz="4400" kern="1200"/>
        </a:p>
      </dsp:txBody>
      <dsp:txXfrm>
        <a:off x="3766566" y="641914"/>
        <a:ext cx="2682428" cy="1665515"/>
      </dsp:txXfrm>
    </dsp:sp>
    <dsp:sp modelId="{AD537001-2B4A-486B-98E7-175C4C1E1BE2}">
      <dsp:nvSpPr>
        <dsp:cNvPr id="0" name=""/>
        <dsp:cNvSpPr/>
      </dsp:nvSpPr>
      <dsp:spPr>
        <a:xfrm>
          <a:off x="6810375" y="296012"/>
          <a:ext cx="2786062" cy="176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5BD7B-7045-4BA7-BD74-56C7116C90BA}">
      <dsp:nvSpPr>
        <dsp:cNvPr id="0" name=""/>
        <dsp:cNvSpPr/>
      </dsp:nvSpPr>
      <dsp:spPr>
        <a:xfrm>
          <a:off x="7119937" y="590097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/>
            <a:t>CSS</a:t>
          </a:r>
          <a:endParaRPr lang="en-US" sz="4400" kern="1200"/>
        </a:p>
      </dsp:txBody>
      <dsp:txXfrm>
        <a:off x="7171754" y="641914"/>
        <a:ext cx="2682428" cy="16655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9E18EF-6885-47F2-917D-34EFDA4DF8B6}">
      <dsp:nvSpPr>
        <dsp:cNvPr id="0" name=""/>
        <dsp:cNvSpPr/>
      </dsp:nvSpPr>
      <dsp:spPr>
        <a:xfrm>
          <a:off x="0" y="2893"/>
          <a:ext cx="6692748" cy="1345372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/>
            <a:t>More data sources</a:t>
          </a:r>
          <a:endParaRPr lang="en-US" sz="3700" kern="1200"/>
        </a:p>
      </dsp:txBody>
      <dsp:txXfrm>
        <a:off x="65676" y="68569"/>
        <a:ext cx="6561396" cy="1214020"/>
      </dsp:txXfrm>
    </dsp:sp>
    <dsp:sp modelId="{6C03BF4A-845E-4ADE-9EFE-0A6260A555BD}">
      <dsp:nvSpPr>
        <dsp:cNvPr id="0" name=""/>
        <dsp:cNvSpPr/>
      </dsp:nvSpPr>
      <dsp:spPr>
        <a:xfrm>
          <a:off x="0" y="1454825"/>
          <a:ext cx="6692748" cy="1345372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154603"/>
                <a:satOff val="837"/>
                <a:lumOff val="1253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shade val="80000"/>
                <a:hueOff val="154603"/>
                <a:satOff val="837"/>
                <a:lumOff val="1253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/>
            <a:t>New features in the game</a:t>
          </a:r>
          <a:endParaRPr lang="en-US" sz="3700" kern="1200"/>
        </a:p>
      </dsp:txBody>
      <dsp:txXfrm>
        <a:off x="65676" y="1520501"/>
        <a:ext cx="6561396" cy="1214020"/>
      </dsp:txXfrm>
    </dsp:sp>
    <dsp:sp modelId="{8B5DE42D-CF4C-4FF4-A19A-8E5B4F7B016A}">
      <dsp:nvSpPr>
        <dsp:cNvPr id="0" name=""/>
        <dsp:cNvSpPr/>
      </dsp:nvSpPr>
      <dsp:spPr>
        <a:xfrm>
          <a:off x="0" y="2906758"/>
          <a:ext cx="6692748" cy="1345372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309206"/>
                <a:satOff val="1674"/>
                <a:lumOff val="2506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shade val="80000"/>
                <a:hueOff val="309206"/>
                <a:satOff val="1674"/>
                <a:lumOff val="2506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/>
            <a:t>Improve the design of the Web App</a:t>
          </a:r>
          <a:endParaRPr lang="en-US" sz="3700" kern="1200"/>
        </a:p>
      </dsp:txBody>
      <dsp:txXfrm>
        <a:off x="65676" y="2972434"/>
        <a:ext cx="6561396" cy="1214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1B1BC20-CC70-4C30-B9BE-C23E121CA6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BED7CCD5-D3A4-4162-9CC4-03DF5AB89D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D5E95061-A9DC-4C67-BCAF-F560690997E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92D4D96C-8395-4198-90A3-2363570D4D39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EF229BAE-A3AA-4095-A3F8-65181A71303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C71621C3-B057-4E50-808A-EF718590D2C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8">
              <a:extLst>
                <a:ext uri="{FF2B5EF4-FFF2-40B4-BE49-F238E27FC236}">
                  <a16:creationId xmlns:a16="http://schemas.microsoft.com/office/drawing/2014/main" id="{37D3BCDA-C38C-4B10-A653-0210E8597876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CE4DC5B4-793A-4E8B-A3F7-53EB548F452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2664DA82-4469-42CC-93F4-662128EC65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ED439A82-9407-4694-886D-7447BDFFD9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C35292A7-2459-4132-8FE8-54BF071CCE2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8A55D4A9-1B6E-409D-BF10-201C8A8292B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FDA8F85E-07E7-45C0-A165-6DB771A53D4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09508E73-6AA1-460C-97B9-8EF00855A56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5913AD99-4A77-44C3-ACDF-8410765B76C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413BDF5F-2CC6-47A3-B422-38D6E292DCB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F69599A-544F-4B1D-91C3-762B09CF78F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DFAE31B2-DF2A-4FD2-B98E-3657F825C96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9D7B120D-680C-4AC9-A263-A7DE0F5F1F7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DC8A9F99-D409-4E13-8D58-6A34BE714D2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EB955E41-680C-44AA-B602-C1A69E951E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332ED336-B831-4A24-9181-CC63707A4E1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1A8B6B8C-5265-4AD1-9A67-B3CFFF4A9C3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9E8ED6FD-8796-48CB-98ED-0E729E16BF0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DE668E67-2522-4B6B-A8BF-C3CD36F891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B2474CAA-635F-43E4-AFFF-B24637DC6F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1C1B778D-83CB-443C-B463-7EE26603E1D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654DEAB4-B194-4182-A7BE-E247F19AAE4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D8E3CE4C-0C48-485B-8EA0-B036FCC3333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7958BBBD-B721-4DA1-8764-D8188EB7067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23180B75-7F19-41E5-A4C3-9096FF7D19E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33">
              <a:extLst>
                <a:ext uri="{FF2B5EF4-FFF2-40B4-BE49-F238E27FC236}">
                  <a16:creationId xmlns:a16="http://schemas.microsoft.com/office/drawing/2014/main" id="{57F706CF-8096-494C-A6E1-5BE7F62306F6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8B4065A5-6701-492B-BE7F-9E00FE6156D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66E06571-DDD0-47CB-97CF-FF843246734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50F0D75F-DE36-46A5-8FEB-00CF9D01A5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7">
              <a:extLst>
                <a:ext uri="{FF2B5EF4-FFF2-40B4-BE49-F238E27FC236}">
                  <a16:creationId xmlns:a16="http://schemas.microsoft.com/office/drawing/2014/main" id="{C7AF11B9-2298-41D7-9878-99E19E8274F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7B43B683-4229-4623-A504-56FE6CCB55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9">
              <a:extLst>
                <a:ext uri="{FF2B5EF4-FFF2-40B4-BE49-F238E27FC236}">
                  <a16:creationId xmlns:a16="http://schemas.microsoft.com/office/drawing/2014/main" id="{7B4CC276-9BB9-4394-A369-F7DB2BD8E8B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40">
              <a:extLst>
                <a:ext uri="{FF2B5EF4-FFF2-40B4-BE49-F238E27FC236}">
                  <a16:creationId xmlns:a16="http://schemas.microsoft.com/office/drawing/2014/main" id="{98010162-18EE-455C-AABD-0B715C2BBFD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41">
              <a:extLst>
                <a:ext uri="{FF2B5EF4-FFF2-40B4-BE49-F238E27FC236}">
                  <a16:creationId xmlns:a16="http://schemas.microsoft.com/office/drawing/2014/main" id="{5950D288-22B2-4286-B4FB-D6665C103E7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42">
              <a:extLst>
                <a:ext uri="{FF2B5EF4-FFF2-40B4-BE49-F238E27FC236}">
                  <a16:creationId xmlns:a16="http://schemas.microsoft.com/office/drawing/2014/main" id="{E0A686CA-B0EF-4B0C-B69B-E715EA3E54E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3">
              <a:extLst>
                <a:ext uri="{FF2B5EF4-FFF2-40B4-BE49-F238E27FC236}">
                  <a16:creationId xmlns:a16="http://schemas.microsoft.com/office/drawing/2014/main" id="{75D61EE6-C405-433B-AEC8-6241D547207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4">
              <a:extLst>
                <a:ext uri="{FF2B5EF4-FFF2-40B4-BE49-F238E27FC236}">
                  <a16:creationId xmlns:a16="http://schemas.microsoft.com/office/drawing/2014/main" id="{4C718553-7221-4BFF-AFEE-64E166C6A8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Rectangle 45">
              <a:extLst>
                <a:ext uri="{FF2B5EF4-FFF2-40B4-BE49-F238E27FC236}">
                  <a16:creationId xmlns:a16="http://schemas.microsoft.com/office/drawing/2014/main" id="{9F00A845-A7BB-4253-8C15-0FF3D05980ED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7" name="Freeform 46">
              <a:extLst>
                <a:ext uri="{FF2B5EF4-FFF2-40B4-BE49-F238E27FC236}">
                  <a16:creationId xmlns:a16="http://schemas.microsoft.com/office/drawing/2014/main" id="{53476DBF-E7E4-46E9-AAF2-8810E14EEC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47">
              <a:extLst>
                <a:ext uri="{FF2B5EF4-FFF2-40B4-BE49-F238E27FC236}">
                  <a16:creationId xmlns:a16="http://schemas.microsoft.com/office/drawing/2014/main" id="{4F608C86-9940-444C-B200-155DF4E02B6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48">
              <a:extLst>
                <a:ext uri="{FF2B5EF4-FFF2-40B4-BE49-F238E27FC236}">
                  <a16:creationId xmlns:a16="http://schemas.microsoft.com/office/drawing/2014/main" id="{BB49A08B-2E6F-4B8C-8F61-6869B069BA9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49">
              <a:extLst>
                <a:ext uri="{FF2B5EF4-FFF2-40B4-BE49-F238E27FC236}">
                  <a16:creationId xmlns:a16="http://schemas.microsoft.com/office/drawing/2014/main" id="{03A08195-C526-497F-89D0-566E91704B6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50">
              <a:extLst>
                <a:ext uri="{FF2B5EF4-FFF2-40B4-BE49-F238E27FC236}">
                  <a16:creationId xmlns:a16="http://schemas.microsoft.com/office/drawing/2014/main" id="{235FDAAF-2063-40C9-BE1C-7E116C8A305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51">
              <a:extLst>
                <a:ext uri="{FF2B5EF4-FFF2-40B4-BE49-F238E27FC236}">
                  <a16:creationId xmlns:a16="http://schemas.microsoft.com/office/drawing/2014/main" id="{2EAF15FA-570E-412B-992B-CAAB8338448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52">
              <a:extLst>
                <a:ext uri="{FF2B5EF4-FFF2-40B4-BE49-F238E27FC236}">
                  <a16:creationId xmlns:a16="http://schemas.microsoft.com/office/drawing/2014/main" id="{91FCA14D-FA3E-44C1-B8CB-8C8B730486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53">
              <a:extLst>
                <a:ext uri="{FF2B5EF4-FFF2-40B4-BE49-F238E27FC236}">
                  <a16:creationId xmlns:a16="http://schemas.microsoft.com/office/drawing/2014/main" id="{A889215B-3708-4985-A1D7-42A99B3575C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54">
              <a:extLst>
                <a:ext uri="{FF2B5EF4-FFF2-40B4-BE49-F238E27FC236}">
                  <a16:creationId xmlns:a16="http://schemas.microsoft.com/office/drawing/2014/main" id="{5C58C66E-AFD4-4A37-9646-FF8A511A6C1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55">
              <a:extLst>
                <a:ext uri="{FF2B5EF4-FFF2-40B4-BE49-F238E27FC236}">
                  <a16:creationId xmlns:a16="http://schemas.microsoft.com/office/drawing/2014/main" id="{F99DC7ED-E983-4ACA-B702-727C2A59399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56">
              <a:extLst>
                <a:ext uri="{FF2B5EF4-FFF2-40B4-BE49-F238E27FC236}">
                  <a16:creationId xmlns:a16="http://schemas.microsoft.com/office/drawing/2014/main" id="{918FC910-5BDA-49AE-95A5-774012D2D60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57">
              <a:extLst>
                <a:ext uri="{FF2B5EF4-FFF2-40B4-BE49-F238E27FC236}">
                  <a16:creationId xmlns:a16="http://schemas.microsoft.com/office/drawing/2014/main" id="{AA1E286C-EECB-46DC-9505-501CCDD8B86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58">
              <a:extLst>
                <a:ext uri="{FF2B5EF4-FFF2-40B4-BE49-F238E27FC236}">
                  <a16:creationId xmlns:a16="http://schemas.microsoft.com/office/drawing/2014/main" id="{A838D816-F9F3-4AB2-92C6-1F986D0BC03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01" name="Round Diagonal Corner Rectangle 6">
            <a:extLst>
              <a:ext uri="{FF2B5EF4-FFF2-40B4-BE49-F238E27FC236}">
                <a16:creationId xmlns:a16="http://schemas.microsoft.com/office/drawing/2014/main" id="{4683B8BC-85C4-41F2-9CD3-B074823B6BB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E7E8F-0AFE-4683-B956-F22FDB67ED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/>
          <a:stretch/>
        </p:blipFill>
        <p:spPr>
          <a:xfrm>
            <a:off x="4004147" y="951493"/>
            <a:ext cx="4205644" cy="29754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259516-AC35-4578-9E58-4EB3CB2EC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233" y="4539573"/>
            <a:ext cx="8957534" cy="1182838"/>
          </a:xfrm>
        </p:spPr>
        <p:txBody>
          <a:bodyPr>
            <a:normAutofit/>
          </a:bodyPr>
          <a:lstStyle/>
          <a:p>
            <a:pPr algn="ctr"/>
            <a:r>
              <a:rPr lang="en-GB" b="1">
                <a:solidFill>
                  <a:srgbClr val="FFFFFF"/>
                </a:solidFill>
              </a:rPr>
              <a:t>The TECHNICAL SIDE</a:t>
            </a:r>
          </a:p>
        </p:txBody>
      </p:sp>
    </p:spTree>
    <p:extLst>
      <p:ext uri="{BB962C8B-B14F-4D97-AF65-F5344CB8AC3E}">
        <p14:creationId xmlns:p14="http://schemas.microsoft.com/office/powerpoint/2010/main" val="179188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BE10567-6165-46A7-867D-4690A16B46D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57" name="Rectangle 156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8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0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DB50ECD-225E-4F81-AF7B-706DD05F3BA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63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64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65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66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67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68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69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0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1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2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3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4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5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6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7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8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9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80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81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82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295CA4-D328-4AE4-84CE-A708D4BD3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1396" y="386080"/>
            <a:ext cx="6823604" cy="1381761"/>
          </a:xfrm>
        </p:spPr>
        <p:txBody>
          <a:bodyPr>
            <a:normAutofit/>
          </a:bodyPr>
          <a:lstStyle/>
          <a:p>
            <a:pPr algn="ctr"/>
            <a:r>
              <a:rPr lang="en-GB" b="1" dirty="0" err="1">
                <a:solidFill>
                  <a:schemeClr val="tx2"/>
                </a:solidFill>
              </a:rPr>
              <a:t>BackEnd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B41D9-49FC-4965-A48A-E260EF386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2235199"/>
            <a:ext cx="6809580" cy="4155441"/>
          </a:xfrm>
        </p:spPr>
        <p:txBody>
          <a:bodyPr>
            <a:normAutofit/>
          </a:bodyPr>
          <a:lstStyle/>
          <a:p>
            <a:pPr marL="342900" indent="-342900" algn="ctr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rgbClr val="82FFFF"/>
                </a:solidFill>
              </a:rPr>
              <a:t>Ubuntu server with Nginx</a:t>
            </a:r>
          </a:p>
          <a:p>
            <a:pPr marL="342900" indent="-342900" algn="ctr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rgbClr val="82FFFF"/>
                </a:solidFill>
              </a:rPr>
              <a:t>PHP7.0-Laravel  </a:t>
            </a:r>
          </a:p>
          <a:p>
            <a:pPr marL="342900" indent="-342900" algn="ctr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rgbClr val="82FFFF"/>
                </a:solidFill>
              </a:rPr>
              <a:t>MySQL Database on AWS</a:t>
            </a:r>
          </a:p>
          <a:p>
            <a:pPr marL="342900" indent="-342900" algn="ctr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rgbClr val="82FFFF"/>
                </a:solidFill>
              </a:rPr>
              <a:t>Python to access the World Bank’s API</a:t>
            </a:r>
          </a:p>
          <a:p>
            <a:pPr algn="ctr">
              <a:lnSpc>
                <a:spcPct val="110000"/>
              </a:lnSpc>
            </a:pPr>
            <a:endParaRPr lang="en-GB" sz="700" dirty="0">
              <a:solidFill>
                <a:srgbClr val="82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943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C2E4E997-8672-4FFD-B8EC-9932A8E471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F79B9A44-56E6-4F50-9918-6992CFF33B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18" r="2051"/>
          <a:stretch/>
        </p:blipFill>
        <p:spPr>
          <a:xfrm>
            <a:off x="894285" y="1509713"/>
            <a:ext cx="10209755" cy="50418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453E4DEE-E996-40F8-8635-0FF43D7348F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1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3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8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C89625-2B6C-4FC3-8752-03BAE94F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270" y="165417"/>
            <a:ext cx="4459286" cy="1608138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bg2"/>
                </a:solidFill>
              </a:rPr>
              <a:t>Backend is visualised in Web App</a:t>
            </a:r>
          </a:p>
        </p:txBody>
      </p:sp>
    </p:spTree>
    <p:extLst>
      <p:ext uri="{BB962C8B-B14F-4D97-AF65-F5344CB8AC3E}">
        <p14:creationId xmlns:p14="http://schemas.microsoft.com/office/powerpoint/2010/main" val="3454737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A0A9431-2A3C-49F3-B6F6-720209A22F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A85921EA-3A0D-43BC-8CB2-166ABD8BCC6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C3AB4E7-FF55-4CA6-B4C7-4E0E25F2838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8E19F2B2-052E-42E1-92F1-452D58D525D6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0CD59E4B-B4D7-4454-851A-2EF95FAAA84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651F93B7-9C2C-4712-862E-1FEA73B0FB4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1F336EB0-99F1-46D0-95A4-864EF85FF4D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14BF28E7-6AD9-4869-A526-0153EE78CA6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D43F9047-D784-4EE9-9C73-5716D07C998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1569AAB0-021C-4FCD-8C93-5029994F698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101BBC97-FDFD-4022-984F-75162F7D7DD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5CA96A6-85D5-4527-ACD9-E7566BC6AFA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6E4BDB9D-AB41-4CE3-A5CE-882AD1D420F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CCD85932-8245-46BE-A5E1-7A5346D05E5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F02BA4F4-3851-4972-85AE-1BC617D8138E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C40EAB8E-F0CC-4F0A-A0DF-4FC56A83EF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4812FAD9-F428-48E3-8349-EFBBA460E62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176DA8C8-14AA-423D-A1D4-1A4842B101E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CA97088D-B3D7-4F8B-8B91-223AF025CD8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54DD1546-D2E2-49C1-815B-752B18D4D61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1A6141C7-9F66-449A-B13E-0E013A7EC38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203A04E0-35CB-4926-9C9B-1EE5716041A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02915CD8-F740-457D-849A-CD5381AF17F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09B91BDA-2064-4EF0-82A8-7142D969D9D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73FDDF3E-F2CB-43EF-9145-5924C7B1131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5F962AA3-5CCE-425D-993A-22BD458E74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16D05019-D39C-42E4-96F7-0771B26CB01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A5D4D99E-50F5-4CE9-93FA-670BA363D3E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9FB0AEBB-E344-4B87-9A59-032F0B4E1AA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5FB8F7A1-CF5E-4BFF-9A1E-B71C0372438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0D8DF97-0106-4A43-B42C-B28CB965763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F503B456-FD8B-4CD9-8E8C-69196265269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38BB01B1-37C4-42A0-AC9B-E0F0A1E0852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501AEC8E-C461-48EC-AE38-1334589F084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14A6E6C3-198B-4ED4-9771-77E83D9B2E7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497B9426-CA99-4B93-AEC5-C0CFE00D46D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F7523F0A-09DF-42BD-8066-F4E2F285D01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54F61401-F00B-4061-9B91-B8E3EC95FBF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4DDCC2DA-4B8C-4A37-A61C-F608D1CA382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78E4F178-4DD6-4406-8C16-AC8E6BFA845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1">
              <a:extLst>
                <a:ext uri="{FF2B5EF4-FFF2-40B4-BE49-F238E27FC236}">
                  <a16:creationId xmlns:a16="http://schemas.microsoft.com/office/drawing/2014/main" id="{F35196FC-9A3B-4E94-8132-CDB3576E0092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 useBgFill="1">
        <p:nvSpPr>
          <p:cNvPr id="55" name="Round Diagonal Corner Rectangle 6">
            <a:extLst>
              <a:ext uri="{FF2B5EF4-FFF2-40B4-BE49-F238E27FC236}">
                <a16:creationId xmlns:a16="http://schemas.microsoft.com/office/drawing/2014/main" id="{C0170EB2-D797-4D4E-9C08-A165F6A14F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005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33F55-812C-454C-9AE5-27BF143EB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74" y="4576651"/>
            <a:ext cx="10360253" cy="1297098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rgbClr val="FFFFFF"/>
                </a:solidFill>
              </a:rPr>
              <a:t>FrontEnd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558774"/>
              </p:ext>
            </p:extLst>
          </p:nvPr>
        </p:nvGraphicFramePr>
        <p:xfrm>
          <a:off x="1143000" y="1093788"/>
          <a:ext cx="9906000" cy="2655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1436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50C065C3-0FE3-4452-B765-CB05BBB2A98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9795E515-5F57-431F-9A0D-3A0419DF757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9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0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34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FAF49E51-6452-43D8-BBCC-B33115AF03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07" r="6731" b="-1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4282B6-866F-4C2F-A94F-3909562D71D9}"/>
              </a:ext>
            </a:extLst>
          </p:cNvPr>
          <p:cNvSpPr txBox="1"/>
          <p:nvPr/>
        </p:nvSpPr>
        <p:spPr>
          <a:xfrm>
            <a:off x="8057397" y="1113282"/>
            <a:ext cx="3489569" cy="23966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cap="all" dirty="0">
                <a:latin typeface="+mj-lt"/>
                <a:ea typeface="+mj-ea"/>
                <a:cs typeface="+mj-cs"/>
              </a:rPr>
              <a:t>OUR GAME IN ACTION</a:t>
            </a:r>
          </a:p>
        </p:txBody>
      </p:sp>
    </p:spTree>
    <p:extLst>
      <p:ext uri="{BB962C8B-B14F-4D97-AF65-F5344CB8AC3E}">
        <p14:creationId xmlns:p14="http://schemas.microsoft.com/office/powerpoint/2010/main" val="3040007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3E94A106-9341-485C-9057-9D62B2BD083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9BE36DBF-0333-4D36-A5BF-81FDA2406FE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49C440-914A-4C9C-9776-C19D38487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GB" sz="3300">
                <a:solidFill>
                  <a:srgbClr val="FFFFFF"/>
                </a:solidFill>
              </a:rPr>
              <a:t>Room for Improvement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300083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2060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2E3D8-3CC9-44D9-8D0B-00DDA7440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Future areas for improvement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079CE-06CB-479B-888F-C010CBCDA9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Making 3D models using JSON to represent the main obstacles in the game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/>
              <a:t>Unawareness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/>
              <a:t>Drugs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/>
              <a:t>MONEY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3357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38</TotalTime>
  <Words>72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Tw Cen MT</vt:lpstr>
      <vt:lpstr>Wingdings</vt:lpstr>
      <vt:lpstr>Circuit</vt:lpstr>
      <vt:lpstr>The TECHNICAL SIDE</vt:lpstr>
      <vt:lpstr>BackEnd</vt:lpstr>
      <vt:lpstr>Backend is visualised in Web App</vt:lpstr>
      <vt:lpstr>FrontEnd</vt:lpstr>
      <vt:lpstr>PowerPoint Presentation</vt:lpstr>
      <vt:lpstr>Room for Improvement</vt:lpstr>
      <vt:lpstr>Future areas for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TECHNICAL SIDE</dc:title>
  <dc:creator>Denitsa Velichkova</dc:creator>
  <cp:lastModifiedBy>Denitsa Velichkova</cp:lastModifiedBy>
  <cp:revision>6</cp:revision>
  <dcterms:created xsi:type="dcterms:W3CDTF">2017-11-05T04:15:36Z</dcterms:created>
  <dcterms:modified xsi:type="dcterms:W3CDTF">2017-11-05T07:53:04Z</dcterms:modified>
</cp:coreProperties>
</file>