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BB55-BBBD-4B47-95C0-C62C973DD5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A75F89C-3050-402A-AC11-E2DA01A12408}">
      <dgm:prSet/>
      <dgm:spPr/>
      <dgm:t>
        <a:bodyPr/>
        <a:lstStyle/>
        <a:p>
          <a:r>
            <a:rPr lang="en-GB"/>
            <a:t>We built a user friendly web app</a:t>
          </a:r>
          <a:endParaRPr lang="en-US"/>
        </a:p>
      </dgm:t>
    </dgm:pt>
    <dgm:pt modelId="{F20A2F00-DD19-486F-AD70-5163DF42E7A9}" type="parTrans" cxnId="{FADE799E-22DB-409A-AB7B-20B6E62E23B9}">
      <dgm:prSet/>
      <dgm:spPr/>
      <dgm:t>
        <a:bodyPr/>
        <a:lstStyle/>
        <a:p>
          <a:endParaRPr lang="en-US"/>
        </a:p>
      </dgm:t>
    </dgm:pt>
    <dgm:pt modelId="{018F8BF0-978A-408D-907B-376606BA3228}" type="sibTrans" cxnId="{FADE799E-22DB-409A-AB7B-20B6E62E23B9}">
      <dgm:prSet/>
      <dgm:spPr/>
      <dgm:t>
        <a:bodyPr/>
        <a:lstStyle/>
        <a:p>
          <a:endParaRPr lang="en-US"/>
        </a:p>
      </dgm:t>
    </dgm:pt>
    <dgm:pt modelId="{C72FBA38-D5E2-4212-AC51-87FB88680674}">
      <dgm:prSet/>
      <dgm:spPr/>
      <dgm:t>
        <a:bodyPr/>
        <a:lstStyle/>
        <a:p>
          <a:r>
            <a:rPr lang="en-GB"/>
            <a:t>We employed a quiz there </a:t>
          </a:r>
          <a:endParaRPr lang="en-US"/>
        </a:p>
      </dgm:t>
    </dgm:pt>
    <dgm:pt modelId="{07FEA96D-463A-4746-A78A-FCF03A923EF8}" type="parTrans" cxnId="{CA04BFFF-4A42-4E64-81C4-BA36CF57CC45}">
      <dgm:prSet/>
      <dgm:spPr/>
      <dgm:t>
        <a:bodyPr/>
        <a:lstStyle/>
        <a:p>
          <a:endParaRPr lang="en-US"/>
        </a:p>
      </dgm:t>
    </dgm:pt>
    <dgm:pt modelId="{D0DCFAE6-706E-4CE5-9264-F914DAC3420C}" type="sibTrans" cxnId="{CA04BFFF-4A42-4E64-81C4-BA36CF57CC45}">
      <dgm:prSet/>
      <dgm:spPr/>
      <dgm:t>
        <a:bodyPr/>
        <a:lstStyle/>
        <a:p>
          <a:endParaRPr lang="en-US"/>
        </a:p>
      </dgm:t>
    </dgm:pt>
    <dgm:pt modelId="{F676282A-1147-4018-9A68-448F294AE09B}">
      <dgm:prSet/>
      <dgm:spPr/>
      <dgm:t>
        <a:bodyPr/>
        <a:lstStyle/>
        <a:p>
          <a:r>
            <a:rPr lang="en-GB" dirty="0"/>
            <a:t>The quiz is using open source data with 5 attributes for four countries-United Kingdom, Rwanda ,India, Indonesia.</a:t>
          </a:r>
          <a:endParaRPr lang="en-US" dirty="0"/>
        </a:p>
      </dgm:t>
    </dgm:pt>
    <dgm:pt modelId="{2A29A4D9-E1DE-495D-98B2-3277FAB11121}" type="parTrans" cxnId="{0C8E031F-A2E5-4B0A-877D-6A1419C6DBF0}">
      <dgm:prSet/>
      <dgm:spPr/>
      <dgm:t>
        <a:bodyPr/>
        <a:lstStyle/>
        <a:p>
          <a:endParaRPr lang="en-US"/>
        </a:p>
      </dgm:t>
    </dgm:pt>
    <dgm:pt modelId="{3CFCC409-8B97-46C1-BA04-C5F0E0FF258F}" type="sibTrans" cxnId="{0C8E031F-A2E5-4B0A-877D-6A1419C6DBF0}">
      <dgm:prSet/>
      <dgm:spPr/>
      <dgm:t>
        <a:bodyPr/>
        <a:lstStyle/>
        <a:p>
          <a:endParaRPr lang="en-US"/>
        </a:p>
      </dgm:t>
    </dgm:pt>
    <dgm:pt modelId="{2681238D-7E68-421C-A31A-D361CC97A764}">
      <dgm:prSet/>
      <dgm:spPr/>
      <dgm:t>
        <a:bodyPr/>
        <a:lstStyle/>
        <a:p>
          <a:r>
            <a:rPr lang="en-GB"/>
            <a:t>We made our project more interactive by Game </a:t>
          </a:r>
          <a:endParaRPr lang="en-US"/>
        </a:p>
      </dgm:t>
    </dgm:pt>
    <dgm:pt modelId="{F71C7B6D-5CC4-42F0-9555-55DB4E407667}" type="parTrans" cxnId="{20095994-D3F3-4696-AD27-CBEE0CE1C5C2}">
      <dgm:prSet/>
      <dgm:spPr/>
      <dgm:t>
        <a:bodyPr/>
        <a:lstStyle/>
        <a:p>
          <a:endParaRPr lang="en-US"/>
        </a:p>
      </dgm:t>
    </dgm:pt>
    <dgm:pt modelId="{DD2C388F-4234-4434-B231-393DADEF700D}" type="sibTrans" cxnId="{20095994-D3F3-4696-AD27-CBEE0CE1C5C2}">
      <dgm:prSet/>
      <dgm:spPr/>
      <dgm:t>
        <a:bodyPr/>
        <a:lstStyle/>
        <a:p>
          <a:endParaRPr lang="en-US"/>
        </a:p>
      </dgm:t>
    </dgm:pt>
    <dgm:pt modelId="{1183FB87-ECF1-4259-B209-7B50C5590265}" type="pres">
      <dgm:prSet presAssocID="{7514BB55-BBBD-4B47-95C0-C62C973DD5A7}" presName="Name0" presStyleCnt="0">
        <dgm:presLayoutVars>
          <dgm:dir/>
          <dgm:resizeHandles val="exact"/>
        </dgm:presLayoutVars>
      </dgm:prSet>
      <dgm:spPr/>
    </dgm:pt>
    <dgm:pt modelId="{76B28F01-8FE5-4C6D-AEF7-2203F01C6CBF}" type="pres">
      <dgm:prSet presAssocID="{4A75F89C-3050-402A-AC11-E2DA01A12408}" presName="node" presStyleLbl="node1" presStyleIdx="0" presStyleCnt="4">
        <dgm:presLayoutVars>
          <dgm:bulletEnabled val="1"/>
        </dgm:presLayoutVars>
      </dgm:prSet>
      <dgm:spPr/>
    </dgm:pt>
    <dgm:pt modelId="{A700DE5C-3BD1-45C2-980E-1A2978DD9BCA}" type="pres">
      <dgm:prSet presAssocID="{018F8BF0-978A-408D-907B-376606BA3228}" presName="sibTrans" presStyleLbl="sibTrans1D1" presStyleIdx="0" presStyleCnt="3"/>
      <dgm:spPr/>
    </dgm:pt>
    <dgm:pt modelId="{567E95D5-9086-474F-9A5C-C39C75E73121}" type="pres">
      <dgm:prSet presAssocID="{018F8BF0-978A-408D-907B-376606BA3228}" presName="connectorText" presStyleLbl="sibTrans1D1" presStyleIdx="0" presStyleCnt="3"/>
      <dgm:spPr/>
    </dgm:pt>
    <dgm:pt modelId="{B8D7CDE1-F251-48F0-937F-9550AD4830B6}" type="pres">
      <dgm:prSet presAssocID="{C72FBA38-D5E2-4212-AC51-87FB88680674}" presName="node" presStyleLbl="node1" presStyleIdx="1" presStyleCnt="4">
        <dgm:presLayoutVars>
          <dgm:bulletEnabled val="1"/>
        </dgm:presLayoutVars>
      </dgm:prSet>
      <dgm:spPr/>
    </dgm:pt>
    <dgm:pt modelId="{C4D873D8-796F-4EF6-967A-03F5DFD55578}" type="pres">
      <dgm:prSet presAssocID="{D0DCFAE6-706E-4CE5-9264-F914DAC3420C}" presName="sibTrans" presStyleLbl="sibTrans1D1" presStyleIdx="1" presStyleCnt="3"/>
      <dgm:spPr/>
    </dgm:pt>
    <dgm:pt modelId="{5F44B3B4-439F-46E1-8B94-4458A384499D}" type="pres">
      <dgm:prSet presAssocID="{D0DCFAE6-706E-4CE5-9264-F914DAC3420C}" presName="connectorText" presStyleLbl="sibTrans1D1" presStyleIdx="1" presStyleCnt="3"/>
      <dgm:spPr/>
    </dgm:pt>
    <dgm:pt modelId="{983F1654-E41A-41EF-8589-932FAF6792AB}" type="pres">
      <dgm:prSet presAssocID="{F676282A-1147-4018-9A68-448F294AE09B}" presName="node" presStyleLbl="node1" presStyleIdx="2" presStyleCnt="4">
        <dgm:presLayoutVars>
          <dgm:bulletEnabled val="1"/>
        </dgm:presLayoutVars>
      </dgm:prSet>
      <dgm:spPr/>
    </dgm:pt>
    <dgm:pt modelId="{BD94B25F-D881-44C2-B282-C7D3AA96AA7D}" type="pres">
      <dgm:prSet presAssocID="{3CFCC409-8B97-46C1-BA04-C5F0E0FF258F}" presName="sibTrans" presStyleLbl="sibTrans1D1" presStyleIdx="2" presStyleCnt="3"/>
      <dgm:spPr/>
    </dgm:pt>
    <dgm:pt modelId="{6E853271-8123-4748-9774-1F061DD45823}" type="pres">
      <dgm:prSet presAssocID="{3CFCC409-8B97-46C1-BA04-C5F0E0FF258F}" presName="connectorText" presStyleLbl="sibTrans1D1" presStyleIdx="2" presStyleCnt="3"/>
      <dgm:spPr/>
    </dgm:pt>
    <dgm:pt modelId="{3553DB61-E567-4381-A321-73252462D778}" type="pres">
      <dgm:prSet presAssocID="{2681238D-7E68-421C-A31A-D361CC97A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C8E031F-A2E5-4B0A-877D-6A1419C6DBF0}" srcId="{7514BB55-BBBD-4B47-95C0-C62C973DD5A7}" destId="{F676282A-1147-4018-9A68-448F294AE09B}" srcOrd="2" destOrd="0" parTransId="{2A29A4D9-E1DE-495D-98B2-3277FAB11121}" sibTransId="{3CFCC409-8B97-46C1-BA04-C5F0E0FF258F}"/>
    <dgm:cxn modelId="{F1F09728-3BC7-4CFE-965F-00B1576FB03D}" type="presOf" srcId="{4A75F89C-3050-402A-AC11-E2DA01A12408}" destId="{76B28F01-8FE5-4C6D-AEF7-2203F01C6CBF}" srcOrd="0" destOrd="0" presId="urn:microsoft.com/office/officeart/2016/7/layout/RepeatingBendingProcessNew"/>
    <dgm:cxn modelId="{547DA834-963C-4F9A-9CFD-11E3A25C3B49}" type="presOf" srcId="{D0DCFAE6-706E-4CE5-9264-F914DAC3420C}" destId="{5F44B3B4-439F-46E1-8B94-4458A384499D}" srcOrd="1" destOrd="0" presId="urn:microsoft.com/office/officeart/2016/7/layout/RepeatingBendingProcessNew"/>
    <dgm:cxn modelId="{68AFBA3E-5F7A-4E05-B11F-010D711D1AE3}" type="presOf" srcId="{2681238D-7E68-421C-A31A-D361CC97A764}" destId="{3553DB61-E567-4381-A321-73252462D778}" srcOrd="0" destOrd="0" presId="urn:microsoft.com/office/officeart/2016/7/layout/RepeatingBendingProcessNew"/>
    <dgm:cxn modelId="{AA37EE3E-3DC0-49EC-9B79-3C082E3F0D05}" type="presOf" srcId="{F676282A-1147-4018-9A68-448F294AE09B}" destId="{983F1654-E41A-41EF-8589-932FAF6792AB}" srcOrd="0" destOrd="0" presId="urn:microsoft.com/office/officeart/2016/7/layout/RepeatingBendingProcessNew"/>
    <dgm:cxn modelId="{077A395C-E1B9-4B51-8C0F-96AC8E3D0BE1}" type="presOf" srcId="{C72FBA38-D5E2-4212-AC51-87FB88680674}" destId="{B8D7CDE1-F251-48F0-937F-9550AD4830B6}" srcOrd="0" destOrd="0" presId="urn:microsoft.com/office/officeart/2016/7/layout/RepeatingBendingProcessNew"/>
    <dgm:cxn modelId="{8D529E44-A813-44A7-ACA0-B8B0FE221C12}" type="presOf" srcId="{018F8BF0-978A-408D-907B-376606BA3228}" destId="{A700DE5C-3BD1-45C2-980E-1A2978DD9BCA}" srcOrd="0" destOrd="0" presId="urn:microsoft.com/office/officeart/2016/7/layout/RepeatingBendingProcessNew"/>
    <dgm:cxn modelId="{6A625B71-4646-4CE4-AC79-4D32C640D8A9}" type="presOf" srcId="{3CFCC409-8B97-46C1-BA04-C5F0E0FF258F}" destId="{BD94B25F-D881-44C2-B282-C7D3AA96AA7D}" srcOrd="0" destOrd="0" presId="urn:microsoft.com/office/officeart/2016/7/layout/RepeatingBendingProcessNew"/>
    <dgm:cxn modelId="{96B7888D-D565-415C-9E56-BFD8F8059CD8}" type="presOf" srcId="{3CFCC409-8B97-46C1-BA04-C5F0E0FF258F}" destId="{6E853271-8123-4748-9774-1F061DD45823}" srcOrd="1" destOrd="0" presId="urn:microsoft.com/office/officeart/2016/7/layout/RepeatingBendingProcessNew"/>
    <dgm:cxn modelId="{20095994-D3F3-4696-AD27-CBEE0CE1C5C2}" srcId="{7514BB55-BBBD-4B47-95C0-C62C973DD5A7}" destId="{2681238D-7E68-421C-A31A-D361CC97A764}" srcOrd="3" destOrd="0" parTransId="{F71C7B6D-5CC4-42F0-9555-55DB4E407667}" sibTransId="{DD2C388F-4234-4434-B231-393DADEF700D}"/>
    <dgm:cxn modelId="{BCECAB9B-E77E-41E9-B4B3-788F0E11D58D}" type="presOf" srcId="{7514BB55-BBBD-4B47-95C0-C62C973DD5A7}" destId="{1183FB87-ECF1-4259-B209-7B50C5590265}" srcOrd="0" destOrd="0" presId="urn:microsoft.com/office/officeart/2016/7/layout/RepeatingBendingProcessNew"/>
    <dgm:cxn modelId="{FADE799E-22DB-409A-AB7B-20B6E62E23B9}" srcId="{7514BB55-BBBD-4B47-95C0-C62C973DD5A7}" destId="{4A75F89C-3050-402A-AC11-E2DA01A12408}" srcOrd="0" destOrd="0" parTransId="{F20A2F00-DD19-486F-AD70-5163DF42E7A9}" sibTransId="{018F8BF0-978A-408D-907B-376606BA3228}"/>
    <dgm:cxn modelId="{034294BB-0115-4385-A9AA-ABD43371DE2B}" type="presOf" srcId="{018F8BF0-978A-408D-907B-376606BA3228}" destId="{567E95D5-9086-474F-9A5C-C39C75E73121}" srcOrd="1" destOrd="0" presId="urn:microsoft.com/office/officeart/2016/7/layout/RepeatingBendingProcessNew"/>
    <dgm:cxn modelId="{079060FB-21E8-4727-B438-43B169F104BF}" type="presOf" srcId="{D0DCFAE6-706E-4CE5-9264-F914DAC3420C}" destId="{C4D873D8-796F-4EF6-967A-03F5DFD55578}" srcOrd="0" destOrd="0" presId="urn:microsoft.com/office/officeart/2016/7/layout/RepeatingBendingProcessNew"/>
    <dgm:cxn modelId="{CA04BFFF-4A42-4E64-81C4-BA36CF57CC45}" srcId="{7514BB55-BBBD-4B47-95C0-C62C973DD5A7}" destId="{C72FBA38-D5E2-4212-AC51-87FB88680674}" srcOrd="1" destOrd="0" parTransId="{07FEA96D-463A-4746-A78A-FCF03A923EF8}" sibTransId="{D0DCFAE6-706E-4CE5-9264-F914DAC3420C}"/>
    <dgm:cxn modelId="{C12F3B9D-B442-4118-A9AC-E8AA02D39474}" type="presParOf" srcId="{1183FB87-ECF1-4259-B209-7B50C5590265}" destId="{76B28F01-8FE5-4C6D-AEF7-2203F01C6CBF}" srcOrd="0" destOrd="0" presId="urn:microsoft.com/office/officeart/2016/7/layout/RepeatingBendingProcessNew"/>
    <dgm:cxn modelId="{CAE07530-2F01-4EDB-B771-1A83CB9F5E01}" type="presParOf" srcId="{1183FB87-ECF1-4259-B209-7B50C5590265}" destId="{A700DE5C-3BD1-45C2-980E-1A2978DD9BCA}" srcOrd="1" destOrd="0" presId="urn:microsoft.com/office/officeart/2016/7/layout/RepeatingBendingProcessNew"/>
    <dgm:cxn modelId="{233B7CC8-6083-4190-9FD5-E78103CD273B}" type="presParOf" srcId="{A700DE5C-3BD1-45C2-980E-1A2978DD9BCA}" destId="{567E95D5-9086-474F-9A5C-C39C75E73121}" srcOrd="0" destOrd="0" presId="urn:microsoft.com/office/officeart/2016/7/layout/RepeatingBendingProcessNew"/>
    <dgm:cxn modelId="{0B9B9123-0641-47E2-AE61-A749A9371844}" type="presParOf" srcId="{1183FB87-ECF1-4259-B209-7B50C5590265}" destId="{B8D7CDE1-F251-48F0-937F-9550AD4830B6}" srcOrd="2" destOrd="0" presId="urn:microsoft.com/office/officeart/2016/7/layout/RepeatingBendingProcessNew"/>
    <dgm:cxn modelId="{856FCE60-52F1-4D2D-9793-7CD1693712C0}" type="presParOf" srcId="{1183FB87-ECF1-4259-B209-7B50C5590265}" destId="{C4D873D8-796F-4EF6-967A-03F5DFD55578}" srcOrd="3" destOrd="0" presId="urn:microsoft.com/office/officeart/2016/7/layout/RepeatingBendingProcessNew"/>
    <dgm:cxn modelId="{06C22845-AD3B-4425-B647-BAA53D4C7D4E}" type="presParOf" srcId="{C4D873D8-796F-4EF6-967A-03F5DFD55578}" destId="{5F44B3B4-439F-46E1-8B94-4458A384499D}" srcOrd="0" destOrd="0" presId="urn:microsoft.com/office/officeart/2016/7/layout/RepeatingBendingProcessNew"/>
    <dgm:cxn modelId="{4A549D2F-44B5-4098-A6BB-BFB083BCC513}" type="presParOf" srcId="{1183FB87-ECF1-4259-B209-7B50C5590265}" destId="{983F1654-E41A-41EF-8589-932FAF6792AB}" srcOrd="4" destOrd="0" presId="urn:microsoft.com/office/officeart/2016/7/layout/RepeatingBendingProcessNew"/>
    <dgm:cxn modelId="{A446A455-0EB8-466E-84A1-645A3A9086B1}" type="presParOf" srcId="{1183FB87-ECF1-4259-B209-7B50C5590265}" destId="{BD94B25F-D881-44C2-B282-C7D3AA96AA7D}" srcOrd="5" destOrd="0" presId="urn:microsoft.com/office/officeart/2016/7/layout/RepeatingBendingProcessNew"/>
    <dgm:cxn modelId="{7B177A58-057C-4E29-BFA2-1A4A418A4F76}" type="presParOf" srcId="{BD94B25F-D881-44C2-B282-C7D3AA96AA7D}" destId="{6E853271-8123-4748-9774-1F061DD45823}" srcOrd="0" destOrd="0" presId="urn:microsoft.com/office/officeart/2016/7/layout/RepeatingBendingProcessNew"/>
    <dgm:cxn modelId="{C55DFA6A-8C6C-4D07-B73D-1290D3267E5D}" type="presParOf" srcId="{1183FB87-ECF1-4259-B209-7B50C5590265}" destId="{3553DB61-E567-4381-A321-73252462D77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87FFE-C4C5-40AE-ACA2-98C5AE8D4A61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D11E1-6E86-46C5-96BC-7DB2D423B0FA}">
      <dgm:prSet/>
      <dgm:spPr/>
      <dgm:t>
        <a:bodyPr/>
        <a:lstStyle/>
        <a:p>
          <a:r>
            <a:rPr lang="en-GB"/>
            <a:t>literacy </a:t>
          </a:r>
          <a:endParaRPr lang="en-US"/>
        </a:p>
      </dgm:t>
    </dgm:pt>
    <dgm:pt modelId="{09835C67-D28F-4ACB-8510-58683CF0C724}" type="parTrans" cxnId="{61EBA141-4C6E-45C4-A9D1-607423B344A6}">
      <dgm:prSet/>
      <dgm:spPr/>
      <dgm:t>
        <a:bodyPr/>
        <a:lstStyle/>
        <a:p>
          <a:endParaRPr lang="en-US"/>
        </a:p>
      </dgm:t>
    </dgm:pt>
    <dgm:pt modelId="{E8C097BD-99F0-4717-8262-A21B2A0719EC}" type="sibTrans" cxnId="{61EBA141-4C6E-45C4-A9D1-607423B344A6}">
      <dgm:prSet/>
      <dgm:spPr/>
      <dgm:t>
        <a:bodyPr/>
        <a:lstStyle/>
        <a:p>
          <a:endParaRPr lang="en-US"/>
        </a:p>
      </dgm:t>
    </dgm:pt>
    <dgm:pt modelId="{74659791-4BB4-4F3F-9AF9-5F3F46B1CEEF}">
      <dgm:prSet/>
      <dgm:spPr/>
      <dgm:t>
        <a:bodyPr/>
        <a:lstStyle/>
        <a:p>
          <a:r>
            <a:rPr lang="en-GB"/>
            <a:t>law prohibits child marriage </a:t>
          </a:r>
          <a:endParaRPr lang="en-US"/>
        </a:p>
      </dgm:t>
    </dgm:pt>
    <dgm:pt modelId="{976542FC-6E1B-423F-9BAA-A47848F7E3E1}" type="parTrans" cxnId="{0827E0C6-EA14-4DC3-9434-687566651C95}">
      <dgm:prSet/>
      <dgm:spPr/>
      <dgm:t>
        <a:bodyPr/>
        <a:lstStyle/>
        <a:p>
          <a:endParaRPr lang="en-US"/>
        </a:p>
      </dgm:t>
    </dgm:pt>
    <dgm:pt modelId="{A7B53D22-B2A6-4621-88C2-F325EBC5C14C}" type="sibTrans" cxnId="{0827E0C6-EA14-4DC3-9434-687566651C95}">
      <dgm:prSet/>
      <dgm:spPr/>
      <dgm:t>
        <a:bodyPr/>
        <a:lstStyle/>
        <a:p>
          <a:endParaRPr lang="en-US"/>
        </a:p>
      </dgm:t>
    </dgm:pt>
    <dgm:pt modelId="{4DEAD357-A9D7-4487-BC97-680D483157A4}">
      <dgm:prSet/>
      <dgm:spPr/>
      <dgm:t>
        <a:bodyPr/>
        <a:lstStyle/>
        <a:p>
          <a:r>
            <a:rPr lang="en-GB"/>
            <a:t>maternal mortality </a:t>
          </a:r>
          <a:endParaRPr lang="en-US"/>
        </a:p>
      </dgm:t>
    </dgm:pt>
    <dgm:pt modelId="{2455D621-A661-4625-B65F-8F66D76D4098}" type="parTrans" cxnId="{211E76F0-D371-487C-A69E-44A8E2A7EF9A}">
      <dgm:prSet/>
      <dgm:spPr/>
      <dgm:t>
        <a:bodyPr/>
        <a:lstStyle/>
        <a:p>
          <a:endParaRPr lang="en-US"/>
        </a:p>
      </dgm:t>
    </dgm:pt>
    <dgm:pt modelId="{5068BBED-9A27-42D1-8911-1CA87E981693}" type="sibTrans" cxnId="{211E76F0-D371-487C-A69E-44A8E2A7EF9A}">
      <dgm:prSet/>
      <dgm:spPr/>
      <dgm:t>
        <a:bodyPr/>
        <a:lstStyle/>
        <a:p>
          <a:endParaRPr lang="en-US"/>
        </a:p>
      </dgm:t>
    </dgm:pt>
    <dgm:pt modelId="{D63E2BBC-97ED-44A1-A6CD-06A1E672B891}">
      <dgm:prSet/>
      <dgm:spPr/>
      <dgm:t>
        <a:bodyPr/>
        <a:lstStyle/>
        <a:p>
          <a:r>
            <a:rPr lang="en-GB" dirty="0"/>
            <a:t>employment to population ratio (ages 15-24 female) </a:t>
          </a:r>
          <a:endParaRPr lang="en-US" dirty="0"/>
        </a:p>
      </dgm:t>
    </dgm:pt>
    <dgm:pt modelId="{6C513407-AABE-4DD2-B89D-4C77F060196C}" type="parTrans" cxnId="{7A9F0301-E33A-47FF-BD67-EE3BFE0D0867}">
      <dgm:prSet/>
      <dgm:spPr/>
      <dgm:t>
        <a:bodyPr/>
        <a:lstStyle/>
        <a:p>
          <a:endParaRPr lang="en-US"/>
        </a:p>
      </dgm:t>
    </dgm:pt>
    <dgm:pt modelId="{53169CB5-AB87-4BD4-9566-956CE71CBEC1}" type="sibTrans" cxnId="{7A9F0301-E33A-47FF-BD67-EE3BFE0D0867}">
      <dgm:prSet/>
      <dgm:spPr/>
      <dgm:t>
        <a:bodyPr/>
        <a:lstStyle/>
        <a:p>
          <a:endParaRPr lang="en-US"/>
        </a:p>
      </dgm:t>
    </dgm:pt>
    <dgm:pt modelId="{F4AAB067-90AB-4EA0-BED2-C8A5AA8AFD17}">
      <dgm:prSet/>
      <dgm:spPr/>
      <dgm:t>
        <a:bodyPr/>
        <a:lstStyle/>
        <a:p>
          <a:r>
            <a:rPr lang="en-GB" dirty="0"/>
            <a:t>underage pregnancy </a:t>
          </a:r>
          <a:endParaRPr lang="en-US" dirty="0"/>
        </a:p>
      </dgm:t>
    </dgm:pt>
    <dgm:pt modelId="{FCBCF099-CA40-4A3F-95EF-36F1DD9F53D5}" type="parTrans" cxnId="{B378AAB4-B11F-42EA-9596-7B6E0FF1D9DF}">
      <dgm:prSet/>
      <dgm:spPr/>
      <dgm:t>
        <a:bodyPr/>
        <a:lstStyle/>
        <a:p>
          <a:endParaRPr lang="en-US"/>
        </a:p>
      </dgm:t>
    </dgm:pt>
    <dgm:pt modelId="{0DA1FE7D-26BC-46B2-8FCC-F74D44CFE3F0}" type="sibTrans" cxnId="{B378AAB4-B11F-42EA-9596-7B6E0FF1D9DF}">
      <dgm:prSet/>
      <dgm:spPr/>
      <dgm:t>
        <a:bodyPr/>
        <a:lstStyle/>
        <a:p>
          <a:endParaRPr lang="en-US"/>
        </a:p>
      </dgm:t>
    </dgm:pt>
    <dgm:pt modelId="{0615BA0F-70B3-4C05-9228-26C97BEAC790}" type="pres">
      <dgm:prSet presAssocID="{3A987FFE-C4C5-40AE-ACA2-98C5AE8D4A61}" presName="linear" presStyleCnt="0">
        <dgm:presLayoutVars>
          <dgm:animLvl val="lvl"/>
          <dgm:resizeHandles val="exact"/>
        </dgm:presLayoutVars>
      </dgm:prSet>
      <dgm:spPr/>
    </dgm:pt>
    <dgm:pt modelId="{C682E03C-4A71-4A88-9004-698478E4A053}" type="pres">
      <dgm:prSet presAssocID="{707D11E1-6E86-46C5-96BC-7DB2D423B0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ABEB21-60C4-4A7F-8D26-79DEFD8C00AA}" type="pres">
      <dgm:prSet presAssocID="{E8C097BD-99F0-4717-8262-A21B2A0719EC}" presName="spacer" presStyleCnt="0"/>
      <dgm:spPr/>
    </dgm:pt>
    <dgm:pt modelId="{723EBB41-AF7B-4064-BC80-09C567681F39}" type="pres">
      <dgm:prSet presAssocID="{74659791-4BB4-4F3F-9AF9-5F3F46B1CE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0CBFD5-C412-4CA3-BB72-1E6D0C2EAC52}" type="pres">
      <dgm:prSet presAssocID="{A7B53D22-B2A6-4621-88C2-F325EBC5C14C}" presName="spacer" presStyleCnt="0"/>
      <dgm:spPr/>
    </dgm:pt>
    <dgm:pt modelId="{1B9070CC-E898-4EFB-8243-C2D5CECBECA0}" type="pres">
      <dgm:prSet presAssocID="{4DEAD357-A9D7-4487-BC97-680D483157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79CCEF-0087-4538-9EBF-4E78000E0A02}" type="pres">
      <dgm:prSet presAssocID="{5068BBED-9A27-42D1-8911-1CA87E981693}" presName="spacer" presStyleCnt="0"/>
      <dgm:spPr/>
    </dgm:pt>
    <dgm:pt modelId="{F3C9DA44-F58D-43EA-8F4E-FC62125A663A}" type="pres">
      <dgm:prSet presAssocID="{D63E2BBC-97ED-44A1-A6CD-06A1E672B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94E2E-EC35-41D5-8F07-4E565ABB6937}" type="pres">
      <dgm:prSet presAssocID="{53169CB5-AB87-4BD4-9566-956CE71CBEC1}" presName="spacer" presStyleCnt="0"/>
      <dgm:spPr/>
    </dgm:pt>
    <dgm:pt modelId="{FF7226C7-666D-4CCC-9637-07F43552ADC4}" type="pres">
      <dgm:prSet presAssocID="{F4AAB067-90AB-4EA0-BED2-C8A5AA8AFD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9F0301-E33A-47FF-BD67-EE3BFE0D0867}" srcId="{3A987FFE-C4C5-40AE-ACA2-98C5AE8D4A61}" destId="{D63E2BBC-97ED-44A1-A6CD-06A1E672B891}" srcOrd="3" destOrd="0" parTransId="{6C513407-AABE-4DD2-B89D-4C77F060196C}" sibTransId="{53169CB5-AB87-4BD4-9566-956CE71CBEC1}"/>
    <dgm:cxn modelId="{CFB89D2A-3CA0-472A-A62B-C81EE94F4951}" type="presOf" srcId="{3A987FFE-C4C5-40AE-ACA2-98C5AE8D4A61}" destId="{0615BA0F-70B3-4C05-9228-26C97BEAC790}" srcOrd="0" destOrd="0" presId="urn:microsoft.com/office/officeart/2005/8/layout/vList2"/>
    <dgm:cxn modelId="{3262C235-4179-477A-928D-15930033BAC2}" type="presOf" srcId="{4DEAD357-A9D7-4487-BC97-680D483157A4}" destId="{1B9070CC-E898-4EFB-8243-C2D5CECBECA0}" srcOrd="0" destOrd="0" presId="urn:microsoft.com/office/officeart/2005/8/layout/vList2"/>
    <dgm:cxn modelId="{61EBA141-4C6E-45C4-A9D1-607423B344A6}" srcId="{3A987FFE-C4C5-40AE-ACA2-98C5AE8D4A61}" destId="{707D11E1-6E86-46C5-96BC-7DB2D423B0FA}" srcOrd="0" destOrd="0" parTransId="{09835C67-D28F-4ACB-8510-58683CF0C724}" sibTransId="{E8C097BD-99F0-4717-8262-A21B2A0719EC}"/>
    <dgm:cxn modelId="{A985B780-636E-49AC-90C8-187FDCD00C87}" type="presOf" srcId="{F4AAB067-90AB-4EA0-BED2-C8A5AA8AFD17}" destId="{FF7226C7-666D-4CCC-9637-07F43552ADC4}" srcOrd="0" destOrd="0" presId="urn:microsoft.com/office/officeart/2005/8/layout/vList2"/>
    <dgm:cxn modelId="{B378AAB4-B11F-42EA-9596-7B6E0FF1D9DF}" srcId="{3A987FFE-C4C5-40AE-ACA2-98C5AE8D4A61}" destId="{F4AAB067-90AB-4EA0-BED2-C8A5AA8AFD17}" srcOrd="4" destOrd="0" parTransId="{FCBCF099-CA40-4A3F-95EF-36F1DD9F53D5}" sibTransId="{0DA1FE7D-26BC-46B2-8FCC-F74D44CFE3F0}"/>
    <dgm:cxn modelId="{361B82BE-FD7E-4250-AC4E-4717011C5F16}" type="presOf" srcId="{74659791-4BB4-4F3F-9AF9-5F3F46B1CEEF}" destId="{723EBB41-AF7B-4064-BC80-09C567681F39}" srcOrd="0" destOrd="0" presId="urn:microsoft.com/office/officeart/2005/8/layout/vList2"/>
    <dgm:cxn modelId="{0827E0C6-EA14-4DC3-9434-687566651C95}" srcId="{3A987FFE-C4C5-40AE-ACA2-98C5AE8D4A61}" destId="{74659791-4BB4-4F3F-9AF9-5F3F46B1CEEF}" srcOrd="1" destOrd="0" parTransId="{976542FC-6E1B-423F-9BAA-A47848F7E3E1}" sibTransId="{A7B53D22-B2A6-4621-88C2-F325EBC5C14C}"/>
    <dgm:cxn modelId="{14D869D1-D4C1-4A78-BD9E-F00CADF28464}" type="presOf" srcId="{D63E2BBC-97ED-44A1-A6CD-06A1E672B891}" destId="{F3C9DA44-F58D-43EA-8F4E-FC62125A663A}" srcOrd="0" destOrd="0" presId="urn:microsoft.com/office/officeart/2005/8/layout/vList2"/>
    <dgm:cxn modelId="{135FC4E5-E242-4D93-B3F0-B0DEF0B08AF6}" type="presOf" srcId="{707D11E1-6E86-46C5-96BC-7DB2D423B0FA}" destId="{C682E03C-4A71-4A88-9004-698478E4A053}" srcOrd="0" destOrd="0" presId="urn:microsoft.com/office/officeart/2005/8/layout/vList2"/>
    <dgm:cxn modelId="{211E76F0-D371-487C-A69E-44A8E2A7EF9A}" srcId="{3A987FFE-C4C5-40AE-ACA2-98C5AE8D4A61}" destId="{4DEAD357-A9D7-4487-BC97-680D483157A4}" srcOrd="2" destOrd="0" parTransId="{2455D621-A661-4625-B65F-8F66D76D4098}" sibTransId="{5068BBED-9A27-42D1-8911-1CA87E981693}"/>
    <dgm:cxn modelId="{60D7398A-F382-4713-B21F-1B0EFAD807B2}" type="presParOf" srcId="{0615BA0F-70B3-4C05-9228-26C97BEAC790}" destId="{C682E03C-4A71-4A88-9004-698478E4A053}" srcOrd="0" destOrd="0" presId="urn:microsoft.com/office/officeart/2005/8/layout/vList2"/>
    <dgm:cxn modelId="{8B1CC0EE-E4A6-442E-8E75-4A75D02B3037}" type="presParOf" srcId="{0615BA0F-70B3-4C05-9228-26C97BEAC790}" destId="{C6ABEB21-60C4-4A7F-8D26-79DEFD8C00AA}" srcOrd="1" destOrd="0" presId="urn:microsoft.com/office/officeart/2005/8/layout/vList2"/>
    <dgm:cxn modelId="{F7DC4600-23F1-45AD-ACC1-8741B543D668}" type="presParOf" srcId="{0615BA0F-70B3-4C05-9228-26C97BEAC790}" destId="{723EBB41-AF7B-4064-BC80-09C567681F39}" srcOrd="2" destOrd="0" presId="urn:microsoft.com/office/officeart/2005/8/layout/vList2"/>
    <dgm:cxn modelId="{801F5CA1-38FE-493F-BAC6-159AB8B9FECC}" type="presParOf" srcId="{0615BA0F-70B3-4C05-9228-26C97BEAC790}" destId="{5A0CBFD5-C412-4CA3-BB72-1E6D0C2EAC52}" srcOrd="3" destOrd="0" presId="urn:microsoft.com/office/officeart/2005/8/layout/vList2"/>
    <dgm:cxn modelId="{420BD7EC-9459-42E1-9D1A-62F44A2238DA}" type="presParOf" srcId="{0615BA0F-70B3-4C05-9228-26C97BEAC790}" destId="{1B9070CC-E898-4EFB-8243-C2D5CECBECA0}" srcOrd="4" destOrd="0" presId="urn:microsoft.com/office/officeart/2005/8/layout/vList2"/>
    <dgm:cxn modelId="{08704135-7D38-43E0-AC95-3826E043D829}" type="presParOf" srcId="{0615BA0F-70B3-4C05-9228-26C97BEAC790}" destId="{BC79CCEF-0087-4538-9EBF-4E78000E0A02}" srcOrd="5" destOrd="0" presId="urn:microsoft.com/office/officeart/2005/8/layout/vList2"/>
    <dgm:cxn modelId="{BD5BBD98-7E7D-438F-ABE6-E0282F0AF15B}" type="presParOf" srcId="{0615BA0F-70B3-4C05-9228-26C97BEAC790}" destId="{F3C9DA44-F58D-43EA-8F4E-FC62125A663A}" srcOrd="6" destOrd="0" presId="urn:microsoft.com/office/officeart/2005/8/layout/vList2"/>
    <dgm:cxn modelId="{DA469720-CDFB-456E-890A-226AEE661634}" type="presParOf" srcId="{0615BA0F-70B3-4C05-9228-26C97BEAC790}" destId="{7D594E2E-EC35-41D5-8F07-4E565ABB6937}" srcOrd="7" destOrd="0" presId="urn:microsoft.com/office/officeart/2005/8/layout/vList2"/>
    <dgm:cxn modelId="{9CB7D398-C4BC-45FB-A2A3-791144B27177}" type="presParOf" srcId="{0615BA0F-70B3-4C05-9228-26C97BEAC790}" destId="{FF7226C7-666D-4CCC-9637-07F43552AD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DE5C-3BD1-45C2-980E-1A2978DD9BCA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76B28F01-8FE5-4C6D-AEF7-2203F01C6CBF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built a user friendly web app</a:t>
          </a:r>
          <a:endParaRPr lang="en-US" sz="1600" kern="1200"/>
        </a:p>
      </dsp:txBody>
      <dsp:txXfrm>
        <a:off x="1205" y="745369"/>
        <a:ext cx="2573597" cy="1544158"/>
      </dsp:txXfrm>
    </dsp:sp>
    <dsp:sp modelId="{C4D873D8-796F-4EF6-967A-03F5DFD55578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17284"/>
              <a:satOff val="-1302"/>
              <a:lumOff val="112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B8D7CDE1-F251-48F0-937F-9550AD4830B6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shade val="80000"/>
            <a:hueOff val="-11524"/>
            <a:satOff val="877"/>
            <a:lumOff val="84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employed a quiz there </a:t>
          </a:r>
          <a:endParaRPr lang="en-US" sz="1600" kern="1200"/>
        </a:p>
      </dsp:txBody>
      <dsp:txXfrm>
        <a:off x="3166730" y="745369"/>
        <a:ext cx="2573597" cy="1544158"/>
      </dsp:txXfrm>
    </dsp:sp>
    <dsp:sp modelId="{BD94B25F-D881-44C2-B282-C7D3AA96AA7D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34568"/>
              <a:satOff val="-2605"/>
              <a:lumOff val="22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83F1654-E41A-41EF-8589-932FAF6792AB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shade val="80000"/>
            <a:hueOff val="-23047"/>
            <a:satOff val="1755"/>
            <a:lumOff val="168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quiz is using open source data with 5 attributes for four countries-United Kingdom, Rwanda ,India, Indonesia.</a:t>
          </a:r>
          <a:endParaRPr lang="en-US" sz="1600" kern="1200" dirty="0"/>
        </a:p>
      </dsp:txBody>
      <dsp:txXfrm>
        <a:off x="1205" y="2881455"/>
        <a:ext cx="2573597" cy="1544158"/>
      </dsp:txXfrm>
    </dsp:sp>
    <dsp:sp modelId="{3553DB61-E567-4381-A321-73252462D778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shade val="80000"/>
            <a:hueOff val="-34571"/>
            <a:satOff val="2632"/>
            <a:lumOff val="252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made our project more interactive by Game </a:t>
          </a:r>
          <a:endParaRPr lang="en-US" sz="1600" kern="1200"/>
        </a:p>
      </dsp:txBody>
      <dsp:txXfrm>
        <a:off x="3166730" y="2881455"/>
        <a:ext cx="2573597" cy="154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E03C-4A71-4A88-9004-698478E4A053}">
      <dsp:nvSpPr>
        <dsp:cNvPr id="0" name=""/>
        <dsp:cNvSpPr/>
      </dsp:nvSpPr>
      <dsp:spPr>
        <a:xfrm>
          <a:off x="0" y="63742"/>
          <a:ext cx="574153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literacy </a:t>
          </a:r>
          <a:endParaRPr lang="en-US" sz="2400" kern="1200"/>
        </a:p>
      </dsp:txBody>
      <dsp:txXfrm>
        <a:off x="46541" y="110283"/>
        <a:ext cx="5648451" cy="860321"/>
      </dsp:txXfrm>
    </dsp:sp>
    <dsp:sp modelId="{723EBB41-AF7B-4064-BC80-09C567681F39}">
      <dsp:nvSpPr>
        <dsp:cNvPr id="0" name=""/>
        <dsp:cNvSpPr/>
      </dsp:nvSpPr>
      <dsp:spPr>
        <a:xfrm>
          <a:off x="0" y="1086265"/>
          <a:ext cx="5741533" cy="953403"/>
        </a:xfrm>
        <a:prstGeom prst="roundRect">
          <a:avLst/>
        </a:prstGeom>
        <a:solidFill>
          <a:schemeClr val="accent2">
            <a:hueOff val="403396"/>
            <a:satOff val="-214"/>
            <a:lumOff val="14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law prohibits child marriage </a:t>
          </a:r>
          <a:endParaRPr lang="en-US" sz="2400" kern="1200"/>
        </a:p>
      </dsp:txBody>
      <dsp:txXfrm>
        <a:off x="46541" y="1132806"/>
        <a:ext cx="5648451" cy="860321"/>
      </dsp:txXfrm>
    </dsp:sp>
    <dsp:sp modelId="{1B9070CC-E898-4EFB-8243-C2D5CECBECA0}">
      <dsp:nvSpPr>
        <dsp:cNvPr id="0" name=""/>
        <dsp:cNvSpPr/>
      </dsp:nvSpPr>
      <dsp:spPr>
        <a:xfrm>
          <a:off x="0" y="2108789"/>
          <a:ext cx="5741533" cy="953403"/>
        </a:xfrm>
        <a:prstGeom prst="roundRect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maternal mortality </a:t>
          </a:r>
          <a:endParaRPr lang="en-US" sz="2400" kern="1200"/>
        </a:p>
      </dsp:txBody>
      <dsp:txXfrm>
        <a:off x="46541" y="2155330"/>
        <a:ext cx="5648451" cy="860321"/>
      </dsp:txXfrm>
    </dsp:sp>
    <dsp:sp modelId="{F3C9DA44-F58D-43EA-8F4E-FC62125A663A}">
      <dsp:nvSpPr>
        <dsp:cNvPr id="0" name=""/>
        <dsp:cNvSpPr/>
      </dsp:nvSpPr>
      <dsp:spPr>
        <a:xfrm>
          <a:off x="0" y="3131313"/>
          <a:ext cx="5741533" cy="953403"/>
        </a:xfrm>
        <a:prstGeom prst="roundRect">
          <a:avLst/>
        </a:prstGeom>
        <a:solidFill>
          <a:schemeClr val="accent2">
            <a:hueOff val="1210188"/>
            <a:satOff val="-642"/>
            <a:lumOff val="42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employment to population ratio (ages 15-24 female) </a:t>
          </a:r>
          <a:endParaRPr lang="en-US" sz="2400" kern="1200" dirty="0"/>
        </a:p>
      </dsp:txBody>
      <dsp:txXfrm>
        <a:off x="46541" y="3177854"/>
        <a:ext cx="5648451" cy="860321"/>
      </dsp:txXfrm>
    </dsp:sp>
    <dsp:sp modelId="{FF7226C7-666D-4CCC-9637-07F43552ADC4}">
      <dsp:nvSpPr>
        <dsp:cNvPr id="0" name=""/>
        <dsp:cNvSpPr/>
      </dsp:nvSpPr>
      <dsp:spPr>
        <a:xfrm>
          <a:off x="0" y="4153837"/>
          <a:ext cx="5741533" cy="953403"/>
        </a:xfrm>
        <a:prstGeom prst="roundRect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underage pregnancy </a:t>
          </a:r>
          <a:endParaRPr lang="en-US" sz="2400" kern="1200" dirty="0"/>
        </a:p>
      </dsp:txBody>
      <dsp:txXfrm>
        <a:off x="46541" y="4200378"/>
        <a:ext cx="5648451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03:09:30.043"/>
    </inkml:context>
    <inkml:brush xml:id="br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499.80945"/>
      <inkml:brushProperty name="anchorY" value="-1753.80994"/>
      <inkml:brushProperty name="scaleFactor" value="0.5"/>
    </inkml:brush>
    <inkml:brush xml:id="br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580.5697"/>
      <inkml:brushProperty name="anchorY" value="-762.00024"/>
      <inkml:brushProperty name="scaleFactor" value="0.5"/>
    </inkml:brush>
    <inkml:brush xml:id="br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3785.80469"/>
      <inkml:brushProperty name="anchorY" value="-3350.38086"/>
      <inkml:brushProperty name="scaleFactor" value="0.5"/>
    </inkml:brush>
    <inkml:brush xml:id="br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6120.18457"/>
      <inkml:brushProperty name="anchorY" value="-4088.19043"/>
      <inkml:brushProperty name="scaleFactor" value="0.5"/>
    </inkml:brush>
    <inkml:brush xml:id="br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8055.42383"/>
      <inkml:brushProperty name="anchorY" value="-4499.42725"/>
      <inkml:brushProperty name="scaleFactor" value="0.5"/>
    </inkml:brush>
    <inkml:brush xml:id="br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9736.66309"/>
      <inkml:brushProperty name="anchorY" value="-6833.80859"/>
      <inkml:brushProperty name="scaleFactor" value="0.5"/>
    </inkml:brush>
    <inkml:brush xml:id="br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2651.61621"/>
      <inkml:brushProperty name="anchorY" value="-7245.04688"/>
      <inkml:brushProperty name="scaleFactor" value="0.5"/>
    </inkml:brush>
    <inkml:brush xml:id="br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5856.85547"/>
      <inkml:brushProperty name="anchorY" value="-6966.85645"/>
      <inkml:brushProperty name="scaleFactor" value="0.5"/>
    </inkml:brush>
    <inkml:brush xml:id="br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6812.37695"/>
      <inkml:brushProperty name="anchorY" value="-7849.80859"/>
      <inkml:brushProperty name="scaleFactor" value="0.5"/>
    </inkml:brush>
    <inkml:brush xml:id="br1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509.61719"/>
      <inkml:brushProperty name="anchorY" value="-9603.61914"/>
      <inkml:brushProperty name="scaleFactor" value="0.5"/>
    </inkml:brush>
    <inkml:brush xml:id="br1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0501.42578"/>
      <inkml:brushProperty name="anchorY" value="-10776.85742"/>
      <inkml:brushProperty name="scaleFactor" value="0.5"/>
    </inkml:brush>
    <inkml:brush xml:id="br1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420.66211"/>
      <inkml:brushProperty name="anchorY" value="-14417.52344"/>
      <inkml:brushProperty name="scaleFactor" value="0.5"/>
    </inkml:brush>
    <inkml:brush xml:id="br1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993.42188"/>
      <inkml:brushProperty name="anchorY" value="-15784.28516"/>
      <inkml:brushProperty name="scaleFactor" value="0.5"/>
    </inkml:brush>
    <inkml:brush xml:id="br1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747.22852"/>
      <inkml:brushProperty name="anchorY" value="-18554.09766"/>
      <inkml:brushProperty name="scaleFactor" value="0.5"/>
    </inkml:brush>
    <inkml:brush xml:id="br1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3609.89648"/>
      <inkml:brushProperty name="anchorY" value="-21323.90625"/>
      <inkml:brushProperty name="scaleFactor" value="0.5"/>
    </inkml:brush>
    <inkml:brush xml:id="br1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609"/>
      <inkml:brushProperty name="anchorY" value="-21553.71484"/>
      <inkml:brushProperty name="scaleFactor" value="0.5"/>
    </inkml:brush>
    <inkml:brush xml:id="br1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4480.75586"/>
      <inkml:brushProperty name="anchorY" value="-20525.62109"/>
      <inkml:brushProperty name="scaleFactor" value="0.5"/>
    </inkml:brush>
    <inkml:brush xml:id="br1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023"/>
      <inkml:brushProperty name="anchorY" value="-21336.00391"/>
      <inkml:brushProperty name="scaleFactor" value="0.5"/>
    </inkml:brush>
    <inkml:brush xml:id="br1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6899.80078"/>
      <inkml:brushProperty name="anchorY" value="-23670.38281"/>
      <inkml:brushProperty name="scaleFactor" value="0.5"/>
    </inkml:brush>
    <inkml:brush xml:id="br2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8073.03711"/>
      <inkml:brushProperty name="anchorY" value="-27202.19336"/>
      <inkml:brushProperty name="scaleFactor" value="0.5"/>
    </inkml:brush>
    <inkml:brush xml:id="br2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9246.27734"/>
      <inkml:brushProperty name="anchorY" value="-30334.85938"/>
      <inkml:brushProperty name="scaleFactor" value="0.5"/>
    </inkml:brush>
  </inkml:definitions>
  <inkml:trace contextRef="#ctx0" brushRef="#br0">671 800,'0'-36,"-41"36,-2 0,1 0,1 0,-2 0,1 0,1 0,-1 0,42 36,-42-36,42 37,-42-1,0 0,42 1,-42-1,42 0,-42-36,42 37,0-1,-42-36,42 36,0 0,0 1,0-1,-41-36,41 36,0 1,0-1,0 0,-43 1,43 0,0 35,0-35,0 35,0-35,0-1,0 0,0 0,0 1,0-1,0 0,0 1,0-1,0 0,43-36,-43 36,0 1,0-1,0 0,41-36,-41 37,42-1,-42 0,42 0,0-36,0 37,0-37,-42 37,42-37,0 36,-1 1,1-37,-42 36,43-36,-43 36,41-36,-41 37,42-37,1 0,-2 0,-41 36,42-36,0 0,0 0,0 0,0-36,42-1,-43 37,1-36,-42 0,43-1,-2 1,1 36,1 0,-43-37,0 0,41-35,-41 36,42-37,0 0,-42 37,42-36,0-1,0 73,-42-36,0-1,42 37,-42 37,42-1,-42 0,0 1,42-37,-42 36,41 0,-41 0,43-36,-43 37,41-1,-41 0,0 1,0-1,42-36,-42 36,43-36,-43 36,41-36,-41 37,0 0,42-37,-42 36,42-36,0 37,0-37,0 0,0 0,0 0,0 0,-1 0,2 0,-2 0,44 0,-2-73,1 36,-42-36,42 37,-42 36,-42-36,42 36,-42-37,0 1,0-37,41 37,-41 0,0 0,0-1,0 1,0-37,0 1,0-37,0 0,-41-37,41 37,-42 0,0 37,42-1,-42 37,42-1,0 1,-42 36,0 0,0 0,0 0,42-36,-42 36,1 0,-2 0,1 0,1 0,-2 0,2 0,-1 0,0 0,0 0,0 0,0 0,0 0,42 36,0 0,-42 1,0-1,42 0,-41-36,-2 37,1-1,1 0,41 0,0 1,-43-37,43 36,-41 37,41-37,-42 0,42 1,-42 0,0-1,0 0,42 1,0-1,0 0,0 1,0-1,0-36</inkml:trace>
  <inkml:trace contextRef="#ctx0" brushRef="#br1" timeOffset="3703.9181">3187 619,'42'0,"-42"36,41 37,2-1,-1 1,-1-1,1-36,-42 1,0 35,0-35,43-37,-43 36,0 0,0 0,0 37,0 0,0 0,41-73,-41 73,0-37,0 0,0 1,0-1,0 0,42-36,-42 36,0 1,42-37,-42 36,0 0,0 0,0 1,42-37,-42 36,0 0,0 1,42-1,-42 0,0 0,0 1,0-1,41-36,2 0,-1 0,-42 36,41-36,2 37,-1-37,-42 36,41-36,1 0,1 0,-2 0,1 0,0 0,0 0,0 0,-42-36,41-1,2 37,-1-36,-1 0,-41-1,43 37,-1-36,41-109,-40 72,-2 1,-41 36,42-1,1 37,-43-36,0 0,0-37,0 1,0 35,0 1,0 0,-43-1,43-36,-83 0,83 37,-43-36,-40-1,-2 37,2-37,83 37,-43 0,2-1,-1 37,0-36,0 0,0 0,1-1,-2 1,1 0,1 36,-1 0,42-37,-43 37,2 0,41-36,-42 36,-1 0,2 0,-1 0,0 0,0 0,0 0,1-36,-2 36,1 0,1 0,-1 0,-1 0,2-36,-1 36,-1 0,2 0,41 0</inkml:trace>
  <inkml:trace contextRef="#ctx0" brushRef="#br2" timeOffset="6215.8407">4696 219,'43'36,"-1"0,-1 37,-41-37,42 0,0 2,0 34,0-36,-42 1,42-1,-42 0,42 1,-42-1,42 0,-42 0,0 1,41-1,2-36,-43 36,0 1,42-37,-42 36,0 0,41 0,-41 1,42-37,-42 36,0 0,43 1,-43-1,0 0,0 0,0 1,41 0,-41-1,42 1,-42-1,42-36,-42 36,42 0,-42 1,42-37,-42 36,0 0,0 1,41-37,2 36,-1 0,-1 0,-41 1,43-1,-1 0,-1 1,1-1,1-36,-2 36,1-36,0 36,0-36,41 37,-40-37,-1 0,-1 0,2 0,-1 0,-1 0,1 0,1 0,40 0,-42-37,2 37,-43-36,42 36,-1-36,2 36,-1 0,41 0,43-73,-83 73,-2 0,1 0,-1 0,2 0,-1 0,-1 0,2 0,-43 0</inkml:trace>
  <inkml:trace contextRef="#ctx0" brushRef="#br3" timeOffset="8216.0669">4696 218,'0'-36,"43"36,-1-36,-1-1,1 37,0 0,0 0,0 0,0 0,0 0,0 0,0 0,0 0,0 0,-1 0,2 0,-1 0,-1 0,43 0,-42 0,0 0,42 0,-42 0,0 0,42 0,-42 0,0 0,0 0,-1 0,2 0,40 0,-40 0,40 0,-41 0,0 0,0 0,0 0,-42 0</inkml:trace>
  <inkml:trace contextRef="#ctx0" brushRef="#br4" timeOffset="9367.2734">5326 1454,'0'-38,"42"2,83 0,-41-37,42 1,0 35,-43 1,1 36,0-36,-42 36,0-37,-1 37,2 0,-1 0,41 0,-40 0,-2 0,1 0,1 0,-2-36,-41 36</inkml:trace>
  <inkml:trace contextRef="#ctx0" brushRef="#br5" timeOffset="11815.1725">2264 3343,'42'0,"0"0,0 37,-42-1,41 0,-41 1,43-37,-1 72,-1-35,-41-1,43 0,-1 0,-42 1,0-1,0 0,41-36,-41 37,0-1,42 0,-42 0,43-36,-43 37,41-1,-41 0,0 1,42-37,-42 36,0 0,41-36,-41 37,43 36,-43-37,0 1,0-1,42 0,-1 1,2 35,-43-36,0 1,42 35,-1-35,1-1,-42 0,0 1,43-37,-43 0</inkml:trace>
  <inkml:trace contextRef="#ctx0" brushRef="#br6" timeOffset="13544.0298">1510 3743,'0'-37,"0"1,42 0,0 36,-1 0,2 0,-2 0,1 0,1 0,40 0,1 0,0 0,0 0,42 0,-43 0,1 0,1 0,-2 0,-83-37,42 37,-42-36,42 36,84-73,-43 37,-41-36,42 35,-42 1,42-1,-42 37,42-37,-42 1,0 36,42 0,-42 0,0 0,0 0,-1 0,1 0,1 0,-2 0,1 0,1 36,-2 1,-41 0,42-37,-42 0</inkml:trace>
  <inkml:trace contextRef="#ctx0" brushRef="#br7" timeOffset="15343.849">1929 4650,'84'0,"167"-72,42-74,85 1,-1-73,-84 73,1-37,-84 110,-127-1,85 37,-84 36,-84-36,42 36,-1 0,2 0,-1 0,-1 0,-41 0</inkml:trace>
  <inkml:trace contextRef="#ctx0" brushRef="#br8" timeOffset="17319.8528">4696 3124,'0'37,"0"-1,0 0,0 0,0 2,0-2,0 37,0-37,0 0,0 0,0 1,0-1,0 0,0 0,0 1,0-1,0 37,0-37,0 0,0 0,0 1,43-1,-1-36,-42 36,41-36,1 37,0-37,0 0,0 0,0 0,0 36,0-36,42 0,-1 0,-40 0,-1 0,-1 0,1 0,-42-36,0-110,0 74,0-37,0 36,0 1,0-1,0 37,0 0,0 0,-42-1,42 1,-41 36,-1-36,42-38,-43 2,-40 35,40-35,2-73,-1 145,0-73,42 37,-42 0,0 36,0 0,42 36,0 0,0 0,0 37,-42-37,42 37,-42-1,42-35,0-37</inkml:trace>
  <inkml:trace contextRef="#ctx0" brushRef="#br9" timeOffset="20543.8141">5913 2870,'0'36,"42"1,-1 35,1 37,42-72,-42-1,0 36,0 2,0-38,-1 1,-41-1,43 0,-1 0,-1 37,-41-37,42 1,-42-1,43 37,-2-37,1 0,-42 0,43-36,-43 37,-43-37,1-73,1 37,-2 36,43-36,0-1,-42 1,1 0,-1-37,-1 37,2-1,-1 1,42 0,0 0,-42-37,42 37,-42 36,42-38,-42 2,42 0,0 0,-42 36,42-37,0 1,0 0,0-1,0 1,42 0,0-37,42 1,-1 35,2-35,-44 35,44 1,-44-36,1 35,42 37,-42-36,-42 0,41 36,2-37,-1 37,-1 0,2 0,-1 0,-1 0,1 0,1 0,-2 0,1 0,1 37,-43-1,41 0,-41 1,42 35,-42-36,0 1,0-1,0 37,0-37,0 0,0 37,0-1,-42 1,1-37,41 1,-43-37,43 36,-42 0,1 0,-44-36,2 38,-1-2,-1 37,2-37,42 0,-44 0,44-36,-2 0,1 37,84-1,42-36,-42 36,1-36,40 37,-42-37,2 0,40 0,-40 0,-1 36,-1-36,1 0,1 0,40 0,-40 0,-2 0,1 0,-1 0,2 0,40 0,-41 0,1 36,40-36,1 0,-42 0,42 37,-42-37,-1 0,2 0,-1 0,-42 0</inkml:trace>
  <inkml:trace contextRef="#ctx0" brushRef="#br10" timeOffset="21847.7137">6583 3814,'0'36,"0"1,43-1,-1-36,-1 72,-41 1,43-73,-43 36,0 0,0-36</inkml:trace>
  <inkml:trace contextRef="#ctx0" brushRef="#br11" timeOffset="26191.6694">2055 0,'0'36,"0"1,41-37,-41 36,0 0,43 1,-1-37,-42 36,0 0,0 1,0-1,0 0,0 0,0 1,0 0,0-1,0 1,0-1,0 0,0 0,0 1,0-1,0 0,0 1,0-1,0 0,0 0,0 1,0-1,0 0,0 1,0-1,0 0,0 0,0 1,0-1,0 0,0 1,0-1,0 0,0 2,0-2,0 0,0 0,0 1,0 35,0-35,0-1,0 0,0 0,0 37,0-37,0 1,0-1,0 36,0 1,0-37,0 37,0-1,0 38,0-37,0-1,0-35,0-1,0 0,0 1,0 35,-42-72,42 37,0-37</inkml:trace>
  <inkml:trace contextRef="#ctx0" brushRef="#br12" timeOffset="28927.1677">5493 2324,'0'38,"0"-2,0 0,0 1,0-1,0 0,0 0,0 1,0-1,-42 37,0-1,42 1,-41-37,41 0,0 1,0-1,-42 0,42 37,-43-37,43 37,-41-37,41 0,0 1,0 0,0 108,-42-73,-42 37,42 0,42-36,-42-1,1 1,41-37,-43 37,43-37,0 0,-42 38,1 35,41-37,-43-35,43-1,0-36</inkml:trace>
  <inkml:trace contextRef="#ctx0" brushRef="#br13" timeOffset="31343.3968">1929 5630,'41'0,"2"37,-1-37,-42 36,0 0,41-36,-41 37,0-1,0 0,43 0,-43 37,42-37,-1 37,-41-37,42 0,-42 2,42-38,-42 36,0 0,42 1,-42-1,0 0,42 0,-42 1,0-1,42 0,0-36,-42 37,0-1,42 0,-42 0,0 1,41-37,-41 36,43 0,-43 1,0-1,0 0,42 0,-1 37,-41 0,43-37,-43 1,42-37,-42 36,0 1,41-37,-41 36,0 0,42-36,-42 37,42-37,-42 36,0 0,0 0,42 1,-42-1,0 0,42-36,-42 37,0-37</inkml:trace>
  <inkml:trace contextRef="#ctx0" brushRef="#br14" timeOffset="33056.3605">3103 5521,'0'37,"41"-1,-41 0,43 0,-43 1,42-1,-1 37,-41-37,43-36,-43 36,0 0,42-36,-42 37,0-1,41 0,-41 1,0-1,42-36,-42 36,43-36,-43 74,41-38,-41 0,42 1,0-37,-42 36,42-36,0 36,-42 0,42-36,-42 37,0-1,0 0,42 1,0-37,-42 36,0 0,0 0,41 1,-41-1,43 0,-43 1,42-37,-42 36,0 0,0 0,0 1,41-1,2 0,-43 1,42-37,-42 37,41-37,2 72,-2-35,-41 35,42-72,-42 37,0-1,42 0,-42 0,0-36</inkml:trace>
  <inkml:trace contextRef="#ctx0" brushRef="#br15" timeOffset="34383.7645">2516 6865,'0'-37,"0"1,41 36,2-36,40-1,2 1,-85 0,125 0,43-1,-42-35,-43-1,2 1,-2 36,-40-1,-2 1,1 36,0 0,-42 0</inkml:trace>
  <inkml:trace contextRef="#ctx0" brushRef="#br16" timeOffset="38687.1328">4486 5157,'0'37,"-42"-37,42 37,-41-37,41 36,-42-36,42 37,-43-1,2 0,41 1,0 35,0-36,0 1,0-1,0 0,0 1,0-1,0 0,0 0,0 1,0-1,0 0,0 1,0-1,0 0,0 0,41-36,-41 37,43-1,-43 0,0 2,42-38,-42 36,41 0,-41 1,0-1,42-36,-42 36,43 0,-43 1,41-37,-41 36,0 0,42-36,1 0,-43 37,41-1,1 0,-1-36,-41 36,43-36,-1 37,-1-37,1 36,1-36,-2 36,1-36,1 37,-2-37,1 0,-1 0,2 0,-1 0,-1 0,-41-37,0 1,43 36,-43-36,0-1,0 1,0 0,42 36,-42-36,41-37,-41 0,42-72,1 145,-43-36,0 0,0-2,0 2,0 0,0-1,-43 1,43-36,-42-1,42 0,0 1,0 36,0-1,0 1,-41 36,-1-36,-1-1,2 1,-1 0,-1 36,43-36,-41 36,41-37,-42 37,1-36,-2 0,1 36,1-37,41 1,-43 36,43-37,-42 37,1 0,-1 0,-1-37,2 1,-1 36,42-36,-41 36,-2 0,1-36,1 36,41-37,-43 37,43-36,-42 36,1 0,41 0</inkml:trace>
  <inkml:trace contextRef="#ctx0" brushRef="#br17" timeOffset="42752.039">6206 4613,'0'37,"0"-1,0 37,-42-37,42 0,0 1,0-1,0 0,0 0,0 1,0-1,0 0,0 1,0-1,0 0,0 1,0 0,0-1,42 37,-42-37,0 0,0 1,42-37,-42 36,0 0,0 0,0 1,42-37,-42 36,0 0,41-36,-41 37,43-1,-43 0,0 0,42 1,-1-37,-41 36,0 0,42-36,1 37,-43-1,41-36,-41 36,42-36,1 36,-2 1,-41 0,42-37,-42 36,41-36,-41 37,43-37,-43 36,42-36,-42 36,41-36,2 0,-43 37,42-37,-1 0,1 0,1 0,-2 0,1 0,-1 0,2-37,-43 1,42-37,-42 0,41 0,2 37,-43 0,0-1,0 1,42 0,-42-1,0 1,0 0,0 0,0-1,0 1,0-37,0 37,0 0,0 0,-42-1,42 1,0 0,-43-1,2 1,41 0,0-1,-42 0,-1-35,2 35,41 1,-42 36,1 0,41-36,-43-1,43 1,0 0,-42 36,1-73,-1 37,-1 36,2-36,-1-1,-1 1,43 0,0-1,-41 37,-1 0,1 0,-2 0,1 0,42-36,-41 36,-2 0,1 0,1 0,-1 0,-1 0,2 0,41 0</inkml:trace>
  <inkml:trace contextRef="#ctx0" brushRef="#br18" timeOffset="49863.5263">7925 4359,'0'36,"43"1,-43-1,0 0,0 1,41-37,-41 36,42 0,-42 0,0 1,41-1,2 36,-43-35,42-1,-42 0,41 1,-41-1,0 0,0 0,43-36,-43 37,0-1,42-36,-42 36,41-36,1 74,1-2,-2-35,1-1,1 0,-43 0,0 1,41-37,-41 36,42 0,-1-36,-41 37,0-1,0 0,0 0,43-36,-43 37,42-1,-42 0,41-36,-41 37,43-37,-1-37,-1 37,-41-36,42 0,1 36,40-73,-83 37,43 0,40-1,-83 1,41 36,2-36,-1-1,-1-35,2 72,-43-73,42 37,-42 0,0-1,0 0,0 1,0 0,0-1,41 1,-41 0,0 0,-41-1,41 1,0 0,0-1,-42 1,42 0,-43 36,43-36,-41 36,41-37,-42 1,-1 0,2 0,41-1,-42 37,1-36,-2 36,43-36,-42 36,1-37,41 1,-43 36,1 0,1-36,-1 36,-1 0,2 0,-1 0,-1 0,2 0,-1-36,1 36,-2 0,1 0,1 0,-2 0,1 0,1 0,-1 0,-1 0,2 0,-1 0,-1 0,86 0,-1-38,42 38,-42-36,-1 36,1 0,1 0,-2 0,1 0,42 0,-42 0,-1 0,44 0,-44 0,2 0,-1 0,-1 0,1 0,1 0,-2 0,1 36,1-36,-43 38,41-38,1 36,-1 0,2 0,-43 1,42-37,-42 36,41-36,2 0,-43 36,0 1,42-37,-42 36,0 0,0 0,41 1,-41-1,0 0,0 0,0 1,0-1,0 0,42-36,-42 37,0-1,0 73,0-73,0 37,-42 0,1 0,41-37,-42 36,-1-35,43 35,-41-35,41-1,0 0,-42-36,-1 36,2-36,41 37,-42-37,1 0,41 36,-43-36,1 0,1 0,-2 0,1 0,1 0,41 36,-42-36,-1 0,2 0,-1 0,-1 37,43-37</inkml:trace>
  <inkml:trace contextRef="#ctx0" brushRef="#br19" timeOffset="53063.5472">4822 4504,'0'73,"0"-37,0 73,0-36,0-1,0 1,0-37,0 0,0 1,0-1,0 0,0 0,0 1,0 36,0-36,0-1,0 0,0 37,0-37,43 37,-43-37,0 0,0 37,0-37,0 0,0 1,0-1,0 0,0 0,41 1,-41-1,0 0,0 1,0-1,0 0,0 1,0 0,0-1,42 0,-42 1,0-1,42 0,-42 0,0 1,0-1,0 0,0 1,42-37,-42 36,0 0,0 0,0 1,42-37,-42 36,0 0,42-36,-42 37,0-1,41 0,-41 0,0 1,0-1,43-36,-43 73,0-36,0-1,0 0,0-36</inkml:trace>
  <inkml:trace contextRef="#ctx0" brushRef="#br20" timeOffset="57495.6161">6793 4323,'0'36,"42"-36,-42 37,42-1,-1-36,-41 36,0 1,0-1,0 0,43-36,-43 37,0-1,0 0,0 0,0 1,42-37,-42 36,0 0,0 1,0-1,0 0,0 0,0 1,0-1,0 0,0 1,0-1,0 0,0 1,0 0,0-1,0 0,0 1,0-1,0 0,0 1,0-1,0 0,0 37,0-37,0 0,0 1,0-1,0 0,0 0,0 1,0 35,0-35,0-1,0 0,0 0,0 1,41 0,-41-1,0 1,0-1,42-36,-42 36,0 0,0 1,43-1,-43 0,0 1,41-1,-41 0,0 1,0-37</inkml:trace>
  <inkml:trace contextRef="#ctx0" brushRef="#br21" timeOffset="63247.2668">8679 5812,'0'-36,"42"-1,-42 1,0 0,43 36,-2-37,44-35,-2-1,1 1,-42 35,1 1,-43 0,41 36,-41-36,0-1,0 0,42 1,-42-1,41 1,-41-37,0 37,0 0,0 0,0-1,0 1,0 0,0-37,0 37,0 0,0-1,0 1,0 0,0-1,0 1,0 0,0-1,0 1,-41 0,41 0,-42 36,42-38,0 2,-41 0,41-1,-43 37,43-36,-42 0,42 0,0 36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5B0CE2-4109-4F3E-A039-5E7E9EFE1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3" r="11274"/>
          <a:stretch/>
        </p:blipFill>
        <p:spPr>
          <a:xfrm>
            <a:off x="5743435" y="-88162"/>
            <a:ext cx="6300118" cy="4613280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328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0EA3E5B-9AAF-4893-AF28-C5A83285F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73"/>
          <a:stretch/>
        </p:blipFill>
        <p:spPr>
          <a:xfrm>
            <a:off x="1359423" y="498517"/>
            <a:ext cx="3606057" cy="4632291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975BD-1BB2-4C65-BEBE-69D13E8E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GB" sz="4000" b="1">
                <a:latin typeface="Arial Rounded MT Bold" panose="020F0704030504030204" pitchFamily="34" charset="0"/>
              </a:rPr>
              <a:t>In their Shoes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C8F5-0C09-4D23-B40D-D902B36F2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>
                <a:latin typeface="Arial Narrow" panose="020B0606020202030204" pitchFamily="34" charset="0"/>
              </a:rPr>
              <a:t>It’s time you ? Equality </a:t>
            </a:r>
          </a:p>
        </p:txBody>
      </p:sp>
    </p:spTree>
    <p:extLst>
      <p:ext uri="{BB962C8B-B14F-4D97-AF65-F5344CB8AC3E}">
        <p14:creationId xmlns:p14="http://schemas.microsoft.com/office/powerpoint/2010/main" val="4028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4AA0-9469-4632-94D1-4F954C4CF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5" r="2485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DAF30-E1D4-4FD8-9FF0-59E15F9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B712-646E-4617-97C4-A674F4B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4302579" cy="363793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Gender equality levels vary in different countries.       Comparing the data sets extracted from various countries would not be enough to raise the awareness of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looking at the issues in different angle, representing the data in more attractive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divided into two main components:</a:t>
            </a:r>
          </a:p>
          <a:p>
            <a:pPr marL="0" indent="0">
              <a:buNone/>
            </a:pPr>
            <a:r>
              <a:rPr lang="en-GB" dirty="0"/>
              <a:t>1.Quiz</a:t>
            </a:r>
          </a:p>
          <a:p>
            <a:pPr marL="0" indent="0">
              <a:buNone/>
            </a:pPr>
            <a:r>
              <a:rPr lang="en-GB" dirty="0"/>
              <a:t>2.Game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248-A20D-426B-B44B-534ECDB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608094" cy="1320130"/>
          </a:xfrm>
        </p:spPr>
        <p:txBody>
          <a:bodyPr/>
          <a:lstStyle/>
          <a:p>
            <a:r>
              <a:rPr lang="en-GB" b="1" dirty="0">
                <a:latin typeface="Berlin Sans FB" panose="020E0602020502020306" pitchFamily="34" charset="0"/>
              </a:rPr>
              <a:t>               </a:t>
            </a:r>
            <a:r>
              <a:rPr lang="en-GB" b="1" dirty="0">
                <a:latin typeface="Arial Black" panose="020B0A04020102020204" pitchFamily="34" charset="0"/>
              </a:rPr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DDD-4611-4656-BE3F-CA1CFDF4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2004B-315F-4F19-AA78-FD0768157A48}"/>
              </a:ext>
            </a:extLst>
          </p:cNvPr>
          <p:cNvSpPr/>
          <p:nvPr/>
        </p:nvSpPr>
        <p:spPr>
          <a:xfrm>
            <a:off x="373816" y="2643158"/>
            <a:ext cx="2935704" cy="2935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Raise Awareness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E17A4E-0C66-4E05-B3E8-FFFCF1DEB9AE}"/>
              </a:ext>
            </a:extLst>
          </p:cNvPr>
          <p:cNvSpPr/>
          <p:nvPr/>
        </p:nvSpPr>
        <p:spPr>
          <a:xfrm>
            <a:off x="3862136" y="2354400"/>
            <a:ext cx="3296652" cy="322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Bigger Percentage of people participating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0E0E4-BACC-41F0-BE5D-6F4FA966B5B7}"/>
              </a:ext>
            </a:extLst>
          </p:cNvPr>
          <p:cNvSpPr/>
          <p:nvPr/>
        </p:nvSpPr>
        <p:spPr>
          <a:xfrm>
            <a:off x="8013032" y="2162342"/>
            <a:ext cx="3441032" cy="33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Contribute to better community and pass it to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3946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9188-05CD-472D-8836-648016E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Arial Black" panose="020B0A04020102020204" pitchFamily="34" charset="0"/>
              </a:rPr>
              <a:t>OUR APPROACH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48966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61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5944-983E-4C30-8E74-DF29A60C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Countries’ attributes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88151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751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833C-493E-4282-A03F-20E8A68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609601"/>
            <a:ext cx="3362960" cy="508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A58-F434-4020-B0B8-3849407C5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17601"/>
            <a:ext cx="10131425" cy="945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Making 3D models using JSON to represent the main obstacles in the game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flock of birds&#10;&#10;Description generated with very high confidence">
            <a:extLst>
              <a:ext uri="{FF2B5EF4-FFF2-40B4-BE49-F238E27FC236}">
                <a16:creationId xmlns:a16="http://schemas.microsoft.com/office/drawing/2014/main" id="{4107CBA0-A754-4F53-8100-3DE0E3B5E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73" r="50877" b="-376"/>
          <a:stretch/>
        </p:blipFill>
        <p:spPr>
          <a:xfrm>
            <a:off x="3796906" y="1502230"/>
            <a:ext cx="2301815" cy="186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C9D5E-CF0C-4082-8403-94876BAE598C}"/>
              </a:ext>
            </a:extLst>
          </p:cNvPr>
          <p:cNvSpPr txBox="1"/>
          <p:nvPr/>
        </p:nvSpPr>
        <p:spPr>
          <a:xfrm>
            <a:off x="1150342" y="1784646"/>
            <a:ext cx="5516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People’s unawareness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Drugs     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Money</a:t>
            </a:r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EC01B49-3322-4202-B8D3-1405EFF4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75" y="3651062"/>
            <a:ext cx="2205246" cy="1400572"/>
          </a:xfrm>
          <a:prstGeom prst="rect">
            <a:avLst/>
          </a:prstGeom>
        </p:spPr>
      </p:pic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54A2D993-0C39-4C0F-A557-394DABF59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81" y="5309705"/>
            <a:ext cx="1332434" cy="12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0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7454E-E6B7-438B-BA15-C5FB0184F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7"/>
          <a:stretch/>
        </p:blipFill>
        <p:spPr>
          <a:xfrm>
            <a:off x="5976589" y="1637"/>
            <a:ext cx="6242328" cy="4453029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82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3D61F4F-8487-4408-AB14-D0099AD85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46" t="5053" r="23741"/>
          <a:stretch/>
        </p:blipFill>
        <p:spPr>
          <a:xfrm>
            <a:off x="5782" y="10683"/>
            <a:ext cx="5308800" cy="5369215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FD9446-2326-40A5-92F5-6116E514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3991" y="5466298"/>
            <a:ext cx="4311373" cy="420855"/>
          </a:xfrm>
        </p:spPr>
        <p:txBody>
          <a:bodyPr>
            <a:normAutofit/>
          </a:bodyPr>
          <a:lstStyle/>
          <a:p>
            <a:r>
              <a:rPr lang="en-GB" b="1" dirty="0"/>
              <a:t>Wait for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2690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around each other&#10;&#10;Description generated with very high confidence">
            <a:extLst>
              <a:ext uri="{FF2B5EF4-FFF2-40B4-BE49-F238E27FC236}">
                <a16:creationId xmlns:a16="http://schemas.microsoft.com/office/drawing/2014/main" id="{3CE3E389-6145-436B-BE7F-91EB2D8D6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B6EEB-9606-4725-9F53-8A88BE62BC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73582-156A-431E-995F-9A2E171A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274" y="1964267"/>
            <a:ext cx="4193177" cy="3691950"/>
          </a:xfrm>
        </p:spPr>
        <p:txBody>
          <a:bodyPr>
            <a:normAutofit/>
          </a:bodyPr>
          <a:lstStyle/>
          <a:p>
            <a:r>
              <a:rPr lang="en-GB" b="1" dirty="0"/>
              <a:t>ASK 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CFAC-403D-46AE-A6BC-F89BA9550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14:cNvPr>
              <p14:cNvContentPartPr/>
              <p14:nvPr/>
            </p14:nvContentPartPr>
            <p14:xfrm>
              <a:off x="8085805" y="757576"/>
              <a:ext cx="3442165" cy="272040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924" y="745696"/>
                <a:ext cx="3465926" cy="27441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95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224</TotalTime>
  <Words>183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Narrow</vt:lpstr>
      <vt:lpstr>Arial Rounded MT Bold</vt:lpstr>
      <vt:lpstr>Berlin Sans FB</vt:lpstr>
      <vt:lpstr>Calibri</vt:lpstr>
      <vt:lpstr>Calibri Light</vt:lpstr>
      <vt:lpstr>Wingdings</vt:lpstr>
      <vt:lpstr>Celestial</vt:lpstr>
      <vt:lpstr>In their Shoes           </vt:lpstr>
      <vt:lpstr>Project description</vt:lpstr>
      <vt:lpstr>               OUR AIM</vt:lpstr>
      <vt:lpstr>OUR APPROACH</vt:lpstr>
      <vt:lpstr>Countries’ attributes </vt:lpstr>
      <vt:lpstr>Future Goals</vt:lpstr>
      <vt:lpstr>PowerPoint Presentation</vt:lpstr>
      <vt:lpstr>ASK 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their Shoes           </dc:title>
  <dc:creator>Denitsa Velichkova</dc:creator>
  <cp:lastModifiedBy>Denitsa Velichkova</cp:lastModifiedBy>
  <cp:revision>19</cp:revision>
  <dcterms:created xsi:type="dcterms:W3CDTF">2017-11-05T00:06:37Z</dcterms:created>
  <dcterms:modified xsi:type="dcterms:W3CDTF">2017-11-05T06:48:14Z</dcterms:modified>
</cp:coreProperties>
</file>