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992680" y="1567440"/>
            <a:ext cx="3648240" cy="291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9720" y="-8280"/>
            <a:ext cx="5133960" cy="5153400"/>
          </a:xfrm>
          <a:prstGeom prst="diagStripe">
            <a:avLst>
              <a:gd name="adj" fmla="val 5000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7200" y="1135080"/>
            <a:ext cx="3981960" cy="399672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5760" y="-2880"/>
            <a:ext cx="2291040" cy="229968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652680" y="588240"/>
            <a:ext cx="2299680" cy="229104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8C91260-5E2B-48BE-B6C0-BD18268F5B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16200000">
            <a:off x="0" y="3812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 flipH="1">
            <a:off x="228960" y="588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B2EA5CD-1468-44FF-924C-4703D90156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882880" y="322560"/>
            <a:ext cx="636876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Cyclops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074400" y="2381760"/>
            <a:ext cx="4987440" cy="179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Implementation of a web-plugin for vision disabled people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The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97440" y="100548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Internet has shifted more towards visual implementation and information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However not everyone can benefit from the modern customs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Some are actually put into more of a disadvantage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142" descr=""/>
          <p:cNvPicPr/>
          <p:nvPr/>
        </p:nvPicPr>
        <p:blipFill>
          <a:blip r:embed="rId1"/>
          <a:stretch/>
        </p:blipFill>
        <p:spPr>
          <a:xfrm>
            <a:off x="2139840" y="2349720"/>
            <a:ext cx="4863960" cy="27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The solution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297440" y="14000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Plugin for Chrome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Web pages easier to navigate for the visually impaired.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Making the live chat accessible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Shape 149" descr=""/>
          <p:cNvPicPr/>
          <p:nvPr/>
        </p:nvPicPr>
        <p:blipFill>
          <a:blip r:embed="rId1"/>
          <a:stretch/>
        </p:blipFill>
        <p:spPr>
          <a:xfrm>
            <a:off x="2990520" y="2655000"/>
            <a:ext cx="3162600" cy="236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Easier web page navigation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7440" y="10652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Parsing the content of the web page and then through an API returns a summarized version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Describes an image on the page to the user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Shape 156" descr=""/>
          <p:cNvPicPr/>
          <p:nvPr/>
        </p:nvPicPr>
        <p:blipFill>
          <a:blip r:embed="rId1"/>
          <a:stretch/>
        </p:blipFill>
        <p:spPr>
          <a:xfrm>
            <a:off x="0" y="2201040"/>
            <a:ext cx="4194000" cy="2711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066920" y="2870640"/>
            <a:ext cx="100440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Shape 158" descr=""/>
          <p:cNvPicPr/>
          <p:nvPr/>
        </p:nvPicPr>
        <p:blipFill>
          <a:blip r:embed="rId2"/>
          <a:stretch/>
        </p:blipFill>
        <p:spPr>
          <a:xfrm>
            <a:off x="4816080" y="2201040"/>
            <a:ext cx="4327560" cy="26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49560" y="38196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If you can’t see that doesn’t mean you can’t live chat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Intercom.com now available for our visually impaired friends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Reads the incoming messages to the user.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65" descr=""/>
          <p:cNvPicPr/>
          <p:nvPr/>
        </p:nvPicPr>
        <p:blipFill>
          <a:blip r:embed="rId1"/>
          <a:stretch/>
        </p:blipFill>
        <p:spPr>
          <a:xfrm>
            <a:off x="220320" y="2272680"/>
            <a:ext cx="1985400" cy="2699640"/>
          </a:xfrm>
          <a:prstGeom prst="rect">
            <a:avLst/>
          </a:prstGeom>
          <a:ln>
            <a:noFill/>
          </a:ln>
        </p:spPr>
      </p:pic>
      <p:pic>
        <p:nvPicPr>
          <p:cNvPr id="97" name="Shape 166" descr=""/>
          <p:cNvPicPr/>
          <p:nvPr/>
        </p:nvPicPr>
        <p:blipFill>
          <a:blip r:embed="rId2"/>
          <a:stretch/>
        </p:blipFill>
        <p:spPr>
          <a:xfrm>
            <a:off x="6811200" y="2372040"/>
            <a:ext cx="2237760" cy="2500920"/>
          </a:xfrm>
          <a:prstGeom prst="rect">
            <a:avLst/>
          </a:prstGeom>
          <a:ln>
            <a:noFill/>
          </a:ln>
        </p:spPr>
      </p:pic>
      <p:pic>
        <p:nvPicPr>
          <p:cNvPr id="98" name="Shape 167" descr=""/>
          <p:cNvPicPr/>
          <p:nvPr/>
        </p:nvPicPr>
        <p:blipFill>
          <a:blip r:embed="rId3"/>
          <a:stretch/>
        </p:blipFill>
        <p:spPr>
          <a:xfrm>
            <a:off x="2876760" y="2678400"/>
            <a:ext cx="326376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52640" y="21146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Time for a little demo of this bright creation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What lies ahead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Expanding to other browsers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Making a consistent solution across all live chats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client based solution that is swift and make end user convenient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85560" y="21146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Thank you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2017-11-05T09:52:25Z</dcterms:modified>
  <cp:revision>1</cp:revision>
  <dc:subject/>
  <dc:title/>
</cp:coreProperties>
</file>