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882750" y="322425"/>
            <a:ext cx="63690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Team 8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074375" y="2381875"/>
            <a:ext cx="4987800" cy="17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Implementation of a web-plugin for vision disabled people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0053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Internet has shifted more towards visual implementation and information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However not everyone can benefit from the modern customs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Some are actually put into more of a disadvantage </a:t>
            </a:r>
          </a:p>
        </p:txBody>
      </p:sp>
      <p:pic>
        <p:nvPicPr>
          <p:cNvPr descr="1867bnlbbpv9ijpg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13" y="2349600"/>
            <a:ext cx="4864174" cy="27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The solution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4001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Plugin for Chrome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Web pages easier to navigate for the visually impaired.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Making the live chat accessible</a:t>
            </a:r>
          </a:p>
        </p:txBody>
      </p:sp>
      <p:pic>
        <p:nvPicPr>
          <p:cNvPr descr="images.jpe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600" y="2654825"/>
            <a:ext cx="3162800" cy="2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Easier web page navigation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0651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Parsing the content of the web page and then through an API returns a summarized version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Describes an image on the page to the user</a:t>
            </a:r>
          </a:p>
        </p:txBody>
      </p:sp>
      <p:pic>
        <p:nvPicPr>
          <p:cNvPr descr="Screen_Shot_2017-11-05_at_07.18.14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0925"/>
            <a:ext cx="4194456" cy="27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066950" y="2870800"/>
            <a:ext cx="10047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FFFFFF"/>
                </a:solidFill>
              </a:rPr>
              <a:t>=&gt;</a:t>
            </a:r>
          </a:p>
        </p:txBody>
      </p:sp>
      <p:pic>
        <p:nvPicPr>
          <p:cNvPr descr="Screen_Shot_2017-11-05_at_07.24.23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125" y="2200925"/>
            <a:ext cx="4327875" cy="26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49650" y="3818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If you can’t see that doesn’t mean you can’t live chat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Intercom.com now available for our visually impaired friends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Reads the incoming messages to the user.</a:t>
            </a:r>
          </a:p>
        </p:txBody>
      </p:sp>
      <p:pic>
        <p:nvPicPr>
          <p:cNvPr descr="Screenshot from 2017-11-05 07-31-46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0" y="2272700"/>
            <a:ext cx="1985925" cy="27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_Shot_2017-11-05_at_07.37.37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250" y="2372157"/>
            <a:ext cx="2238175" cy="250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ex.jpeg"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6775" y="2678300"/>
            <a:ext cx="32639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Time for a little demo of this bright creation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What lies ahead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Expanding to other browsers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Making a consistent solution across all live chats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A client based solution that is swift and make end user convenient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85550" y="21147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