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3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4" r:id="rId9"/>
    <p:sldId id="263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39" d="100"/>
          <a:sy n="139" d="100"/>
        </p:scale>
        <p:origin x="17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3348021"/>
            <a:ext cx="6858000" cy="1231118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2770782"/>
            <a:ext cx="6858000" cy="565519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AA7C-79FC-A44C-BDA7-475C085AD384}" type="datetimeFigureOut">
              <a:rPr lang="en-US" smtClean="0"/>
              <a:t>11/5/17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9F90-471A-644E-9256-37E7B44754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275370"/>
            <a:ext cx="7886700" cy="61451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740569"/>
            <a:ext cx="7886700" cy="253480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889887"/>
            <a:ext cx="7885509" cy="511854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AA7C-79FC-A44C-BDA7-475C085AD384}" type="datetimeFigureOut">
              <a:rPr lang="en-US" smtClean="0"/>
              <a:t>11/5/17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2B2EA5CD-1468-44FF-924C-4703D9015657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265075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367049"/>
            <a:ext cx="7885509" cy="1126370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AA7C-79FC-A44C-BDA7-475C085AD384}" type="datetimeFigureOut">
              <a:rPr lang="en-US" smtClean="0"/>
              <a:t>11/5/17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2B2EA5CD-1468-44FF-924C-4703D9015657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273844"/>
            <a:ext cx="6977064" cy="2244678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3376297"/>
            <a:ext cx="7884318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AA7C-79FC-A44C-BDA7-475C085AD384}" type="datetimeFigureOut">
              <a:rPr lang="en-US" smtClean="0"/>
              <a:t>11/5/17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2B2EA5CD-1468-44FF-924C-4703D9015657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3283" y="59011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745226"/>
            <a:ext cx="7886700" cy="188387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637936"/>
            <a:ext cx="7885509" cy="855483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AA7C-79FC-A44C-BDA7-475C085AD384}" type="datetimeFigureOut">
              <a:rPr lang="en-US" smtClean="0"/>
              <a:t>11/5/17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2B2EA5CD-1468-44FF-924C-4703D9015657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414462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1928812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414462"/>
            <a:ext cx="2202181" cy="43219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1928812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414462"/>
            <a:ext cx="2199085" cy="43219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1928812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AA7C-79FC-A44C-BDA7-475C085AD384}" type="datetimeFigureOut">
              <a:rPr lang="en-US" smtClean="0"/>
              <a:t>11/5/17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2B2EA5CD-1468-44FF-924C-4703D9015657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3223127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1692266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3655324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3223127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1692266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3655323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3223127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1692266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3655322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AA7C-79FC-A44C-BDA7-475C085AD384}" type="datetimeFigureOut">
              <a:rPr lang="en-US" smtClean="0"/>
              <a:t>11/5/17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2B2EA5CD-1468-44FF-924C-4703D9015657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AA7C-79FC-A44C-BDA7-475C085AD384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2B2EA5CD-1468-44FF-924C-4703D9015657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AA7C-79FC-A44C-BDA7-475C085AD384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2B2EA5CD-1468-44FF-924C-4703D9015657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AA7C-79FC-A44C-BDA7-475C085AD384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2B2EA5CD-1468-44FF-924C-4703D9015657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3348021"/>
            <a:ext cx="6858000" cy="1231118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2770256"/>
            <a:ext cx="6858000" cy="565519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AA7C-79FC-A44C-BDA7-475C085AD384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2B2EA5CD-1468-44FF-924C-4703D9015657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369219"/>
            <a:ext cx="3768912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369219"/>
            <a:ext cx="377547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AA7C-79FC-A44C-BDA7-475C085AD384}" type="datetimeFigureOut">
              <a:rPr lang="en-US" smtClean="0"/>
              <a:t>11/5/17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2B2EA5CD-1468-44FF-924C-4703D9015657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260872"/>
            <a:ext cx="3768912" cy="617934"/>
          </a:xfrm>
        </p:spPr>
        <p:txBody>
          <a:bodyPr anchor="b"/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1878806"/>
            <a:ext cx="3768912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260872"/>
            <a:ext cx="3776661" cy="61793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1878806"/>
            <a:ext cx="377666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AA7C-79FC-A44C-BDA7-475C085AD384}" type="datetimeFigureOut">
              <a:rPr lang="en-US" smtClean="0"/>
              <a:t>11/5/17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2B2EA5CD-1468-44FF-924C-4703D9015657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AA7C-79FC-A44C-BDA7-475C085AD384}" type="datetimeFigureOut">
              <a:rPr lang="en-US" smtClean="0"/>
              <a:t>11/5/17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9F90-471A-644E-9256-37E7B44754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AA7C-79FC-A44C-BDA7-475C085AD384}" type="datetimeFigureOut">
              <a:rPr lang="en-US" smtClean="0"/>
              <a:t>11/5/17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2B2EA5CD-1468-44FF-924C-4703D9015657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1543050"/>
            <a:ext cx="2739019" cy="2858691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AA7C-79FC-A44C-BDA7-475C085AD384}" type="datetimeFigureOut">
              <a:rPr lang="en-US" smtClean="0"/>
              <a:t>11/5/17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2B2EA5CD-1468-44FF-924C-4703D9015657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1543050"/>
            <a:ext cx="2739019" cy="2858691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AA7C-79FC-A44C-BDA7-475C085AD384}" type="datetimeFigureOut">
              <a:rPr lang="en-US" smtClean="0"/>
              <a:t>11/5/17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2B2EA5CD-1468-44FF-924C-4703D9015657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369219"/>
            <a:ext cx="767535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E667AA7C-79FC-A44C-BDA7-475C085AD384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>
              <a:lnSpc>
                <a:spcPct val="100000"/>
              </a:lnSpc>
            </a:pPr>
            <a:fld id="{2B2EA5CD-1468-44FF-924C-4703D9015657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487670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  <p:sldLayoutId id="2147484013" r:id="rId10"/>
    <p:sldLayoutId id="2147484014" r:id="rId11"/>
    <p:sldLayoutId id="2147484015" r:id="rId12"/>
    <p:sldLayoutId id="2147484016" r:id="rId13"/>
    <p:sldLayoutId id="2147484017" r:id="rId14"/>
    <p:sldLayoutId id="2147484018" r:id="rId15"/>
    <p:sldLayoutId id="2147484019" r:id="rId16"/>
    <p:sldLayoutId id="2147484020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3296656" y="1558501"/>
            <a:ext cx="6368760" cy="15786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charset="0"/>
                <a:ea typeface="Arial" charset="0"/>
                <a:cs typeface="Arial" charset="0"/>
              </a:rPr>
              <a:t>Cyclops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3296656" y="2169526"/>
            <a:ext cx="4987440" cy="17924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Accessibility tool for</a:t>
            </a:r>
          </a:p>
          <a:p>
            <a:pPr>
              <a:lnSpc>
                <a:spcPct val="100000"/>
              </a:lnSpc>
            </a:pPr>
            <a:r>
              <a:rPr lang="en-US" sz="3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Chrome. </a:t>
            </a:r>
            <a:r>
              <a:rPr lang="en-US" sz="3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336" y="1819026"/>
            <a:ext cx="1144560" cy="1144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1052460" y="30708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charset="0"/>
                <a:ea typeface="Arial" charset="0"/>
                <a:cs typeface="Arial" charset="0"/>
              </a:rPr>
              <a:t>The problem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1160280" y="968904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Lato"/>
              <a:buChar char="●"/>
            </a:pP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charset="0"/>
                <a:ea typeface="Arial" charset="0"/>
                <a:cs typeface="Arial" charset="0"/>
              </a:rPr>
              <a:t>Internet has shifted more towards visual implementation and information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  <a:ea typeface="Arial" charset="0"/>
              <a:cs typeface="Arial" charset="0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Lato"/>
              <a:buChar char="●"/>
            </a:pP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charset="0"/>
                <a:ea typeface="Arial" charset="0"/>
                <a:cs typeface="Arial" charset="0"/>
              </a:rPr>
              <a:t>However not everyone can benefit from the modern customs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  <a:ea typeface="Arial" charset="0"/>
              <a:cs typeface="Arial" charset="0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Lato"/>
              <a:buChar char="●"/>
            </a:pP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charset="0"/>
                <a:ea typeface="Arial" charset="0"/>
                <a:cs typeface="Arial" charset="0"/>
              </a:rPr>
              <a:t>Some are actually put into more of a disadvantage 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5" name="Shape 142"/>
          <p:cNvPicPr/>
          <p:nvPr/>
        </p:nvPicPr>
        <p:blipFill>
          <a:blip r:embed="rId2"/>
          <a:stretch/>
        </p:blipFill>
        <p:spPr>
          <a:xfrm>
            <a:off x="2139840" y="2349720"/>
            <a:ext cx="4863960" cy="2735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052460" y="31572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charset="0"/>
                <a:ea typeface="Arial" charset="0"/>
                <a:cs typeface="Arial" charset="0"/>
              </a:rPr>
              <a:t>The solution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1052460" y="122940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Lato"/>
              <a:buChar char="●"/>
            </a:pP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charset="0"/>
                <a:ea typeface="Arial" charset="0"/>
                <a:cs typeface="Arial" charset="0"/>
              </a:rPr>
              <a:t>Plugin for Chrome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  <a:ea typeface="Arial" charset="0"/>
              <a:cs typeface="Arial" charset="0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Lato"/>
              <a:buChar char="●"/>
            </a:pP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charset="0"/>
                <a:ea typeface="Arial" charset="0"/>
                <a:cs typeface="Arial" charset="0"/>
              </a:rPr>
              <a:t>Web pages easier to navigate for the visually impaired.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  <a:ea typeface="Arial" charset="0"/>
              <a:cs typeface="Arial" charset="0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Lato"/>
              <a:buChar char="●"/>
            </a:pP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charset="0"/>
                <a:ea typeface="Arial" charset="0"/>
                <a:cs typeface="Arial" charset="0"/>
              </a:rPr>
              <a:t>Making the live chat accessible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8" name="Shape 149"/>
          <p:cNvPicPr/>
          <p:nvPr/>
        </p:nvPicPr>
        <p:blipFill>
          <a:blip r:embed="rId2"/>
          <a:stretch/>
        </p:blipFill>
        <p:spPr>
          <a:xfrm>
            <a:off x="2990520" y="2572704"/>
            <a:ext cx="3162600" cy="2368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980883" y="2072639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charset="0"/>
                <a:ea typeface="Arial" charset="0"/>
                <a:cs typeface="Arial" charset="0"/>
              </a:rPr>
              <a:t>Demo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charset="0"/>
                <a:ea typeface="Arial" charset="0"/>
                <a:cs typeface="Arial" charset="0"/>
              </a:rPr>
              <a:t>Easier web page navigation 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1297440" y="10652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Lato"/>
              <a:buChar char="●"/>
            </a:pP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charset="0"/>
                <a:ea typeface="Arial" charset="0"/>
                <a:cs typeface="Arial" charset="0"/>
              </a:rPr>
              <a:t>Parsing the content of the web page and then through an API returns a summarized version 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  <a:ea typeface="Arial" charset="0"/>
              <a:cs typeface="Arial" charset="0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Lato"/>
              <a:buChar char="●"/>
            </a:pP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charset="0"/>
                <a:ea typeface="Arial" charset="0"/>
                <a:cs typeface="Arial" charset="0"/>
              </a:rPr>
              <a:t>Describes an image on the page to the user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91" name="Shape 156"/>
          <p:cNvPicPr/>
          <p:nvPr/>
        </p:nvPicPr>
        <p:blipFill>
          <a:blip r:embed="rId2"/>
          <a:stretch/>
        </p:blipFill>
        <p:spPr>
          <a:xfrm>
            <a:off x="0" y="2201040"/>
            <a:ext cx="4194000" cy="271152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4066920" y="2870640"/>
            <a:ext cx="1004400" cy="84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=&gt;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Shape 158"/>
          <p:cNvPicPr/>
          <p:nvPr/>
        </p:nvPicPr>
        <p:blipFill>
          <a:blip r:embed="rId3"/>
          <a:stretch/>
        </p:blipFill>
        <p:spPr>
          <a:xfrm>
            <a:off x="4816080" y="2201040"/>
            <a:ext cx="4327560" cy="2608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288665" y="2288252"/>
            <a:ext cx="2079777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400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charset="0"/>
                <a:ea typeface="Arial" charset="0"/>
                <a:cs typeface="Arial" charset="0"/>
              </a:rPr>
              <a:t>Accessible live chats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686" y="-282817"/>
            <a:ext cx="6721314" cy="54263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0" y="1299096"/>
            <a:ext cx="914400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charset="0"/>
                <a:ea typeface="Arial" charset="0"/>
                <a:cs typeface="Arial" charset="0"/>
              </a:rPr>
              <a:t>Future developments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1297440" y="1969776"/>
            <a:ext cx="7038720" cy="1541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Lato"/>
              <a:buChar char="●"/>
            </a:pPr>
            <a:r>
              <a:rPr 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charset="0"/>
                <a:ea typeface="Arial" charset="0"/>
                <a:cs typeface="Arial" charset="0"/>
              </a:rPr>
              <a:t>Cross-browser support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  <a:ea typeface="Arial" charset="0"/>
              <a:cs typeface="Arial" charset="0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Lato"/>
              <a:buChar char="●"/>
            </a:pP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charset="0"/>
                <a:ea typeface="Arial" charset="0"/>
                <a:cs typeface="Arial" charset="0"/>
              </a:rPr>
              <a:t>Making a consistent solution across all live chats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  <a:ea typeface="Arial" charset="0"/>
              <a:cs typeface="Arial" charset="0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Lato"/>
              <a:buChar char="●"/>
            </a:pP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charset="0"/>
                <a:ea typeface="Arial" charset="0"/>
                <a:cs typeface="Arial" charset="0"/>
              </a:rPr>
              <a:t>A client based solution that is swift and make end user convenient 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932" y="0"/>
            <a:ext cx="668506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99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1285560" y="21146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Thank you 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41</TotalTime>
  <Words>115</Words>
  <Application>Microsoft Macintosh PowerPoint</Application>
  <PresentationFormat>On-screen Show (16:9)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Corbel</vt:lpstr>
      <vt:lpstr>Lato</vt:lpstr>
      <vt:lpstr>Montserrat</vt:lpstr>
      <vt:lpstr>Times New Roman</vt:lpstr>
      <vt:lpstr>Arial</vt:lpstr>
      <vt:lpstr>Depth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Adam Hirst (Student)</cp:lastModifiedBy>
  <cp:revision>5</cp:revision>
  <dcterms:modified xsi:type="dcterms:W3CDTF">2017-11-05T11:24:34Z</dcterms:modified>
  <dc:language>en-US</dc:language>
</cp:coreProperties>
</file>