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lker" initials="S" lastIdx="1" clrIdx="0">
    <p:extLst>
      <p:ext uri="{19B8F6BF-5375-455C-9EA6-DF929625EA0E}">
        <p15:presenceInfo xmlns:p15="http://schemas.microsoft.com/office/powerpoint/2012/main" userId="Stal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C4C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23672-4E4C-4080-8502-29E38DE11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Wallhaven app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3A8BD0-4C10-4D75-B69E-8B8E9B4FB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для поиска и просмотра картинок с</a:t>
            </a:r>
          </a:p>
          <a:p>
            <a:r>
              <a:rPr lang="en-US" i="1" dirty="0"/>
              <a:t>wallhaven.cc</a:t>
            </a:r>
          </a:p>
          <a:p>
            <a:r>
              <a:rPr lang="en-US" sz="1300" dirty="0"/>
              <a:t>The best wallpapers on the Net!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50380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BE3C-31A1-48E9-866C-CC54A39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30" y="4629150"/>
            <a:ext cx="1244600" cy="2228850"/>
          </a:xfrm>
        </p:spPr>
        <p:txBody>
          <a:bodyPr vert="vert270"/>
          <a:lstStyle/>
          <a:p>
            <a:r>
              <a:rPr lang="ru-RU" dirty="0"/>
              <a:t>Макеты</a:t>
            </a:r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F7869CE7-40EC-49BA-B0CD-F75C6A866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993" y="0"/>
            <a:ext cx="8017974" cy="6858000"/>
          </a:xfrm>
        </p:spPr>
      </p:pic>
    </p:spTree>
    <p:extLst>
      <p:ext uri="{BB962C8B-B14F-4D97-AF65-F5344CB8AC3E}">
        <p14:creationId xmlns:p14="http://schemas.microsoft.com/office/powerpoint/2010/main" val="171434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BE3C-31A1-48E9-866C-CC54A39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60" y="4629150"/>
            <a:ext cx="1244600" cy="2228850"/>
          </a:xfrm>
        </p:spPr>
        <p:txBody>
          <a:bodyPr vert="vert270">
            <a:normAutofit/>
          </a:bodyPr>
          <a:lstStyle/>
          <a:p>
            <a:r>
              <a:rPr lang="ru-RU" dirty="0"/>
              <a:t>Живьем</a:t>
            </a:r>
            <a:br>
              <a:rPr lang="ru-RU" dirty="0"/>
            </a:br>
            <a:r>
              <a:rPr lang="en-US" sz="1800" dirty="0"/>
              <a:t>just in case…</a:t>
            </a:r>
            <a:endParaRPr lang="ru-RU" sz="1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9F869B-CCFA-453D-A60B-D1781BA7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47" y="144216"/>
            <a:ext cx="2894330" cy="64318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92FED5-C3FF-4771-8515-FAD77B7A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1" y="144216"/>
            <a:ext cx="2894330" cy="64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BE3C-31A1-48E9-866C-CC54A39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65" y="3977640"/>
            <a:ext cx="1244600" cy="2880360"/>
          </a:xfrm>
        </p:spPr>
        <p:txBody>
          <a:bodyPr vert="vert270"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6D034F-502F-4F11-8C07-BD63C60C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597" y="535022"/>
            <a:ext cx="2020111" cy="2046051"/>
          </a:xfrm>
        </p:spPr>
        <p:txBody>
          <a:bodyPr/>
          <a:lstStyle/>
          <a:p>
            <a:r>
              <a:rPr lang="en-US" dirty="0"/>
              <a:t>Hilt</a:t>
            </a:r>
          </a:p>
          <a:p>
            <a:r>
              <a:rPr lang="en-US" dirty="0"/>
              <a:t>Room</a:t>
            </a:r>
          </a:p>
          <a:p>
            <a:r>
              <a:rPr lang="en-US" dirty="0"/>
              <a:t>Retrofit</a:t>
            </a:r>
          </a:p>
          <a:p>
            <a:r>
              <a:rPr lang="en-US" dirty="0"/>
              <a:t>Navigation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4A709B-F2E9-46A8-9DD1-A5C32E8C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8" y="0"/>
            <a:ext cx="6539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BE3C-31A1-48E9-866C-CC54A39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30" y="899160"/>
            <a:ext cx="1244600" cy="5958840"/>
          </a:xfrm>
        </p:spPr>
        <p:txBody>
          <a:bodyPr vert="vert270">
            <a:normAutofit/>
          </a:bodyPr>
          <a:lstStyle/>
          <a:p>
            <a:r>
              <a:rPr lang="ru-RU" dirty="0"/>
              <a:t>Недоделки и проблемы</a:t>
            </a:r>
            <a:br>
              <a:rPr lang="ru-RU" dirty="0"/>
            </a:br>
            <a:r>
              <a:rPr lang="ru-RU" sz="2000" dirty="0"/>
              <a:t>Понять и простить…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39A028-2679-474E-B89F-50F0513B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780" y="824230"/>
            <a:ext cx="8732520" cy="5621020"/>
          </a:xfrm>
        </p:spPr>
        <p:txBody>
          <a:bodyPr>
            <a:normAutofit/>
          </a:bodyPr>
          <a:lstStyle/>
          <a:p>
            <a:r>
              <a:rPr lang="ru-RU" dirty="0"/>
              <a:t>Недоделки</a:t>
            </a:r>
          </a:p>
          <a:p>
            <a:pPr lvl="1"/>
            <a:r>
              <a:rPr lang="ru-RU" dirty="0"/>
              <a:t>Не сделана вся часть относящаяся к тестированию</a:t>
            </a:r>
          </a:p>
          <a:p>
            <a:pPr lvl="1"/>
            <a:r>
              <a:rPr lang="ru-RU" dirty="0"/>
              <a:t>Идея сделать и на</a:t>
            </a:r>
            <a:r>
              <a:rPr lang="en-US" dirty="0"/>
              <a:t> fragment </a:t>
            </a:r>
            <a:r>
              <a:rPr lang="ru-RU" dirty="0"/>
              <a:t>и на </a:t>
            </a:r>
            <a:r>
              <a:rPr lang="en-US" dirty="0"/>
              <a:t>compose </a:t>
            </a:r>
            <a:r>
              <a:rPr lang="ru-RU" dirty="0"/>
              <a:t>потерпела фиаско</a:t>
            </a:r>
          </a:p>
          <a:p>
            <a:pPr lvl="1"/>
            <a:endParaRPr lang="ru-RU" dirty="0"/>
          </a:p>
          <a:p>
            <a:r>
              <a:rPr lang="ru-RU" dirty="0"/>
              <a:t>Проблемы</a:t>
            </a:r>
          </a:p>
          <a:p>
            <a:pPr lvl="1"/>
            <a:r>
              <a:rPr lang="ru-RU" dirty="0"/>
              <a:t>Архитектура оставляет желать лучшего</a:t>
            </a:r>
            <a:endParaRPr lang="en-US" dirty="0"/>
          </a:p>
          <a:p>
            <a:pPr lvl="1"/>
            <a:r>
              <a:rPr lang="ru-RU" dirty="0"/>
              <a:t>Щедрое количество костылей в реализации</a:t>
            </a:r>
          </a:p>
          <a:p>
            <a:pPr lvl="1"/>
            <a:r>
              <a:rPr lang="ru-RU" dirty="0"/>
              <a:t>Обилие !! в коде, чего явно быть не должно в таких масштабах</a:t>
            </a:r>
          </a:p>
          <a:p>
            <a:endParaRPr lang="ru-RU" dirty="0"/>
          </a:p>
          <a:p>
            <a:r>
              <a:rPr lang="ru-RU" dirty="0"/>
              <a:t>Известные ошибки</a:t>
            </a:r>
          </a:p>
          <a:p>
            <a:pPr lvl="1"/>
            <a:r>
              <a:rPr lang="ru-RU" dirty="0"/>
              <a:t>Картинки в гриде некорректно масштабируются</a:t>
            </a:r>
          </a:p>
          <a:p>
            <a:pPr lvl="1"/>
            <a:r>
              <a:rPr lang="ru-RU" dirty="0"/>
              <a:t>Не совсем правильно работает навигация</a:t>
            </a:r>
          </a:p>
          <a:p>
            <a:pPr lvl="1"/>
            <a:r>
              <a:rPr lang="ru-RU" dirty="0"/>
              <a:t>Загрузка картинок (особенно больших) </a:t>
            </a:r>
            <a:r>
              <a:rPr lang="ru-RU"/>
              <a:t>вешает интерфейс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98D6D-4D68-4021-88A5-DE1C3CAE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5" y="3228339"/>
            <a:ext cx="266701" cy="2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23672-4E4C-4080-8502-29E38DE1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880" y="4213860"/>
            <a:ext cx="5379276" cy="1235637"/>
          </a:xfrm>
        </p:spPr>
        <p:txBody>
          <a:bodyPr/>
          <a:lstStyle/>
          <a:p>
            <a:r>
              <a:rPr lang="en-US" sz="5400" cap="none" dirty="0"/>
              <a:t>That's all folks!</a:t>
            </a:r>
            <a:endParaRPr lang="ru-RU" sz="5400" cap="none" dirty="0"/>
          </a:p>
        </p:txBody>
      </p:sp>
    </p:spTree>
    <p:extLst>
      <p:ext uri="{BB962C8B-B14F-4D97-AF65-F5344CB8AC3E}">
        <p14:creationId xmlns:p14="http://schemas.microsoft.com/office/powerpoint/2010/main" val="155570471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69</TotalTime>
  <Words>104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Уголки</vt:lpstr>
      <vt:lpstr>Wallhaven app</vt:lpstr>
      <vt:lpstr>Макеты</vt:lpstr>
      <vt:lpstr>Живьем just in case…</vt:lpstr>
      <vt:lpstr>Архитектура</vt:lpstr>
      <vt:lpstr>Недоделки и проблемы Понять и простить…</vt:lpstr>
      <vt:lpstr>That's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Wallhaven app</dc:title>
  <dc:creator>Stalker</dc:creator>
  <cp:lastModifiedBy>Stalker</cp:lastModifiedBy>
  <cp:revision>9</cp:revision>
  <dcterms:created xsi:type="dcterms:W3CDTF">2024-04-02T09:42:56Z</dcterms:created>
  <dcterms:modified xsi:type="dcterms:W3CDTF">2024-04-02T12:02:48Z</dcterms:modified>
</cp:coreProperties>
</file>