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9" r:id="rId5"/>
    <p:sldId id="258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70" r:id="rId14"/>
    <p:sldId id="271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F5FB-4655-4DA0-9413-200E81119C82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862-4A7C-4B8D-A9BE-9648A9388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9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F5FB-4655-4DA0-9413-200E81119C82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862-4A7C-4B8D-A9BE-9648A9388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5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F5FB-4655-4DA0-9413-200E81119C82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862-4A7C-4B8D-A9BE-9648A9388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8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F5FB-4655-4DA0-9413-200E81119C82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862-4A7C-4B8D-A9BE-9648A9388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F5FB-4655-4DA0-9413-200E81119C82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862-4A7C-4B8D-A9BE-9648A9388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9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F5FB-4655-4DA0-9413-200E81119C82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862-4A7C-4B8D-A9BE-9648A9388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6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F5FB-4655-4DA0-9413-200E81119C82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862-4A7C-4B8D-A9BE-9648A9388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83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F5FB-4655-4DA0-9413-200E81119C82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862-4A7C-4B8D-A9BE-9648A9388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4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F5FB-4655-4DA0-9413-200E81119C82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862-4A7C-4B8D-A9BE-9648A9388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9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F5FB-4655-4DA0-9413-200E81119C82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862-4A7C-4B8D-A9BE-9648A9388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5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F5FB-4655-4DA0-9413-200E81119C82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862-4A7C-4B8D-A9BE-9648A9388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F5FB-4655-4DA0-9413-200E81119C82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3862-4A7C-4B8D-A9BE-9648A9388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3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스크립트언어실습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화면설계서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2402110363 </a:t>
            </a:r>
            <a:r>
              <a:rPr lang="ko-KR" altLang="en-US" dirty="0" smtClean="0"/>
              <a:t>이동민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2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89523" y="82684"/>
            <a:ext cx="360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회원가입 완료 페이지</a:t>
            </a:r>
            <a:endParaRPr lang="en-US" altLang="ko-KR" sz="1200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9" r="15628"/>
          <a:stretch/>
        </p:blipFill>
        <p:spPr>
          <a:xfrm>
            <a:off x="0" y="82684"/>
            <a:ext cx="8304169" cy="6753796"/>
          </a:xfrm>
        </p:spPr>
      </p:pic>
      <p:sp>
        <p:nvSpPr>
          <p:cNvPr id="10" name="타원 9"/>
          <p:cNvSpPr/>
          <p:nvPr/>
        </p:nvSpPr>
        <p:spPr>
          <a:xfrm>
            <a:off x="622329" y="235460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216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89523" y="82684"/>
            <a:ext cx="360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기업소개 페이지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메뉴바에서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‘Story’ </a:t>
            </a:r>
            <a:r>
              <a:rPr lang="ko-KR" altLang="en-US" sz="1200" dirty="0" smtClean="0"/>
              <a:t>혹은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기업소개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해당 페이지로 이동</a:t>
            </a:r>
            <a:endParaRPr lang="en-US" altLang="ko-KR" sz="1200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4" r="13868"/>
          <a:stretch/>
        </p:blipFill>
        <p:spPr>
          <a:xfrm>
            <a:off x="236237" y="257781"/>
            <a:ext cx="8210609" cy="6288933"/>
          </a:xfrm>
        </p:spPr>
      </p:pic>
      <p:sp>
        <p:nvSpPr>
          <p:cNvPr id="10" name="타원 9"/>
          <p:cNvSpPr/>
          <p:nvPr/>
        </p:nvSpPr>
        <p:spPr>
          <a:xfrm>
            <a:off x="2149571" y="948445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642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89523" y="82684"/>
            <a:ext cx="3602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주제별 </a:t>
            </a:r>
            <a:r>
              <a:rPr lang="ko-KR" altLang="en-US" sz="1600" dirty="0" err="1" smtClean="0"/>
              <a:t>제품찾기</a:t>
            </a:r>
            <a:r>
              <a:rPr lang="ko-KR" altLang="en-US" sz="1600" dirty="0" smtClean="0"/>
              <a:t> 페이지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메뉴바에서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</a:t>
            </a:r>
            <a:r>
              <a:rPr lang="ko-KR" altLang="en-US" sz="1200" dirty="0" err="1" smtClean="0"/>
              <a:t>영양소별</a:t>
            </a:r>
            <a:r>
              <a:rPr lang="ko-KR" altLang="en-US" sz="1200" dirty="0" smtClean="0"/>
              <a:t> 찾기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혹은 하위메뉴를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해당 페이지로 이동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‘</a:t>
            </a:r>
            <a:r>
              <a:rPr lang="ko-KR" altLang="en-US" sz="1200" dirty="0" err="1" smtClean="0"/>
              <a:t>목적별</a:t>
            </a:r>
            <a:r>
              <a:rPr lang="ko-KR" altLang="en-US" sz="1200" dirty="0" smtClean="0"/>
              <a:t> 찾기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검색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을 통한 제품 </a:t>
            </a:r>
            <a:r>
              <a:rPr lang="ko-KR" altLang="en-US" sz="1200" dirty="0" err="1" smtClean="0"/>
              <a:t>찾기시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페이지의 형태와 상동</a:t>
            </a:r>
            <a:endParaRPr lang="en-US" altLang="ko-KR" sz="1200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0" r="17560"/>
          <a:stretch/>
        </p:blipFill>
        <p:spPr>
          <a:xfrm>
            <a:off x="291829" y="82684"/>
            <a:ext cx="7850222" cy="6575898"/>
          </a:xfrm>
        </p:spPr>
      </p:pic>
      <p:sp>
        <p:nvSpPr>
          <p:cNvPr id="10" name="타원 9"/>
          <p:cNvSpPr/>
          <p:nvPr/>
        </p:nvSpPr>
        <p:spPr>
          <a:xfrm>
            <a:off x="1970656" y="764666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535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89523" y="82684"/>
            <a:ext cx="3602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제품상세 페이지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구매 사이트 링크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해당 링크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해당 제품의 구매 가능 페이지로 이동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제품 이미지</a:t>
            </a:r>
            <a:endParaRPr lang="en-US" altLang="ko-KR" sz="1200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r="17766"/>
          <a:stretch/>
        </p:blipFill>
        <p:spPr>
          <a:xfrm>
            <a:off x="262647" y="82683"/>
            <a:ext cx="8041522" cy="6711011"/>
          </a:xfrm>
        </p:spPr>
      </p:pic>
      <p:sp>
        <p:nvSpPr>
          <p:cNvPr id="10" name="타원 9"/>
          <p:cNvSpPr/>
          <p:nvPr/>
        </p:nvSpPr>
        <p:spPr>
          <a:xfrm>
            <a:off x="2052295" y="763619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3667086" y="2427037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2440836" y="3588854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96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89523" y="82684"/>
            <a:ext cx="360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리뷰작성 페이지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혹은 제품상세페이지에 위치할 리뷰작성 버튼 </a:t>
            </a:r>
            <a:r>
              <a:rPr lang="ko-KR" altLang="en-US" sz="1200" dirty="0" err="1" smtClean="0"/>
              <a:t>클릭시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해당 페이지로 이동</a:t>
            </a:r>
            <a:endParaRPr lang="en-US" altLang="ko-KR" sz="1200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4" r="17263"/>
          <a:stretch/>
        </p:blipFill>
        <p:spPr>
          <a:xfrm>
            <a:off x="415038" y="82684"/>
            <a:ext cx="7889131" cy="6645827"/>
          </a:xfrm>
        </p:spPr>
      </p:pic>
      <p:sp>
        <p:nvSpPr>
          <p:cNvPr id="10" name="타원 9"/>
          <p:cNvSpPr/>
          <p:nvPr/>
        </p:nvSpPr>
        <p:spPr>
          <a:xfrm>
            <a:off x="2081477" y="773347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45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89523" y="82684"/>
            <a:ext cx="3602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공지사항 페이지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‘FAQ’ </a:t>
            </a:r>
            <a:r>
              <a:rPr lang="ko-KR" altLang="en-US" sz="1200" dirty="0" smtClean="0"/>
              <a:t>페이지의 형태와 상동</a:t>
            </a:r>
            <a:endParaRPr lang="en-US" altLang="ko-KR" sz="1200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1" r="15880"/>
          <a:stretch/>
        </p:blipFill>
        <p:spPr>
          <a:xfrm>
            <a:off x="377752" y="189687"/>
            <a:ext cx="7926417" cy="6411597"/>
          </a:xfrm>
        </p:spPr>
      </p:pic>
      <p:sp>
        <p:nvSpPr>
          <p:cNvPr id="10" name="타원 9"/>
          <p:cNvSpPr/>
          <p:nvPr/>
        </p:nvSpPr>
        <p:spPr>
          <a:xfrm>
            <a:off x="2120389" y="851083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79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89523" y="82684"/>
            <a:ext cx="36024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오류내용 체크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버튼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중복 체크 가능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제출 버튼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해당 페이지 스크롤 시 제출 버튼이 위치해 있음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버튼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제출을 완료하였습니다</a:t>
            </a:r>
            <a:r>
              <a:rPr lang="en-US" altLang="ko-KR" sz="1200" dirty="0" smtClean="0"/>
              <a:t>.’ </a:t>
            </a:r>
            <a:r>
              <a:rPr lang="ko-KR" altLang="en-US" sz="1200" dirty="0" smtClean="0"/>
              <a:t>라는 메시지 출력</a:t>
            </a:r>
            <a:endParaRPr lang="en-US" altLang="ko-KR" sz="1200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3" r="18520"/>
          <a:stretch/>
        </p:blipFill>
        <p:spPr>
          <a:xfrm>
            <a:off x="578295" y="82684"/>
            <a:ext cx="7725874" cy="6697495"/>
          </a:xfrm>
        </p:spPr>
      </p:pic>
      <p:sp>
        <p:nvSpPr>
          <p:cNvPr id="10" name="타원 9"/>
          <p:cNvSpPr/>
          <p:nvPr/>
        </p:nvSpPr>
        <p:spPr>
          <a:xfrm>
            <a:off x="4441232" y="2514598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4863588" y="5407927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10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89523" y="82684"/>
            <a:ext cx="36024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마이페이지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메인 페이지에서 로그인 후 해당 버튼 </a:t>
            </a:r>
            <a:r>
              <a:rPr lang="ko-KR" altLang="en-US" sz="1200" dirty="0" err="1" smtClean="0"/>
              <a:t>클릭시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상단 메뉴의 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고객 페이지</a:t>
            </a:r>
            <a:r>
              <a:rPr lang="en-US" altLang="ko-KR" sz="1200" dirty="0" smtClean="0"/>
              <a:t>’, </a:t>
            </a:r>
            <a:r>
              <a:rPr lang="ko-KR" altLang="en-US" sz="1200" dirty="0" smtClean="0"/>
              <a:t>하위 메뉴의 </a:t>
            </a:r>
            <a:r>
              <a:rPr lang="en-US" altLang="ko-KR" sz="1200" dirty="0" smtClean="0"/>
              <a:t>‘</a:t>
            </a:r>
            <a:r>
              <a:rPr lang="en-US" altLang="ko-KR" sz="1200" dirty="0" err="1" smtClean="0"/>
              <a:t>MyPage</a:t>
            </a:r>
            <a:r>
              <a:rPr lang="en-US" altLang="ko-KR" sz="1200" dirty="0" smtClean="0"/>
              <a:t>’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해당 페이지로 이동</a:t>
            </a:r>
            <a:endParaRPr lang="en-US" altLang="ko-KR" sz="1200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9" r="16893"/>
          <a:stretch/>
        </p:blipFill>
        <p:spPr>
          <a:xfrm>
            <a:off x="496109" y="165366"/>
            <a:ext cx="7808060" cy="6565169"/>
          </a:xfrm>
        </p:spPr>
      </p:pic>
      <p:sp>
        <p:nvSpPr>
          <p:cNvPr id="10" name="타원 9"/>
          <p:cNvSpPr/>
          <p:nvPr/>
        </p:nvSpPr>
        <p:spPr>
          <a:xfrm>
            <a:off x="7421963" y="355057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67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6032" r="5046" b="6554"/>
          <a:stretch/>
        </p:blipFill>
        <p:spPr>
          <a:xfrm>
            <a:off x="1979223" y="288452"/>
            <a:ext cx="8233553" cy="6355539"/>
          </a:xfrm>
        </p:spPr>
      </p:pic>
    </p:spTree>
    <p:extLst>
      <p:ext uri="{BB962C8B-B14F-4D97-AF65-F5344CB8AC3E}">
        <p14:creationId xmlns:p14="http://schemas.microsoft.com/office/powerpoint/2010/main" val="41464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28"/>
          <a:stretch/>
        </p:blipFill>
        <p:spPr>
          <a:xfrm>
            <a:off x="0" y="0"/>
            <a:ext cx="8589523" cy="6770451"/>
          </a:xfrm>
        </p:spPr>
      </p:pic>
      <p:sp>
        <p:nvSpPr>
          <p:cNvPr id="9" name="TextBox 8"/>
          <p:cNvSpPr txBox="1"/>
          <p:nvPr/>
        </p:nvSpPr>
        <p:spPr>
          <a:xfrm>
            <a:off x="8589523" y="82684"/>
            <a:ext cx="360247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사이트 아이콘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어느 위치에서든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메인페이지로</a:t>
            </a:r>
            <a:r>
              <a:rPr lang="ko-KR" altLang="en-US" sz="1200" dirty="0" smtClean="0"/>
              <a:t> 이동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검색 영역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내용 </a:t>
            </a:r>
            <a:r>
              <a:rPr lang="ko-KR" altLang="en-US" sz="1200" dirty="0" err="1" smtClean="0"/>
              <a:t>입력창과</a:t>
            </a:r>
            <a:r>
              <a:rPr lang="ko-KR" altLang="en-US" sz="1200" dirty="0" smtClean="0"/>
              <a:t> 검색 버튼이 나타남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내용 </a:t>
            </a:r>
            <a:r>
              <a:rPr lang="ko-KR" altLang="en-US" sz="1200" dirty="0" err="1" smtClean="0"/>
              <a:t>입력후</a:t>
            </a:r>
            <a:r>
              <a:rPr lang="ko-KR" altLang="en-US" sz="1200" dirty="0" smtClean="0"/>
              <a:t> 검색 진행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검색 페이지로 이동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마이페이지</a:t>
            </a:r>
            <a:r>
              <a:rPr lang="ko-KR" altLang="en-US" sz="1600" dirty="0" smtClean="0"/>
              <a:t> 버튼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비로그인</a:t>
            </a:r>
            <a:r>
              <a:rPr lang="ko-KR" altLang="en-US" sz="1200" dirty="0" smtClean="0"/>
              <a:t> 상태에서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로그인페이지로</a:t>
            </a:r>
            <a:r>
              <a:rPr lang="ko-KR" altLang="en-US" sz="1200" dirty="0" smtClean="0"/>
              <a:t> 이동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로그인 </a:t>
            </a:r>
            <a:r>
              <a:rPr lang="ko-KR" altLang="en-US" sz="1200" dirty="0" err="1" smtClean="0"/>
              <a:t>상태시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마이페이지로</a:t>
            </a:r>
            <a:r>
              <a:rPr lang="ko-KR" altLang="en-US" sz="1200" dirty="0" smtClean="0"/>
              <a:t> 이동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제품상세 버튼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제품의 상세 페이지로이동</a:t>
            </a:r>
            <a:endParaRPr lang="en-US" altLang="ko-KR" sz="1200" dirty="0" smtClean="0"/>
          </a:p>
        </p:txBody>
      </p:sp>
      <p:sp>
        <p:nvSpPr>
          <p:cNvPr id="10" name="타원 9"/>
          <p:cNvSpPr/>
          <p:nvPr/>
        </p:nvSpPr>
        <p:spPr>
          <a:xfrm>
            <a:off x="1510235" y="82684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6216937" y="116081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6712483" y="116081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1615331" y="4116859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13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89523" y="82684"/>
            <a:ext cx="360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 smtClean="0"/>
              <a:t>푸터</a:t>
            </a:r>
            <a:endParaRPr lang="en-US" altLang="ko-KR" sz="1200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6"/>
          <a:stretch/>
        </p:blipFill>
        <p:spPr>
          <a:xfrm>
            <a:off x="0" y="82684"/>
            <a:ext cx="8304169" cy="6517431"/>
          </a:xfrm>
        </p:spPr>
      </p:pic>
      <p:sp>
        <p:nvSpPr>
          <p:cNvPr id="10" name="타원 9"/>
          <p:cNvSpPr/>
          <p:nvPr/>
        </p:nvSpPr>
        <p:spPr>
          <a:xfrm>
            <a:off x="1419997" y="5637177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104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89523" y="82684"/>
            <a:ext cx="3602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하단 </a:t>
            </a:r>
            <a:r>
              <a:rPr lang="ko-KR" altLang="en-US" sz="1600" dirty="0"/>
              <a:t>메</a:t>
            </a:r>
            <a:r>
              <a:rPr lang="ko-KR" altLang="en-US" sz="1600" dirty="0" smtClean="0"/>
              <a:t>뉴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상단 메뉴 바에 마우스 위치 시 하단 메뉴가 나타남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하단 메뉴 클릭 시 해당 페이지로 이동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또한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상단 메뉴를 클릭 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각 메뉴의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차 메뉴 중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최상단에</a:t>
            </a:r>
            <a:r>
              <a:rPr lang="ko-KR" altLang="en-US" sz="1200" dirty="0" smtClean="0"/>
              <a:t> 위치한 메뉴 페이지로 이동</a:t>
            </a:r>
            <a:endParaRPr lang="en-US" altLang="ko-KR" sz="1200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89"/>
          <a:stretch/>
        </p:blipFill>
        <p:spPr>
          <a:xfrm>
            <a:off x="0" y="-1"/>
            <a:ext cx="8589523" cy="6809363"/>
          </a:xfrm>
        </p:spPr>
      </p:pic>
      <p:sp>
        <p:nvSpPr>
          <p:cNvPr id="10" name="타원 9"/>
          <p:cNvSpPr/>
          <p:nvPr/>
        </p:nvSpPr>
        <p:spPr>
          <a:xfrm>
            <a:off x="1936934" y="82684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556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89523" y="82684"/>
            <a:ext cx="36024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회원가입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회원가입을 완료한 상태일 경우 아이디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비밀번호를 </a:t>
            </a:r>
            <a:r>
              <a:rPr lang="ko-KR" altLang="en-US" sz="1200" dirty="0" err="1" smtClean="0"/>
              <a:t>입력후</a:t>
            </a:r>
            <a:r>
              <a:rPr lang="ko-KR" altLang="en-US" sz="1200" dirty="0" smtClean="0"/>
              <a:t> 로그인 버튼을 클릭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입력오류시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비회원일시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오류메시지를 출력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간편로그인</a:t>
            </a:r>
            <a:endParaRPr lang="en-US" altLang="ko-KR" sz="1200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r="15760"/>
          <a:stretch/>
        </p:blipFill>
        <p:spPr>
          <a:xfrm>
            <a:off x="87549" y="179960"/>
            <a:ext cx="7749692" cy="6314320"/>
          </a:xfrm>
        </p:spPr>
      </p:pic>
      <p:sp>
        <p:nvSpPr>
          <p:cNvPr id="10" name="타원 9"/>
          <p:cNvSpPr/>
          <p:nvPr/>
        </p:nvSpPr>
        <p:spPr>
          <a:xfrm>
            <a:off x="1770193" y="2624384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2519223" y="3776237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163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89523" y="82684"/>
            <a:ext cx="36024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회원가입 페이지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회원가입 버튼을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현재 페이지로 이동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확인 완료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회원가입시</a:t>
            </a:r>
            <a:r>
              <a:rPr lang="ko-KR" altLang="en-US" sz="1200" dirty="0" smtClean="0"/>
              <a:t> 필요한 약관의 확인 여부를 표시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해당 약관의 </a:t>
            </a:r>
            <a:r>
              <a:rPr lang="ko-KR" altLang="en-US" sz="1200" dirty="0" err="1" smtClean="0"/>
              <a:t>내용칸을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마지막까지 스크롤 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확인완료 표시로 변환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다음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항목이 확인완료표시로 변환되지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않으면 비 활성화 상태로 출력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항목이 확인완료표시로 변환 시 활성화 상태로 변환</a:t>
            </a:r>
            <a:endParaRPr lang="en-US" altLang="ko-KR" sz="1200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r="14712"/>
          <a:stretch/>
        </p:blipFill>
        <p:spPr>
          <a:xfrm>
            <a:off x="408561" y="210833"/>
            <a:ext cx="8054502" cy="6445273"/>
          </a:xfrm>
        </p:spPr>
      </p:pic>
      <p:sp>
        <p:nvSpPr>
          <p:cNvPr id="10" name="타원 9"/>
          <p:cNvSpPr/>
          <p:nvPr/>
        </p:nvSpPr>
        <p:spPr>
          <a:xfrm>
            <a:off x="1011435" y="325875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2842788" y="536067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4435812" y="5855399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422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89523" y="82684"/>
            <a:ext cx="360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중복확인 버튼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해당 버튼을 통하여 중복여부를 비 </a:t>
            </a:r>
            <a:r>
              <a:rPr lang="ko-KR" altLang="en-US" sz="1200" dirty="0" err="1" smtClean="0"/>
              <a:t>확인시</a:t>
            </a:r>
            <a:r>
              <a:rPr lang="ko-KR" altLang="en-US" sz="1200" dirty="0" smtClean="0"/>
              <a:t> 다음 버튼 비 활성화</a:t>
            </a:r>
            <a:endParaRPr lang="en-US" altLang="ko-KR" sz="1200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9" r="15754"/>
          <a:stretch/>
        </p:blipFill>
        <p:spPr>
          <a:xfrm>
            <a:off x="434492" y="82684"/>
            <a:ext cx="7869677" cy="6494894"/>
          </a:xfrm>
        </p:spPr>
      </p:pic>
      <p:sp>
        <p:nvSpPr>
          <p:cNvPr id="10" name="타원 9"/>
          <p:cNvSpPr/>
          <p:nvPr/>
        </p:nvSpPr>
        <p:spPr>
          <a:xfrm>
            <a:off x="5505614" y="1045721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307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89523" y="82684"/>
            <a:ext cx="36024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상세 회원 내역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전체 내역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입력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 버튼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인증번호 입력 칸 생성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인증 확인 버튼</a:t>
            </a:r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해당 버튼을 통하여 중복여부를 비 </a:t>
            </a:r>
            <a:r>
              <a:rPr lang="ko-KR" altLang="en-US" sz="1200" dirty="0" err="1" smtClean="0"/>
              <a:t>확인시</a:t>
            </a:r>
            <a:r>
              <a:rPr lang="ko-KR" altLang="en-US" sz="1200" dirty="0" smtClean="0"/>
              <a:t> 다음 버튼 비 활성화</a:t>
            </a:r>
            <a:endParaRPr lang="en-US" altLang="ko-KR" sz="1200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5377"/>
          <a:stretch/>
        </p:blipFill>
        <p:spPr>
          <a:xfrm>
            <a:off x="252919" y="171923"/>
            <a:ext cx="8051250" cy="6560024"/>
          </a:xfrm>
        </p:spPr>
      </p:pic>
      <p:sp>
        <p:nvSpPr>
          <p:cNvPr id="10" name="타원 9"/>
          <p:cNvSpPr/>
          <p:nvPr/>
        </p:nvSpPr>
        <p:spPr>
          <a:xfrm>
            <a:off x="3239069" y="2290862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5593162" y="4814540"/>
            <a:ext cx="210192" cy="21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772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400</Words>
  <Application>Microsoft Office PowerPoint</Application>
  <PresentationFormat>와이드스크린</PresentationFormat>
  <Paragraphs>87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스크립트언어실습 화면설계서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스크립트언어실습 보고서</dc:title>
  <dc:creator>admin</dc:creator>
  <cp:lastModifiedBy>admin</cp:lastModifiedBy>
  <cp:revision>11</cp:revision>
  <dcterms:created xsi:type="dcterms:W3CDTF">2024-04-25T14:56:56Z</dcterms:created>
  <dcterms:modified xsi:type="dcterms:W3CDTF">2024-04-25T16:35:39Z</dcterms:modified>
</cp:coreProperties>
</file>