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29"/>
  </p:notesMasterIdLst>
  <p:sldIdLst>
    <p:sldId id="256" r:id="rId2"/>
    <p:sldId id="257" r:id="rId3"/>
    <p:sldId id="268" r:id="rId4"/>
    <p:sldId id="258" r:id="rId5"/>
    <p:sldId id="262" r:id="rId6"/>
    <p:sldId id="269" r:id="rId7"/>
    <p:sldId id="270" r:id="rId8"/>
    <p:sldId id="271" r:id="rId9"/>
    <p:sldId id="272" r:id="rId10"/>
    <p:sldId id="261" r:id="rId11"/>
    <p:sldId id="282" r:id="rId12"/>
    <p:sldId id="263" r:id="rId13"/>
    <p:sldId id="273" r:id="rId14"/>
    <p:sldId id="274" r:id="rId15"/>
    <p:sldId id="275" r:id="rId16"/>
    <p:sldId id="260" r:id="rId17"/>
    <p:sldId id="264" r:id="rId18"/>
    <p:sldId id="265" r:id="rId19"/>
    <p:sldId id="266" r:id="rId20"/>
    <p:sldId id="267" r:id="rId21"/>
    <p:sldId id="277" r:id="rId22"/>
    <p:sldId id="278" r:id="rId23"/>
    <p:sldId id="279" r:id="rId24"/>
    <p:sldId id="280" r:id="rId25"/>
    <p:sldId id="281" r:id="rId26"/>
    <p:sldId id="259" r:id="rId27"/>
    <p:sldId id="276" r:id="rId28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CFA9"/>
    <a:srgbClr val="402C56"/>
    <a:srgbClr val="4E366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6" autoAdjust="0"/>
    <p:restoredTop sz="94600"/>
  </p:normalViewPr>
  <p:slideViewPr>
    <p:cSldViewPr>
      <p:cViewPr varScale="1">
        <p:scale>
          <a:sx n="71" d="100"/>
          <a:sy n="71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6758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3332A-AD64-4D48-9B02-30534AF61856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36" name="Group 196"/>
          <p:cNvGrpSpPr>
            <a:grpSpLocks/>
          </p:cNvGrpSpPr>
          <p:nvPr/>
        </p:nvGrpSpPr>
        <p:grpSpPr bwMode="auto">
          <a:xfrm>
            <a:off x="-119063" y="-104775"/>
            <a:ext cx="9394826" cy="7042150"/>
            <a:chOff x="-75" y="-66"/>
            <a:chExt cx="5918" cy="4436"/>
          </a:xfrm>
        </p:grpSpPr>
        <p:grpSp>
          <p:nvGrpSpPr>
            <p:cNvPr id="35842" name="Group 2"/>
            <p:cNvGrpSpPr>
              <a:grpSpLocks/>
            </p:cNvGrpSpPr>
            <p:nvPr/>
          </p:nvGrpSpPr>
          <p:grpSpPr bwMode="auto">
            <a:xfrm>
              <a:off x="-75" y="-66"/>
              <a:ext cx="5918" cy="4436"/>
              <a:chOff x="-78" y="-70"/>
              <a:chExt cx="5918" cy="4436"/>
            </a:xfrm>
          </p:grpSpPr>
          <p:grpSp>
            <p:nvGrpSpPr>
              <p:cNvPr id="35843" name="Group 3"/>
              <p:cNvGrpSpPr>
                <a:grpSpLocks/>
              </p:cNvGrpSpPr>
              <p:nvPr/>
            </p:nvGrpSpPr>
            <p:grpSpPr bwMode="auto">
              <a:xfrm>
                <a:off x="1373" y="2671"/>
                <a:ext cx="910" cy="818"/>
                <a:chOff x="1373" y="2671"/>
                <a:chExt cx="910" cy="818"/>
              </a:xfrm>
            </p:grpSpPr>
            <p:sp>
              <p:nvSpPr>
                <p:cNvPr id="35844" name="Freeform 4"/>
                <p:cNvSpPr>
                  <a:spLocks/>
                </p:cNvSpPr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45" name="Freeform 5"/>
                <p:cNvSpPr>
                  <a:spLocks/>
                </p:cNvSpPr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46" name="Freeform 6"/>
                <p:cNvSpPr>
                  <a:spLocks/>
                </p:cNvSpPr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47" name="Freeform 7"/>
                <p:cNvSpPr>
                  <a:spLocks/>
                </p:cNvSpPr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5848" name="Group 8"/>
              <p:cNvGrpSpPr>
                <a:grpSpLocks/>
              </p:cNvGrpSpPr>
              <p:nvPr/>
            </p:nvGrpSpPr>
            <p:grpSpPr bwMode="auto">
              <a:xfrm>
                <a:off x="2100" y="2253"/>
                <a:ext cx="910" cy="818"/>
                <a:chOff x="1373" y="2671"/>
                <a:chExt cx="910" cy="818"/>
              </a:xfrm>
            </p:grpSpPr>
            <p:sp>
              <p:nvSpPr>
                <p:cNvPr id="35849" name="Freeform 9"/>
                <p:cNvSpPr>
                  <a:spLocks/>
                </p:cNvSpPr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50" name="Freeform 10"/>
                <p:cNvSpPr>
                  <a:spLocks/>
                </p:cNvSpPr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51" name="Freeform 11"/>
                <p:cNvSpPr>
                  <a:spLocks/>
                </p:cNvSpPr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52" name="Freeform 12"/>
                <p:cNvSpPr>
                  <a:spLocks/>
                </p:cNvSpPr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853" name="Freeform 13"/>
              <p:cNvSpPr>
                <a:spLocks/>
              </p:cNvSpPr>
              <p:nvPr/>
            </p:nvSpPr>
            <p:spPr bwMode="hidden">
              <a:xfrm>
                <a:off x="672" y="3126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54" name="Freeform 14"/>
              <p:cNvSpPr>
                <a:spLocks/>
              </p:cNvSpPr>
              <p:nvPr/>
            </p:nvSpPr>
            <p:spPr bwMode="hidden">
              <a:xfrm rot="17783459">
                <a:off x="1204" y="3404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55" name="Freeform 15"/>
              <p:cNvSpPr>
                <a:spLocks/>
              </p:cNvSpPr>
              <p:nvPr/>
            </p:nvSpPr>
            <p:spPr bwMode="hidden">
              <a:xfrm>
                <a:off x="771" y="3511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56" name="Freeform 16"/>
              <p:cNvSpPr>
                <a:spLocks/>
              </p:cNvSpPr>
              <p:nvPr/>
            </p:nvSpPr>
            <p:spPr bwMode="hidden">
              <a:xfrm>
                <a:off x="1060" y="3055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857" name="Group 17"/>
              <p:cNvGrpSpPr>
                <a:grpSpLocks/>
              </p:cNvGrpSpPr>
              <p:nvPr/>
            </p:nvGrpSpPr>
            <p:grpSpPr bwMode="auto">
              <a:xfrm>
                <a:off x="-29" y="3464"/>
                <a:ext cx="910" cy="818"/>
                <a:chOff x="1373" y="2671"/>
                <a:chExt cx="910" cy="818"/>
              </a:xfrm>
            </p:grpSpPr>
            <p:sp>
              <p:nvSpPr>
                <p:cNvPr id="35858" name="Freeform 18"/>
                <p:cNvSpPr>
                  <a:spLocks/>
                </p:cNvSpPr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59" name="Freeform 19"/>
                <p:cNvSpPr>
                  <a:spLocks/>
                </p:cNvSpPr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60" name="Freeform 20"/>
                <p:cNvSpPr>
                  <a:spLocks/>
                </p:cNvSpPr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61" name="Freeform 21"/>
                <p:cNvSpPr>
                  <a:spLocks/>
                </p:cNvSpPr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5862" name="Group 22"/>
              <p:cNvGrpSpPr>
                <a:grpSpLocks/>
              </p:cNvGrpSpPr>
              <p:nvPr/>
            </p:nvGrpSpPr>
            <p:grpSpPr bwMode="auto">
              <a:xfrm>
                <a:off x="2784" y="1836"/>
                <a:ext cx="910" cy="818"/>
                <a:chOff x="1373" y="2671"/>
                <a:chExt cx="910" cy="818"/>
              </a:xfrm>
            </p:grpSpPr>
            <p:sp>
              <p:nvSpPr>
                <p:cNvPr id="35863" name="Freeform 23"/>
                <p:cNvSpPr>
                  <a:spLocks/>
                </p:cNvSpPr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64" name="Freeform 24"/>
                <p:cNvSpPr>
                  <a:spLocks/>
                </p:cNvSpPr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65" name="Freeform 25"/>
                <p:cNvSpPr>
                  <a:spLocks/>
                </p:cNvSpPr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66" name="Freeform 26"/>
                <p:cNvSpPr>
                  <a:spLocks/>
                </p:cNvSpPr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867" name="Freeform 27"/>
              <p:cNvSpPr>
                <a:spLocks/>
              </p:cNvSpPr>
              <p:nvPr/>
            </p:nvSpPr>
            <p:spPr bwMode="hidden">
              <a:xfrm>
                <a:off x="931" y="2049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8" name="Freeform 28"/>
              <p:cNvSpPr>
                <a:spLocks/>
              </p:cNvSpPr>
              <p:nvPr/>
            </p:nvSpPr>
            <p:spPr bwMode="hidden">
              <a:xfrm rot="17783459">
                <a:off x="1430" y="2293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9" name="Freeform 29"/>
              <p:cNvSpPr>
                <a:spLocks/>
              </p:cNvSpPr>
              <p:nvPr/>
            </p:nvSpPr>
            <p:spPr bwMode="hidden">
              <a:xfrm>
                <a:off x="1030" y="2434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0" name="Freeform 30"/>
              <p:cNvSpPr>
                <a:spLocks/>
              </p:cNvSpPr>
              <p:nvPr/>
            </p:nvSpPr>
            <p:spPr bwMode="hidden">
              <a:xfrm>
                <a:off x="1302" y="1911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871" name="Group 31"/>
              <p:cNvGrpSpPr>
                <a:grpSpLocks/>
              </p:cNvGrpSpPr>
              <p:nvPr/>
            </p:nvGrpSpPr>
            <p:grpSpPr bwMode="auto">
              <a:xfrm>
                <a:off x="1658" y="1560"/>
                <a:ext cx="910" cy="818"/>
                <a:chOff x="1373" y="2671"/>
                <a:chExt cx="910" cy="818"/>
              </a:xfrm>
            </p:grpSpPr>
            <p:sp>
              <p:nvSpPr>
                <p:cNvPr id="35872" name="Freeform 32"/>
                <p:cNvSpPr>
                  <a:spLocks/>
                </p:cNvSpPr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73" name="Freeform 33"/>
                <p:cNvSpPr>
                  <a:spLocks/>
                </p:cNvSpPr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74" name="Freeform 34"/>
                <p:cNvSpPr>
                  <a:spLocks/>
                </p:cNvSpPr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75" name="Freeform 35"/>
                <p:cNvSpPr>
                  <a:spLocks/>
                </p:cNvSpPr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876" name="Freeform 36"/>
              <p:cNvSpPr>
                <a:spLocks/>
              </p:cNvSpPr>
              <p:nvPr/>
            </p:nvSpPr>
            <p:spPr bwMode="hidden">
              <a:xfrm>
                <a:off x="230" y="2433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7" name="Freeform 37"/>
              <p:cNvSpPr>
                <a:spLocks/>
              </p:cNvSpPr>
              <p:nvPr/>
            </p:nvSpPr>
            <p:spPr bwMode="hidden">
              <a:xfrm rot="17783459">
                <a:off x="729" y="2677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8" name="Freeform 38"/>
              <p:cNvSpPr>
                <a:spLocks/>
              </p:cNvSpPr>
              <p:nvPr/>
            </p:nvSpPr>
            <p:spPr bwMode="hidden">
              <a:xfrm>
                <a:off x="354" y="2860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9" name="Freeform 39"/>
              <p:cNvSpPr>
                <a:spLocks/>
              </p:cNvSpPr>
              <p:nvPr/>
            </p:nvSpPr>
            <p:spPr bwMode="hidden">
              <a:xfrm>
                <a:off x="618" y="2362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0" name="Freeform 40"/>
              <p:cNvSpPr>
                <a:spLocks/>
              </p:cNvSpPr>
              <p:nvPr/>
            </p:nvSpPr>
            <p:spPr bwMode="hidden">
              <a:xfrm>
                <a:off x="1257" y="3836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1" name="Freeform 41"/>
              <p:cNvSpPr>
                <a:spLocks/>
              </p:cNvSpPr>
              <p:nvPr/>
            </p:nvSpPr>
            <p:spPr bwMode="hidden">
              <a:xfrm rot="17783459">
                <a:off x="28" y="3086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2" name="Freeform 42"/>
              <p:cNvSpPr>
                <a:spLocks/>
              </p:cNvSpPr>
              <p:nvPr/>
            </p:nvSpPr>
            <p:spPr bwMode="hidden">
              <a:xfrm>
                <a:off x="4129" y="2260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3" name="Freeform 43"/>
              <p:cNvSpPr>
                <a:spLocks/>
              </p:cNvSpPr>
              <p:nvPr/>
            </p:nvSpPr>
            <p:spPr bwMode="hidden">
              <a:xfrm rot="18416349">
                <a:off x="2" y="2721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884" name="Group 44"/>
              <p:cNvGrpSpPr>
                <a:grpSpLocks/>
              </p:cNvGrpSpPr>
              <p:nvPr/>
            </p:nvGrpSpPr>
            <p:grpSpPr bwMode="auto">
              <a:xfrm>
                <a:off x="2342" y="1143"/>
                <a:ext cx="910" cy="818"/>
                <a:chOff x="1373" y="2671"/>
                <a:chExt cx="910" cy="818"/>
              </a:xfrm>
            </p:grpSpPr>
            <p:sp>
              <p:nvSpPr>
                <p:cNvPr id="35885" name="Freeform 45"/>
                <p:cNvSpPr>
                  <a:spLocks/>
                </p:cNvSpPr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86" name="Freeform 46"/>
                <p:cNvSpPr>
                  <a:spLocks/>
                </p:cNvSpPr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87" name="Freeform 47"/>
                <p:cNvSpPr>
                  <a:spLocks/>
                </p:cNvSpPr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88" name="Freeform 48"/>
                <p:cNvSpPr>
                  <a:spLocks/>
                </p:cNvSpPr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5889" name="Group 49"/>
              <p:cNvGrpSpPr>
                <a:grpSpLocks/>
              </p:cNvGrpSpPr>
              <p:nvPr/>
            </p:nvGrpSpPr>
            <p:grpSpPr bwMode="auto">
              <a:xfrm>
                <a:off x="481" y="1235"/>
                <a:ext cx="910" cy="818"/>
                <a:chOff x="1373" y="2671"/>
                <a:chExt cx="910" cy="818"/>
              </a:xfrm>
            </p:grpSpPr>
            <p:sp>
              <p:nvSpPr>
                <p:cNvPr id="35890" name="Freeform 50"/>
                <p:cNvSpPr>
                  <a:spLocks/>
                </p:cNvSpPr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91" name="Freeform 51"/>
                <p:cNvSpPr>
                  <a:spLocks/>
                </p:cNvSpPr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92" name="Freeform 52"/>
                <p:cNvSpPr>
                  <a:spLocks/>
                </p:cNvSpPr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93" name="Freeform 53"/>
                <p:cNvSpPr>
                  <a:spLocks/>
                </p:cNvSpPr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5894" name="Group 54"/>
              <p:cNvGrpSpPr>
                <a:grpSpLocks/>
              </p:cNvGrpSpPr>
              <p:nvPr/>
            </p:nvGrpSpPr>
            <p:grpSpPr bwMode="auto">
              <a:xfrm>
                <a:off x="1208" y="817"/>
                <a:ext cx="910" cy="818"/>
                <a:chOff x="1373" y="2671"/>
                <a:chExt cx="910" cy="818"/>
              </a:xfrm>
            </p:grpSpPr>
            <p:sp>
              <p:nvSpPr>
                <p:cNvPr id="35895" name="Freeform 55"/>
                <p:cNvSpPr>
                  <a:spLocks/>
                </p:cNvSpPr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96" name="Freeform 56"/>
                <p:cNvSpPr>
                  <a:spLocks/>
                </p:cNvSpPr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97" name="Freeform 57"/>
                <p:cNvSpPr>
                  <a:spLocks/>
                </p:cNvSpPr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98" name="Freeform 58"/>
                <p:cNvSpPr>
                  <a:spLocks/>
                </p:cNvSpPr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899" name="Freeform 59"/>
              <p:cNvSpPr>
                <a:spLocks/>
              </p:cNvSpPr>
              <p:nvPr/>
            </p:nvSpPr>
            <p:spPr bwMode="hidden">
              <a:xfrm>
                <a:off x="5014" y="1657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0" name="Freeform 60"/>
              <p:cNvSpPr>
                <a:spLocks/>
              </p:cNvSpPr>
              <p:nvPr/>
            </p:nvSpPr>
            <p:spPr bwMode="hidden">
              <a:xfrm rot="17783459">
                <a:off x="362" y="1976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1" name="Freeform 61"/>
              <p:cNvSpPr>
                <a:spLocks/>
              </p:cNvSpPr>
              <p:nvPr/>
            </p:nvSpPr>
            <p:spPr bwMode="hidden">
              <a:xfrm>
                <a:off x="4" y="2158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2" name="Freeform 62"/>
              <p:cNvSpPr>
                <a:spLocks/>
              </p:cNvSpPr>
              <p:nvPr/>
            </p:nvSpPr>
            <p:spPr bwMode="hidden">
              <a:xfrm>
                <a:off x="68" y="1728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3" name="Freeform 63"/>
              <p:cNvSpPr>
                <a:spLocks/>
              </p:cNvSpPr>
              <p:nvPr/>
            </p:nvSpPr>
            <p:spPr bwMode="hidden">
              <a:xfrm>
                <a:off x="4297" y="1915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4" name="Freeform 64"/>
              <p:cNvSpPr>
                <a:spLocks/>
              </p:cNvSpPr>
              <p:nvPr/>
            </p:nvSpPr>
            <p:spPr bwMode="hidden">
              <a:xfrm rot="17783459">
                <a:off x="855" y="3929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5" name="Freeform 65"/>
              <p:cNvSpPr>
                <a:spLocks/>
              </p:cNvSpPr>
              <p:nvPr/>
            </p:nvSpPr>
            <p:spPr bwMode="hidden">
              <a:xfrm>
                <a:off x="3695" y="2217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6" name="Freeform 66"/>
              <p:cNvSpPr>
                <a:spLocks/>
              </p:cNvSpPr>
              <p:nvPr/>
            </p:nvSpPr>
            <p:spPr bwMode="hidden">
              <a:xfrm>
                <a:off x="4659" y="1719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07" name="Group 67"/>
              <p:cNvGrpSpPr>
                <a:grpSpLocks/>
              </p:cNvGrpSpPr>
              <p:nvPr/>
            </p:nvGrpSpPr>
            <p:grpSpPr bwMode="auto">
              <a:xfrm>
                <a:off x="1892" y="400"/>
                <a:ext cx="910" cy="818"/>
                <a:chOff x="1373" y="2671"/>
                <a:chExt cx="910" cy="818"/>
              </a:xfrm>
            </p:grpSpPr>
            <p:sp>
              <p:nvSpPr>
                <p:cNvPr id="35908" name="Freeform 68"/>
                <p:cNvSpPr>
                  <a:spLocks/>
                </p:cNvSpPr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09" name="Freeform 69"/>
                <p:cNvSpPr>
                  <a:spLocks/>
                </p:cNvSpPr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10" name="Freeform 70"/>
                <p:cNvSpPr>
                  <a:spLocks/>
                </p:cNvSpPr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11" name="Freeform 71"/>
                <p:cNvSpPr>
                  <a:spLocks/>
                </p:cNvSpPr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912" name="Freeform 72"/>
              <p:cNvSpPr>
                <a:spLocks/>
              </p:cNvSpPr>
              <p:nvPr/>
            </p:nvSpPr>
            <p:spPr bwMode="hidden">
              <a:xfrm>
                <a:off x="5431" y="1490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13" name="Freeform 73"/>
              <p:cNvSpPr>
                <a:spLocks/>
              </p:cNvSpPr>
              <p:nvPr/>
            </p:nvSpPr>
            <p:spPr bwMode="hidden">
              <a:xfrm rot="17783459">
                <a:off x="254" y="974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14" name="Freeform 74"/>
              <p:cNvSpPr>
                <a:spLocks/>
              </p:cNvSpPr>
              <p:nvPr/>
            </p:nvSpPr>
            <p:spPr bwMode="hidden">
              <a:xfrm>
                <a:off x="-4" y="1282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15" name="Freeform 75"/>
              <p:cNvSpPr>
                <a:spLocks/>
              </p:cNvSpPr>
              <p:nvPr/>
            </p:nvSpPr>
            <p:spPr bwMode="hidden">
              <a:xfrm>
                <a:off x="60" y="701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16" name="Freeform 76"/>
              <p:cNvSpPr>
                <a:spLocks/>
              </p:cNvSpPr>
              <p:nvPr/>
            </p:nvSpPr>
            <p:spPr bwMode="hidden">
              <a:xfrm>
                <a:off x="407" y="346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17" name="Freeform 77"/>
              <p:cNvSpPr>
                <a:spLocks/>
              </p:cNvSpPr>
              <p:nvPr/>
            </p:nvSpPr>
            <p:spPr bwMode="hidden">
              <a:xfrm rot="17783459">
                <a:off x="956" y="589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18" name="Freeform 78"/>
              <p:cNvSpPr>
                <a:spLocks/>
              </p:cNvSpPr>
              <p:nvPr/>
            </p:nvSpPr>
            <p:spPr bwMode="hidden">
              <a:xfrm>
                <a:off x="572" y="739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19" name="Freeform 79"/>
              <p:cNvSpPr>
                <a:spLocks/>
              </p:cNvSpPr>
              <p:nvPr/>
            </p:nvSpPr>
            <p:spPr bwMode="hidden">
              <a:xfrm>
                <a:off x="895" y="257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20" name="Freeform 80"/>
              <p:cNvSpPr>
                <a:spLocks/>
              </p:cNvSpPr>
              <p:nvPr/>
            </p:nvSpPr>
            <p:spPr bwMode="hidden">
              <a:xfrm>
                <a:off x="1182" y="-6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21" name="Freeform 81"/>
              <p:cNvSpPr>
                <a:spLocks/>
              </p:cNvSpPr>
              <p:nvPr/>
            </p:nvSpPr>
            <p:spPr bwMode="hidden">
              <a:xfrm rot="17783459">
                <a:off x="1606" y="71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22" name="Freeform 82"/>
              <p:cNvSpPr>
                <a:spLocks/>
              </p:cNvSpPr>
              <p:nvPr/>
            </p:nvSpPr>
            <p:spPr bwMode="hidden">
              <a:xfrm>
                <a:off x="1381" y="454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23" name="Freeform 83"/>
              <p:cNvSpPr>
                <a:spLocks/>
              </p:cNvSpPr>
              <p:nvPr/>
            </p:nvSpPr>
            <p:spPr bwMode="hidden">
              <a:xfrm>
                <a:off x="1987" y="-10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24" name="Freeform 84"/>
              <p:cNvSpPr>
                <a:spLocks/>
              </p:cNvSpPr>
              <p:nvPr/>
            </p:nvSpPr>
            <p:spPr bwMode="hidden">
              <a:xfrm>
                <a:off x="585" y="-1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25" name="Freeform 85"/>
              <p:cNvSpPr>
                <a:spLocks/>
              </p:cNvSpPr>
              <p:nvPr/>
            </p:nvSpPr>
            <p:spPr bwMode="hidden">
              <a:xfrm>
                <a:off x="2372" y="3989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26" name="Freeform 86"/>
              <p:cNvSpPr>
                <a:spLocks/>
              </p:cNvSpPr>
              <p:nvPr/>
            </p:nvSpPr>
            <p:spPr bwMode="hidden">
              <a:xfrm rot="17783459">
                <a:off x="-21" y="240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27" name="Freeform 87"/>
              <p:cNvSpPr>
                <a:spLocks/>
              </p:cNvSpPr>
              <p:nvPr/>
            </p:nvSpPr>
            <p:spPr bwMode="hidden">
              <a:xfrm>
                <a:off x="181" y="-38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28" name="Freeform 88"/>
              <p:cNvSpPr>
                <a:spLocks/>
              </p:cNvSpPr>
              <p:nvPr/>
            </p:nvSpPr>
            <p:spPr bwMode="hidden">
              <a:xfrm>
                <a:off x="2750" y="3869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29" name="Freeform 89"/>
              <p:cNvSpPr>
                <a:spLocks/>
              </p:cNvSpPr>
              <p:nvPr/>
            </p:nvSpPr>
            <p:spPr bwMode="hidden">
              <a:xfrm rot="17783459">
                <a:off x="4210" y="3321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0" name="Freeform 90"/>
              <p:cNvSpPr>
                <a:spLocks/>
              </p:cNvSpPr>
              <p:nvPr/>
            </p:nvSpPr>
            <p:spPr bwMode="hidden">
              <a:xfrm>
                <a:off x="4528" y="3653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1" name="Freeform 91"/>
              <p:cNvSpPr>
                <a:spLocks/>
              </p:cNvSpPr>
              <p:nvPr/>
            </p:nvSpPr>
            <p:spPr bwMode="hidden">
              <a:xfrm>
                <a:off x="3163" y="3665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2" name="Freeform 92"/>
              <p:cNvSpPr>
                <a:spLocks/>
              </p:cNvSpPr>
              <p:nvPr/>
            </p:nvSpPr>
            <p:spPr bwMode="hidden">
              <a:xfrm>
                <a:off x="3502" y="3469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3" name="Freeform 93"/>
              <p:cNvSpPr>
                <a:spLocks/>
              </p:cNvSpPr>
              <p:nvPr/>
            </p:nvSpPr>
            <p:spPr bwMode="hidden">
              <a:xfrm rot="17783459">
                <a:off x="3967" y="3671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4" name="Freeform 94"/>
              <p:cNvSpPr>
                <a:spLocks/>
              </p:cNvSpPr>
              <p:nvPr/>
            </p:nvSpPr>
            <p:spPr bwMode="hidden">
              <a:xfrm>
                <a:off x="3617" y="3929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5" name="Freeform 95"/>
              <p:cNvSpPr>
                <a:spLocks/>
              </p:cNvSpPr>
              <p:nvPr/>
            </p:nvSpPr>
            <p:spPr bwMode="hidden">
              <a:xfrm>
                <a:off x="3840" y="3281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6" name="Freeform 96"/>
              <p:cNvSpPr>
                <a:spLocks/>
              </p:cNvSpPr>
              <p:nvPr/>
            </p:nvSpPr>
            <p:spPr bwMode="hidden">
              <a:xfrm>
                <a:off x="2325" y="3101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7" name="Freeform 97"/>
              <p:cNvSpPr>
                <a:spLocks/>
              </p:cNvSpPr>
              <p:nvPr/>
            </p:nvSpPr>
            <p:spPr bwMode="hidden">
              <a:xfrm rot="17783459">
                <a:off x="2858" y="3353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8" name="Freeform 98"/>
              <p:cNvSpPr>
                <a:spLocks/>
              </p:cNvSpPr>
              <p:nvPr/>
            </p:nvSpPr>
            <p:spPr bwMode="hidden">
              <a:xfrm>
                <a:off x="2458" y="3562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9" name="Freeform 99"/>
              <p:cNvSpPr>
                <a:spLocks/>
              </p:cNvSpPr>
              <p:nvPr/>
            </p:nvSpPr>
            <p:spPr bwMode="hidden">
              <a:xfrm>
                <a:off x="2713" y="3030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40" name="Group 100"/>
              <p:cNvGrpSpPr>
                <a:grpSpLocks/>
              </p:cNvGrpSpPr>
              <p:nvPr/>
            </p:nvGrpSpPr>
            <p:grpSpPr bwMode="auto">
              <a:xfrm>
                <a:off x="3026" y="2638"/>
                <a:ext cx="910" cy="818"/>
                <a:chOff x="1373" y="2671"/>
                <a:chExt cx="910" cy="818"/>
              </a:xfrm>
            </p:grpSpPr>
            <p:sp>
              <p:nvSpPr>
                <p:cNvPr id="35941" name="Freeform 101"/>
                <p:cNvSpPr>
                  <a:spLocks/>
                </p:cNvSpPr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42" name="Freeform 102"/>
                <p:cNvSpPr>
                  <a:spLocks/>
                </p:cNvSpPr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43" name="Freeform 103"/>
                <p:cNvSpPr>
                  <a:spLocks/>
                </p:cNvSpPr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44" name="Freeform 104"/>
                <p:cNvSpPr>
                  <a:spLocks/>
                </p:cNvSpPr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945" name="Freeform 105"/>
              <p:cNvSpPr>
                <a:spLocks/>
              </p:cNvSpPr>
              <p:nvPr/>
            </p:nvSpPr>
            <p:spPr bwMode="hidden">
              <a:xfrm>
                <a:off x="1624" y="3467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6" name="Freeform 106"/>
              <p:cNvSpPr>
                <a:spLocks/>
              </p:cNvSpPr>
              <p:nvPr/>
            </p:nvSpPr>
            <p:spPr bwMode="hidden">
              <a:xfrm rot="17783459">
                <a:off x="2039" y="3736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7" name="Freeform 107"/>
              <p:cNvSpPr>
                <a:spLocks/>
              </p:cNvSpPr>
              <p:nvPr/>
            </p:nvSpPr>
            <p:spPr bwMode="hidden">
              <a:xfrm>
                <a:off x="1698" y="3936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8" name="Freeform 108"/>
              <p:cNvSpPr>
                <a:spLocks/>
              </p:cNvSpPr>
              <p:nvPr/>
            </p:nvSpPr>
            <p:spPr bwMode="hidden">
              <a:xfrm>
                <a:off x="2037" y="3430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9" name="Freeform 109"/>
              <p:cNvSpPr>
                <a:spLocks/>
              </p:cNvSpPr>
              <p:nvPr/>
            </p:nvSpPr>
            <p:spPr bwMode="hidden">
              <a:xfrm rot="17783459">
                <a:off x="4261" y="3921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50" name="Freeform 110"/>
              <p:cNvSpPr>
                <a:spLocks/>
              </p:cNvSpPr>
              <p:nvPr/>
            </p:nvSpPr>
            <p:spPr bwMode="hidden">
              <a:xfrm>
                <a:off x="3191" y="4004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51" name="Group 111"/>
              <p:cNvGrpSpPr>
                <a:grpSpLocks/>
              </p:cNvGrpSpPr>
              <p:nvPr/>
            </p:nvGrpSpPr>
            <p:grpSpPr bwMode="auto">
              <a:xfrm>
                <a:off x="2576" y="-9"/>
                <a:ext cx="910" cy="818"/>
                <a:chOff x="1373" y="2671"/>
                <a:chExt cx="910" cy="818"/>
              </a:xfrm>
            </p:grpSpPr>
            <p:sp>
              <p:nvSpPr>
                <p:cNvPr id="35952" name="Freeform 112"/>
                <p:cNvSpPr>
                  <a:spLocks/>
                </p:cNvSpPr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53" name="Freeform 113"/>
                <p:cNvSpPr>
                  <a:spLocks/>
                </p:cNvSpPr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54" name="Freeform 114"/>
                <p:cNvSpPr>
                  <a:spLocks/>
                </p:cNvSpPr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55" name="Freeform 115"/>
                <p:cNvSpPr>
                  <a:spLocks/>
                </p:cNvSpPr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5956" name="Group 116"/>
              <p:cNvGrpSpPr>
                <a:grpSpLocks/>
              </p:cNvGrpSpPr>
              <p:nvPr/>
            </p:nvGrpSpPr>
            <p:grpSpPr bwMode="auto">
              <a:xfrm>
                <a:off x="3010" y="684"/>
                <a:ext cx="910" cy="818"/>
                <a:chOff x="1373" y="2671"/>
                <a:chExt cx="910" cy="818"/>
              </a:xfrm>
            </p:grpSpPr>
            <p:sp>
              <p:nvSpPr>
                <p:cNvPr id="35957" name="Freeform 117"/>
                <p:cNvSpPr>
                  <a:spLocks/>
                </p:cNvSpPr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58" name="Freeform 118"/>
                <p:cNvSpPr>
                  <a:spLocks/>
                </p:cNvSpPr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59" name="Freeform 119"/>
                <p:cNvSpPr>
                  <a:spLocks/>
                </p:cNvSpPr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60" name="Freeform 120"/>
                <p:cNvSpPr>
                  <a:spLocks/>
                </p:cNvSpPr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5961" name="Group 121"/>
              <p:cNvGrpSpPr>
                <a:grpSpLocks/>
              </p:cNvGrpSpPr>
              <p:nvPr/>
            </p:nvGrpSpPr>
            <p:grpSpPr bwMode="auto">
              <a:xfrm>
                <a:off x="3477" y="1377"/>
                <a:ext cx="910" cy="818"/>
                <a:chOff x="1373" y="2671"/>
                <a:chExt cx="910" cy="818"/>
              </a:xfrm>
            </p:grpSpPr>
            <p:sp>
              <p:nvSpPr>
                <p:cNvPr id="35962" name="Freeform 122"/>
                <p:cNvSpPr>
                  <a:spLocks/>
                </p:cNvSpPr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63" name="Freeform 123"/>
                <p:cNvSpPr>
                  <a:spLocks/>
                </p:cNvSpPr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64" name="Freeform 124"/>
                <p:cNvSpPr>
                  <a:spLocks/>
                </p:cNvSpPr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65" name="Freeform 125"/>
                <p:cNvSpPr>
                  <a:spLocks/>
                </p:cNvSpPr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5966" name="Group 126"/>
              <p:cNvGrpSpPr>
                <a:grpSpLocks/>
              </p:cNvGrpSpPr>
              <p:nvPr/>
            </p:nvGrpSpPr>
            <p:grpSpPr bwMode="auto">
              <a:xfrm>
                <a:off x="4178" y="943"/>
                <a:ext cx="910" cy="818"/>
                <a:chOff x="1373" y="2671"/>
                <a:chExt cx="910" cy="818"/>
              </a:xfrm>
            </p:grpSpPr>
            <p:sp>
              <p:nvSpPr>
                <p:cNvPr id="35967" name="Freeform 127"/>
                <p:cNvSpPr>
                  <a:spLocks/>
                </p:cNvSpPr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68" name="Freeform 128"/>
                <p:cNvSpPr>
                  <a:spLocks/>
                </p:cNvSpPr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69" name="Freeform 129"/>
                <p:cNvSpPr>
                  <a:spLocks/>
                </p:cNvSpPr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70" name="Freeform 130"/>
                <p:cNvSpPr>
                  <a:spLocks/>
                </p:cNvSpPr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971" name="Freeform 131"/>
              <p:cNvSpPr>
                <a:spLocks/>
              </p:cNvSpPr>
              <p:nvPr/>
            </p:nvSpPr>
            <p:spPr bwMode="hidden">
              <a:xfrm>
                <a:off x="4954" y="847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72" name="Freeform 132"/>
              <p:cNvSpPr>
                <a:spLocks/>
              </p:cNvSpPr>
              <p:nvPr/>
            </p:nvSpPr>
            <p:spPr bwMode="hidden">
              <a:xfrm rot="17783459">
                <a:off x="5404" y="924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73" name="Freeform 133"/>
              <p:cNvSpPr>
                <a:spLocks/>
              </p:cNvSpPr>
              <p:nvPr/>
            </p:nvSpPr>
            <p:spPr bwMode="hidden">
              <a:xfrm>
                <a:off x="5129" y="1299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74" name="Freeform 134"/>
              <p:cNvSpPr>
                <a:spLocks/>
              </p:cNvSpPr>
              <p:nvPr/>
            </p:nvSpPr>
            <p:spPr bwMode="hidden">
              <a:xfrm>
                <a:off x="5301" y="568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75" name="Freeform 135"/>
              <p:cNvSpPr>
                <a:spLocks/>
              </p:cNvSpPr>
              <p:nvPr/>
            </p:nvSpPr>
            <p:spPr bwMode="hidden">
              <a:xfrm>
                <a:off x="3678" y="389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76" name="Freeform 136"/>
              <p:cNvSpPr>
                <a:spLocks/>
              </p:cNvSpPr>
              <p:nvPr/>
            </p:nvSpPr>
            <p:spPr bwMode="hidden">
              <a:xfrm rot="17783459">
                <a:off x="4193" y="541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77" name="Freeform 137"/>
              <p:cNvSpPr>
                <a:spLocks/>
              </p:cNvSpPr>
              <p:nvPr/>
            </p:nvSpPr>
            <p:spPr bwMode="hidden">
              <a:xfrm>
                <a:off x="3852" y="815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78" name="Freeform 138"/>
              <p:cNvSpPr>
                <a:spLocks/>
              </p:cNvSpPr>
              <p:nvPr/>
            </p:nvSpPr>
            <p:spPr bwMode="hidden">
              <a:xfrm>
                <a:off x="4024" y="234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79" name="Freeform 139"/>
              <p:cNvSpPr>
                <a:spLocks/>
              </p:cNvSpPr>
              <p:nvPr/>
            </p:nvSpPr>
            <p:spPr bwMode="hidden">
              <a:xfrm>
                <a:off x="4479" y="296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0" name="Freeform 140"/>
              <p:cNvSpPr>
                <a:spLocks/>
              </p:cNvSpPr>
              <p:nvPr/>
            </p:nvSpPr>
            <p:spPr bwMode="hidden">
              <a:xfrm rot="17783459">
                <a:off x="3751" y="-61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1" name="Freeform 141"/>
              <p:cNvSpPr>
                <a:spLocks/>
              </p:cNvSpPr>
              <p:nvPr/>
            </p:nvSpPr>
            <p:spPr bwMode="hidden">
              <a:xfrm>
                <a:off x="3351" y="80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2" name="Freeform 142"/>
              <p:cNvSpPr>
                <a:spLocks/>
              </p:cNvSpPr>
              <p:nvPr/>
            </p:nvSpPr>
            <p:spPr bwMode="hidden">
              <a:xfrm>
                <a:off x="4341" y="-1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3" name="Freeform 143"/>
              <p:cNvSpPr>
                <a:spLocks/>
              </p:cNvSpPr>
              <p:nvPr/>
            </p:nvSpPr>
            <p:spPr bwMode="hidden">
              <a:xfrm>
                <a:off x="4756" y="-70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4" name="Freeform 144"/>
              <p:cNvSpPr>
                <a:spLocks/>
              </p:cNvSpPr>
              <p:nvPr/>
            </p:nvSpPr>
            <p:spPr bwMode="hidden">
              <a:xfrm rot="17783459">
                <a:off x="5404" y="40"/>
                <a:ext cx="355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5" name="Freeform 145"/>
              <p:cNvSpPr>
                <a:spLocks/>
              </p:cNvSpPr>
              <p:nvPr/>
            </p:nvSpPr>
            <p:spPr bwMode="hidden">
              <a:xfrm>
                <a:off x="4829" y="531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6" name="Freeform 146"/>
              <p:cNvSpPr>
                <a:spLocks/>
              </p:cNvSpPr>
              <p:nvPr/>
            </p:nvSpPr>
            <p:spPr bwMode="hidden">
              <a:xfrm>
                <a:off x="5059" y="267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87" name="Group 147"/>
              <p:cNvGrpSpPr>
                <a:grpSpLocks/>
              </p:cNvGrpSpPr>
              <p:nvPr/>
            </p:nvGrpSpPr>
            <p:grpSpPr bwMode="auto">
              <a:xfrm>
                <a:off x="4930" y="1978"/>
                <a:ext cx="910" cy="818"/>
                <a:chOff x="1373" y="2671"/>
                <a:chExt cx="910" cy="818"/>
              </a:xfrm>
            </p:grpSpPr>
            <p:sp>
              <p:nvSpPr>
                <p:cNvPr id="35988" name="Freeform 148"/>
                <p:cNvSpPr>
                  <a:spLocks/>
                </p:cNvSpPr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89" name="Freeform 149"/>
                <p:cNvSpPr>
                  <a:spLocks/>
                </p:cNvSpPr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90" name="Freeform 150"/>
                <p:cNvSpPr>
                  <a:spLocks/>
                </p:cNvSpPr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91" name="Freeform 151"/>
                <p:cNvSpPr>
                  <a:spLocks/>
                </p:cNvSpPr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992" name="Freeform 152"/>
              <p:cNvSpPr>
                <a:spLocks/>
              </p:cNvSpPr>
              <p:nvPr/>
            </p:nvSpPr>
            <p:spPr bwMode="hidden">
              <a:xfrm rot="17783459">
                <a:off x="4552" y="2201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3" name="Freeform 153"/>
              <p:cNvSpPr>
                <a:spLocks/>
              </p:cNvSpPr>
              <p:nvPr/>
            </p:nvSpPr>
            <p:spPr bwMode="hidden">
              <a:xfrm>
                <a:off x="4246" y="2585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4" name="Freeform 154"/>
              <p:cNvSpPr>
                <a:spLocks/>
              </p:cNvSpPr>
              <p:nvPr/>
            </p:nvSpPr>
            <p:spPr bwMode="hidden">
              <a:xfrm rot="17783459">
                <a:off x="4594" y="3146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5" name="Freeform 155"/>
              <p:cNvSpPr>
                <a:spLocks/>
              </p:cNvSpPr>
              <p:nvPr/>
            </p:nvSpPr>
            <p:spPr bwMode="hidden">
              <a:xfrm>
                <a:off x="4194" y="2985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6" name="Freeform 156"/>
              <p:cNvSpPr>
                <a:spLocks/>
              </p:cNvSpPr>
              <p:nvPr/>
            </p:nvSpPr>
            <p:spPr bwMode="hidden">
              <a:xfrm>
                <a:off x="4642" y="2671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7" name="Freeform 157"/>
              <p:cNvSpPr>
                <a:spLocks/>
              </p:cNvSpPr>
              <p:nvPr/>
            </p:nvSpPr>
            <p:spPr bwMode="hidden">
              <a:xfrm>
                <a:off x="3820" y="2619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98" name="Group 158"/>
              <p:cNvGrpSpPr>
                <a:grpSpLocks/>
              </p:cNvGrpSpPr>
              <p:nvPr/>
            </p:nvGrpSpPr>
            <p:grpSpPr bwMode="auto">
              <a:xfrm>
                <a:off x="4914" y="2763"/>
                <a:ext cx="910" cy="818"/>
                <a:chOff x="1373" y="2671"/>
                <a:chExt cx="910" cy="818"/>
              </a:xfrm>
            </p:grpSpPr>
            <p:sp>
              <p:nvSpPr>
                <p:cNvPr id="35999" name="Freeform 159"/>
                <p:cNvSpPr>
                  <a:spLocks/>
                </p:cNvSpPr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000" name="Freeform 160"/>
                <p:cNvSpPr>
                  <a:spLocks/>
                </p:cNvSpPr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001" name="Freeform 161"/>
                <p:cNvSpPr>
                  <a:spLocks/>
                </p:cNvSpPr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002" name="Freeform 162"/>
                <p:cNvSpPr>
                  <a:spLocks/>
                </p:cNvSpPr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6003" name="Freeform 163"/>
              <p:cNvSpPr>
                <a:spLocks/>
              </p:cNvSpPr>
              <p:nvPr/>
            </p:nvSpPr>
            <p:spPr bwMode="hidden">
              <a:xfrm>
                <a:off x="4906" y="3552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04" name="Freeform 164"/>
              <p:cNvSpPr>
                <a:spLocks/>
              </p:cNvSpPr>
              <p:nvPr/>
            </p:nvSpPr>
            <p:spPr bwMode="hidden">
              <a:xfrm rot="17783459">
                <a:off x="5372" y="3889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05" name="Freeform 165"/>
              <p:cNvSpPr>
                <a:spLocks/>
              </p:cNvSpPr>
              <p:nvPr/>
            </p:nvSpPr>
            <p:spPr bwMode="hidden">
              <a:xfrm>
                <a:off x="4880" y="3979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06" name="Freeform 166"/>
              <p:cNvSpPr>
                <a:spLocks/>
              </p:cNvSpPr>
              <p:nvPr/>
            </p:nvSpPr>
            <p:spPr bwMode="hidden">
              <a:xfrm>
                <a:off x="5345" y="3548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012" name="Group 172"/>
            <p:cNvGrpSpPr>
              <a:grpSpLocks/>
            </p:cNvGrpSpPr>
            <p:nvPr/>
          </p:nvGrpSpPr>
          <p:grpSpPr bwMode="auto">
            <a:xfrm>
              <a:off x="240" y="1200"/>
              <a:ext cx="1145" cy="512"/>
              <a:chOff x="108" y="129"/>
              <a:chExt cx="1145" cy="512"/>
            </a:xfrm>
          </p:grpSpPr>
          <p:sp>
            <p:nvSpPr>
              <p:cNvPr id="36013" name="Freeform 173"/>
              <p:cNvSpPr>
                <a:spLocks/>
              </p:cNvSpPr>
              <p:nvPr/>
            </p:nvSpPr>
            <p:spPr bwMode="auto">
              <a:xfrm>
                <a:off x="108" y="188"/>
                <a:ext cx="75" cy="453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23" y="12"/>
                  </a:cxn>
                  <a:cxn ang="0">
                    <a:pos x="8" y="53"/>
                  </a:cxn>
                  <a:cxn ang="0">
                    <a:pos x="8" y="80"/>
                  </a:cxn>
                  <a:cxn ang="0">
                    <a:pos x="0" y="108"/>
                  </a:cxn>
                  <a:cxn ang="0">
                    <a:pos x="9" y="140"/>
                  </a:cxn>
                  <a:cxn ang="0">
                    <a:pos x="15" y="179"/>
                  </a:cxn>
                  <a:cxn ang="0">
                    <a:pos x="15" y="230"/>
                  </a:cxn>
                  <a:cxn ang="0">
                    <a:pos x="9" y="269"/>
                  </a:cxn>
                  <a:cxn ang="0">
                    <a:pos x="12" y="293"/>
                  </a:cxn>
                  <a:cxn ang="0">
                    <a:pos x="24" y="324"/>
                  </a:cxn>
                  <a:cxn ang="0">
                    <a:pos x="41" y="383"/>
                  </a:cxn>
                  <a:cxn ang="0">
                    <a:pos x="51" y="401"/>
                  </a:cxn>
                  <a:cxn ang="0">
                    <a:pos x="63" y="401"/>
                  </a:cxn>
                  <a:cxn ang="0">
                    <a:pos x="66" y="381"/>
                  </a:cxn>
                  <a:cxn ang="0">
                    <a:pos x="54" y="347"/>
                  </a:cxn>
                  <a:cxn ang="0">
                    <a:pos x="38" y="306"/>
                  </a:cxn>
                  <a:cxn ang="0">
                    <a:pos x="32" y="272"/>
                  </a:cxn>
                  <a:cxn ang="0">
                    <a:pos x="38" y="240"/>
                  </a:cxn>
                  <a:cxn ang="0">
                    <a:pos x="42" y="204"/>
                  </a:cxn>
                  <a:cxn ang="0">
                    <a:pos x="39" y="161"/>
                  </a:cxn>
                  <a:cxn ang="0">
                    <a:pos x="32" y="125"/>
                  </a:cxn>
                  <a:cxn ang="0">
                    <a:pos x="26" y="101"/>
                  </a:cxn>
                  <a:cxn ang="0">
                    <a:pos x="32" y="80"/>
                  </a:cxn>
                  <a:cxn ang="0">
                    <a:pos x="32" y="59"/>
                  </a:cxn>
                  <a:cxn ang="0">
                    <a:pos x="36" y="38"/>
                  </a:cxn>
                  <a:cxn ang="0">
                    <a:pos x="48" y="17"/>
                  </a:cxn>
                  <a:cxn ang="0">
                    <a:pos x="47" y="0"/>
                  </a:cxn>
                </a:cxnLst>
                <a:rect l="0" t="0" r="r" b="b"/>
                <a:pathLst>
                  <a:path w="66" h="401">
                    <a:moveTo>
                      <a:pt x="47" y="0"/>
                    </a:moveTo>
                    <a:lnTo>
                      <a:pt x="23" y="12"/>
                    </a:lnTo>
                    <a:lnTo>
                      <a:pt x="8" y="53"/>
                    </a:lnTo>
                    <a:lnTo>
                      <a:pt x="8" y="80"/>
                    </a:lnTo>
                    <a:lnTo>
                      <a:pt x="0" y="108"/>
                    </a:lnTo>
                    <a:lnTo>
                      <a:pt x="9" y="140"/>
                    </a:lnTo>
                    <a:lnTo>
                      <a:pt x="15" y="179"/>
                    </a:lnTo>
                    <a:lnTo>
                      <a:pt x="15" y="230"/>
                    </a:lnTo>
                    <a:lnTo>
                      <a:pt x="9" y="269"/>
                    </a:lnTo>
                    <a:lnTo>
                      <a:pt x="12" y="293"/>
                    </a:lnTo>
                    <a:lnTo>
                      <a:pt x="24" y="324"/>
                    </a:lnTo>
                    <a:lnTo>
                      <a:pt x="41" y="383"/>
                    </a:lnTo>
                    <a:lnTo>
                      <a:pt x="51" y="401"/>
                    </a:lnTo>
                    <a:lnTo>
                      <a:pt x="63" y="401"/>
                    </a:lnTo>
                    <a:lnTo>
                      <a:pt x="66" y="381"/>
                    </a:lnTo>
                    <a:lnTo>
                      <a:pt x="54" y="347"/>
                    </a:lnTo>
                    <a:lnTo>
                      <a:pt x="38" y="306"/>
                    </a:lnTo>
                    <a:lnTo>
                      <a:pt x="32" y="272"/>
                    </a:lnTo>
                    <a:lnTo>
                      <a:pt x="38" y="240"/>
                    </a:lnTo>
                    <a:lnTo>
                      <a:pt x="42" y="204"/>
                    </a:lnTo>
                    <a:lnTo>
                      <a:pt x="39" y="161"/>
                    </a:lnTo>
                    <a:lnTo>
                      <a:pt x="32" y="125"/>
                    </a:lnTo>
                    <a:lnTo>
                      <a:pt x="26" y="101"/>
                    </a:lnTo>
                    <a:lnTo>
                      <a:pt x="32" y="80"/>
                    </a:lnTo>
                    <a:lnTo>
                      <a:pt x="32" y="59"/>
                    </a:lnTo>
                    <a:lnTo>
                      <a:pt x="36" y="38"/>
                    </a:lnTo>
                    <a:lnTo>
                      <a:pt x="48" y="17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14" name="Freeform 174"/>
              <p:cNvSpPr>
                <a:spLocks/>
              </p:cNvSpPr>
              <p:nvPr/>
            </p:nvSpPr>
            <p:spPr bwMode="auto">
              <a:xfrm>
                <a:off x="249" y="129"/>
                <a:ext cx="1004" cy="49"/>
              </a:xfrm>
              <a:custGeom>
                <a:avLst/>
                <a:gdLst/>
                <a:ahLst/>
                <a:cxnLst>
                  <a:cxn ang="0">
                    <a:pos x="7" y="24"/>
                  </a:cxn>
                  <a:cxn ang="0">
                    <a:pos x="46" y="16"/>
                  </a:cxn>
                  <a:cxn ang="0">
                    <a:pos x="91" y="9"/>
                  </a:cxn>
                  <a:cxn ang="0">
                    <a:pos x="124" y="7"/>
                  </a:cxn>
                  <a:cxn ang="0">
                    <a:pos x="195" y="9"/>
                  </a:cxn>
                  <a:cxn ang="0">
                    <a:pos x="259" y="12"/>
                  </a:cxn>
                  <a:cxn ang="0">
                    <a:pos x="304" y="12"/>
                  </a:cxn>
                  <a:cxn ang="0">
                    <a:pos x="340" y="7"/>
                  </a:cxn>
                  <a:cxn ang="0">
                    <a:pos x="355" y="3"/>
                  </a:cxn>
                  <a:cxn ang="0">
                    <a:pos x="384" y="4"/>
                  </a:cxn>
                  <a:cxn ang="0">
                    <a:pos x="436" y="10"/>
                  </a:cxn>
                  <a:cxn ang="0">
                    <a:pos x="475" y="19"/>
                  </a:cxn>
                  <a:cxn ang="0">
                    <a:pos x="523" y="22"/>
                  </a:cxn>
                  <a:cxn ang="0">
                    <a:pos x="574" y="18"/>
                  </a:cxn>
                  <a:cxn ang="0">
                    <a:pos x="621" y="15"/>
                  </a:cxn>
                  <a:cxn ang="0">
                    <a:pos x="655" y="18"/>
                  </a:cxn>
                  <a:cxn ang="0">
                    <a:pos x="696" y="19"/>
                  </a:cxn>
                  <a:cxn ang="0">
                    <a:pos x="729" y="22"/>
                  </a:cxn>
                  <a:cxn ang="0">
                    <a:pos x="766" y="15"/>
                  </a:cxn>
                  <a:cxn ang="0">
                    <a:pos x="795" y="10"/>
                  </a:cxn>
                  <a:cxn ang="0">
                    <a:pos x="820" y="1"/>
                  </a:cxn>
                  <a:cxn ang="0">
                    <a:pos x="852" y="0"/>
                  </a:cxn>
                  <a:cxn ang="0">
                    <a:pos x="882" y="4"/>
                  </a:cxn>
                  <a:cxn ang="0">
                    <a:pos x="888" y="13"/>
                  </a:cxn>
                  <a:cxn ang="0">
                    <a:pos x="879" y="21"/>
                  </a:cxn>
                  <a:cxn ang="0">
                    <a:pos x="864" y="22"/>
                  </a:cxn>
                  <a:cxn ang="0">
                    <a:pos x="847" y="21"/>
                  </a:cxn>
                  <a:cxn ang="0">
                    <a:pos x="804" y="28"/>
                  </a:cxn>
                  <a:cxn ang="0">
                    <a:pos x="774" y="42"/>
                  </a:cxn>
                  <a:cxn ang="0">
                    <a:pos x="759" y="43"/>
                  </a:cxn>
                  <a:cxn ang="0">
                    <a:pos x="726" y="40"/>
                  </a:cxn>
                  <a:cxn ang="0">
                    <a:pos x="699" y="39"/>
                  </a:cxn>
                  <a:cxn ang="0">
                    <a:pos x="619" y="40"/>
                  </a:cxn>
                  <a:cxn ang="0">
                    <a:pos x="582" y="43"/>
                  </a:cxn>
                  <a:cxn ang="0">
                    <a:pos x="531" y="43"/>
                  </a:cxn>
                  <a:cxn ang="0">
                    <a:pos x="492" y="39"/>
                  </a:cxn>
                  <a:cxn ang="0">
                    <a:pos x="459" y="36"/>
                  </a:cxn>
                  <a:cxn ang="0">
                    <a:pos x="432" y="37"/>
                  </a:cxn>
                  <a:cxn ang="0">
                    <a:pos x="417" y="37"/>
                  </a:cxn>
                  <a:cxn ang="0">
                    <a:pos x="397" y="33"/>
                  </a:cxn>
                  <a:cxn ang="0">
                    <a:pos x="373" y="25"/>
                  </a:cxn>
                  <a:cxn ang="0">
                    <a:pos x="361" y="27"/>
                  </a:cxn>
                  <a:cxn ang="0">
                    <a:pos x="328" y="31"/>
                  </a:cxn>
                  <a:cxn ang="0">
                    <a:pos x="304" y="36"/>
                  </a:cxn>
                  <a:cxn ang="0">
                    <a:pos x="285" y="31"/>
                  </a:cxn>
                  <a:cxn ang="0">
                    <a:pos x="267" y="31"/>
                  </a:cxn>
                  <a:cxn ang="0">
                    <a:pos x="241" y="33"/>
                  </a:cxn>
                  <a:cxn ang="0">
                    <a:pos x="205" y="33"/>
                  </a:cxn>
                  <a:cxn ang="0">
                    <a:pos x="157" y="28"/>
                  </a:cxn>
                  <a:cxn ang="0">
                    <a:pos x="102" y="27"/>
                  </a:cxn>
                  <a:cxn ang="0">
                    <a:pos x="51" y="33"/>
                  </a:cxn>
                  <a:cxn ang="0">
                    <a:pos x="24" y="42"/>
                  </a:cxn>
                  <a:cxn ang="0">
                    <a:pos x="9" y="40"/>
                  </a:cxn>
                  <a:cxn ang="0">
                    <a:pos x="0" y="34"/>
                  </a:cxn>
                  <a:cxn ang="0">
                    <a:pos x="7" y="24"/>
                  </a:cxn>
                </a:cxnLst>
                <a:rect l="0" t="0" r="r" b="b"/>
                <a:pathLst>
                  <a:path w="888" h="43">
                    <a:moveTo>
                      <a:pt x="7" y="24"/>
                    </a:moveTo>
                    <a:lnTo>
                      <a:pt x="46" y="16"/>
                    </a:lnTo>
                    <a:lnTo>
                      <a:pt x="91" y="9"/>
                    </a:lnTo>
                    <a:lnTo>
                      <a:pt x="124" y="7"/>
                    </a:lnTo>
                    <a:lnTo>
                      <a:pt x="195" y="9"/>
                    </a:lnTo>
                    <a:lnTo>
                      <a:pt x="259" y="12"/>
                    </a:lnTo>
                    <a:lnTo>
                      <a:pt x="304" y="12"/>
                    </a:lnTo>
                    <a:lnTo>
                      <a:pt x="340" y="7"/>
                    </a:lnTo>
                    <a:lnTo>
                      <a:pt x="355" y="3"/>
                    </a:lnTo>
                    <a:lnTo>
                      <a:pt x="384" y="4"/>
                    </a:lnTo>
                    <a:lnTo>
                      <a:pt x="436" y="10"/>
                    </a:lnTo>
                    <a:lnTo>
                      <a:pt x="475" y="19"/>
                    </a:lnTo>
                    <a:lnTo>
                      <a:pt x="523" y="22"/>
                    </a:lnTo>
                    <a:lnTo>
                      <a:pt x="574" y="18"/>
                    </a:lnTo>
                    <a:lnTo>
                      <a:pt x="621" y="15"/>
                    </a:lnTo>
                    <a:lnTo>
                      <a:pt x="655" y="18"/>
                    </a:lnTo>
                    <a:lnTo>
                      <a:pt x="696" y="19"/>
                    </a:lnTo>
                    <a:lnTo>
                      <a:pt x="729" y="22"/>
                    </a:lnTo>
                    <a:lnTo>
                      <a:pt x="766" y="15"/>
                    </a:lnTo>
                    <a:lnTo>
                      <a:pt x="795" y="10"/>
                    </a:lnTo>
                    <a:lnTo>
                      <a:pt x="820" y="1"/>
                    </a:lnTo>
                    <a:lnTo>
                      <a:pt x="852" y="0"/>
                    </a:lnTo>
                    <a:lnTo>
                      <a:pt x="882" y="4"/>
                    </a:lnTo>
                    <a:lnTo>
                      <a:pt x="888" y="13"/>
                    </a:lnTo>
                    <a:lnTo>
                      <a:pt x="879" y="21"/>
                    </a:lnTo>
                    <a:lnTo>
                      <a:pt x="864" y="22"/>
                    </a:lnTo>
                    <a:lnTo>
                      <a:pt x="847" y="21"/>
                    </a:lnTo>
                    <a:lnTo>
                      <a:pt x="804" y="28"/>
                    </a:lnTo>
                    <a:lnTo>
                      <a:pt x="774" y="42"/>
                    </a:lnTo>
                    <a:lnTo>
                      <a:pt x="759" y="43"/>
                    </a:lnTo>
                    <a:lnTo>
                      <a:pt x="726" y="40"/>
                    </a:lnTo>
                    <a:lnTo>
                      <a:pt x="699" y="39"/>
                    </a:lnTo>
                    <a:lnTo>
                      <a:pt x="619" y="40"/>
                    </a:lnTo>
                    <a:lnTo>
                      <a:pt x="582" y="43"/>
                    </a:lnTo>
                    <a:lnTo>
                      <a:pt x="531" y="43"/>
                    </a:lnTo>
                    <a:lnTo>
                      <a:pt x="492" y="39"/>
                    </a:lnTo>
                    <a:lnTo>
                      <a:pt x="459" y="36"/>
                    </a:lnTo>
                    <a:lnTo>
                      <a:pt x="432" y="37"/>
                    </a:lnTo>
                    <a:lnTo>
                      <a:pt x="417" y="37"/>
                    </a:lnTo>
                    <a:lnTo>
                      <a:pt x="397" y="33"/>
                    </a:lnTo>
                    <a:lnTo>
                      <a:pt x="373" y="25"/>
                    </a:lnTo>
                    <a:lnTo>
                      <a:pt x="361" y="27"/>
                    </a:lnTo>
                    <a:lnTo>
                      <a:pt x="328" y="31"/>
                    </a:lnTo>
                    <a:lnTo>
                      <a:pt x="304" y="36"/>
                    </a:lnTo>
                    <a:lnTo>
                      <a:pt x="285" y="31"/>
                    </a:lnTo>
                    <a:lnTo>
                      <a:pt x="267" y="31"/>
                    </a:lnTo>
                    <a:lnTo>
                      <a:pt x="241" y="33"/>
                    </a:lnTo>
                    <a:lnTo>
                      <a:pt x="205" y="33"/>
                    </a:lnTo>
                    <a:lnTo>
                      <a:pt x="157" y="28"/>
                    </a:lnTo>
                    <a:lnTo>
                      <a:pt x="102" y="27"/>
                    </a:lnTo>
                    <a:lnTo>
                      <a:pt x="51" y="33"/>
                    </a:lnTo>
                    <a:lnTo>
                      <a:pt x="24" y="42"/>
                    </a:lnTo>
                    <a:lnTo>
                      <a:pt x="9" y="40"/>
                    </a:lnTo>
                    <a:lnTo>
                      <a:pt x="0" y="34"/>
                    </a:lnTo>
                    <a:lnTo>
                      <a:pt x="7" y="2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015" name="Group 175"/>
            <p:cNvGrpSpPr>
              <a:grpSpLocks/>
            </p:cNvGrpSpPr>
            <p:nvPr userDrawn="1"/>
          </p:nvGrpSpPr>
          <p:grpSpPr bwMode="auto">
            <a:xfrm flipV="1">
              <a:off x="0" y="4063"/>
              <a:ext cx="5760" cy="257"/>
              <a:chOff x="0" y="0"/>
              <a:chExt cx="5762" cy="305"/>
            </a:xfrm>
          </p:grpSpPr>
          <p:sp>
            <p:nvSpPr>
              <p:cNvPr id="36016" name="Freeform 176"/>
              <p:cNvSpPr>
                <a:spLocks/>
              </p:cNvSpPr>
              <p:nvPr/>
            </p:nvSpPr>
            <p:spPr bwMode="ltGray">
              <a:xfrm>
                <a:off x="1" y="0"/>
                <a:ext cx="5761" cy="305"/>
              </a:xfrm>
              <a:custGeom>
                <a:avLst/>
                <a:gdLst/>
                <a:ahLst/>
                <a:cxnLst>
                  <a:cxn ang="0">
                    <a:pos x="5126" y="2"/>
                  </a:cxn>
                  <a:cxn ang="0">
                    <a:pos x="5126" y="276"/>
                  </a:cxn>
                  <a:cxn ang="0">
                    <a:pos x="5037" y="278"/>
                  </a:cxn>
                  <a:cxn ang="0">
                    <a:pos x="4914" y="300"/>
                  </a:cxn>
                  <a:cxn ang="0">
                    <a:pos x="4847" y="296"/>
                  </a:cxn>
                  <a:cxn ang="0">
                    <a:pos x="4648" y="273"/>
                  </a:cxn>
                  <a:cxn ang="0">
                    <a:pos x="4508" y="264"/>
                  </a:cxn>
                  <a:cxn ang="0">
                    <a:pos x="4245" y="287"/>
                  </a:cxn>
                  <a:cxn ang="0">
                    <a:pos x="3983" y="291"/>
                  </a:cxn>
                  <a:cxn ang="0">
                    <a:pos x="3640" y="282"/>
                  </a:cxn>
                  <a:cxn ang="0">
                    <a:pos x="3346" y="287"/>
                  </a:cxn>
                  <a:cxn ang="0">
                    <a:pos x="3165" y="305"/>
                  </a:cxn>
                  <a:cxn ang="0">
                    <a:pos x="2848" y="269"/>
                  </a:cxn>
                  <a:cxn ang="0">
                    <a:pos x="2618" y="260"/>
                  </a:cxn>
                  <a:cxn ang="0">
                    <a:pos x="2360" y="273"/>
                  </a:cxn>
                  <a:cxn ang="0">
                    <a:pos x="2007" y="282"/>
                  </a:cxn>
                  <a:cxn ang="0">
                    <a:pos x="1786" y="287"/>
                  </a:cxn>
                  <a:cxn ang="0">
                    <a:pos x="1686" y="296"/>
                  </a:cxn>
                  <a:cxn ang="0">
                    <a:pos x="1528" y="273"/>
                  </a:cxn>
                  <a:cxn ang="0">
                    <a:pos x="1334" y="287"/>
                  </a:cxn>
                  <a:cxn ang="0">
                    <a:pos x="1185" y="282"/>
                  </a:cxn>
                  <a:cxn ang="0">
                    <a:pos x="1081" y="291"/>
                  </a:cxn>
                  <a:cxn ang="0">
                    <a:pos x="968" y="282"/>
                  </a:cxn>
                  <a:cxn ang="0">
                    <a:pos x="827" y="273"/>
                  </a:cxn>
                  <a:cxn ang="0">
                    <a:pos x="701" y="273"/>
                  </a:cxn>
                  <a:cxn ang="0">
                    <a:pos x="583" y="291"/>
                  </a:cxn>
                  <a:cxn ang="0">
                    <a:pos x="484" y="278"/>
                  </a:cxn>
                  <a:cxn ang="0">
                    <a:pos x="335" y="251"/>
                  </a:cxn>
                  <a:cxn ang="0">
                    <a:pos x="172" y="260"/>
                  </a:cxn>
                  <a:cxn ang="0">
                    <a:pos x="77" y="251"/>
                  </a:cxn>
                  <a:cxn ang="0">
                    <a:pos x="0" y="237"/>
                  </a:cxn>
                  <a:cxn ang="0">
                    <a:pos x="0" y="0"/>
                  </a:cxn>
                  <a:cxn ang="0">
                    <a:pos x="5126" y="2"/>
                  </a:cxn>
                </a:cxnLst>
                <a:rect l="0" t="0" r="r" b="b"/>
                <a:pathLst>
                  <a:path w="5126" h="305">
                    <a:moveTo>
                      <a:pt x="5126" y="2"/>
                    </a:moveTo>
                    <a:lnTo>
                      <a:pt x="5126" y="276"/>
                    </a:lnTo>
                    <a:lnTo>
                      <a:pt x="5037" y="278"/>
                    </a:lnTo>
                    <a:lnTo>
                      <a:pt x="4914" y="300"/>
                    </a:lnTo>
                    <a:lnTo>
                      <a:pt x="4847" y="296"/>
                    </a:lnTo>
                    <a:lnTo>
                      <a:pt x="4648" y="273"/>
                    </a:lnTo>
                    <a:lnTo>
                      <a:pt x="4508" y="264"/>
                    </a:lnTo>
                    <a:lnTo>
                      <a:pt x="4245" y="287"/>
                    </a:lnTo>
                    <a:lnTo>
                      <a:pt x="3983" y="291"/>
                    </a:lnTo>
                    <a:lnTo>
                      <a:pt x="3640" y="282"/>
                    </a:lnTo>
                    <a:lnTo>
                      <a:pt x="3346" y="287"/>
                    </a:lnTo>
                    <a:lnTo>
                      <a:pt x="3165" y="305"/>
                    </a:lnTo>
                    <a:lnTo>
                      <a:pt x="2848" y="269"/>
                    </a:lnTo>
                    <a:lnTo>
                      <a:pt x="2618" y="260"/>
                    </a:lnTo>
                    <a:lnTo>
                      <a:pt x="2360" y="273"/>
                    </a:lnTo>
                    <a:lnTo>
                      <a:pt x="2007" y="282"/>
                    </a:lnTo>
                    <a:lnTo>
                      <a:pt x="1786" y="287"/>
                    </a:lnTo>
                    <a:lnTo>
                      <a:pt x="1686" y="296"/>
                    </a:lnTo>
                    <a:lnTo>
                      <a:pt x="1528" y="273"/>
                    </a:lnTo>
                    <a:lnTo>
                      <a:pt x="1334" y="287"/>
                    </a:lnTo>
                    <a:lnTo>
                      <a:pt x="1185" y="282"/>
                    </a:lnTo>
                    <a:lnTo>
                      <a:pt x="1081" y="291"/>
                    </a:lnTo>
                    <a:lnTo>
                      <a:pt x="968" y="282"/>
                    </a:lnTo>
                    <a:lnTo>
                      <a:pt x="827" y="273"/>
                    </a:lnTo>
                    <a:lnTo>
                      <a:pt x="701" y="273"/>
                    </a:lnTo>
                    <a:lnTo>
                      <a:pt x="583" y="291"/>
                    </a:lnTo>
                    <a:lnTo>
                      <a:pt x="484" y="278"/>
                    </a:lnTo>
                    <a:lnTo>
                      <a:pt x="335" y="251"/>
                    </a:lnTo>
                    <a:lnTo>
                      <a:pt x="172" y="260"/>
                    </a:lnTo>
                    <a:lnTo>
                      <a:pt x="77" y="251"/>
                    </a:lnTo>
                    <a:lnTo>
                      <a:pt x="0" y="237"/>
                    </a:lnTo>
                    <a:lnTo>
                      <a:pt x="0" y="0"/>
                    </a:lnTo>
                    <a:lnTo>
                      <a:pt x="5126" y="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17" name="Freeform 177"/>
              <p:cNvSpPr>
                <a:spLocks/>
              </p:cNvSpPr>
              <p:nvPr/>
            </p:nvSpPr>
            <p:spPr bwMode="ltGray">
              <a:xfrm>
                <a:off x="0" y="154"/>
                <a:ext cx="212" cy="107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2" y="30"/>
                  </a:cxn>
                  <a:cxn ang="0">
                    <a:pos x="23" y="12"/>
                  </a:cxn>
                  <a:cxn ang="0">
                    <a:pos x="53" y="2"/>
                  </a:cxn>
                  <a:cxn ang="0">
                    <a:pos x="81" y="0"/>
                  </a:cxn>
                  <a:cxn ang="0">
                    <a:pos x="123" y="11"/>
                  </a:cxn>
                  <a:cxn ang="0">
                    <a:pos x="147" y="30"/>
                  </a:cxn>
                  <a:cxn ang="0">
                    <a:pos x="162" y="59"/>
                  </a:cxn>
                  <a:cxn ang="0">
                    <a:pos x="165" y="80"/>
                  </a:cxn>
                  <a:cxn ang="0">
                    <a:pos x="167" y="92"/>
                  </a:cxn>
                  <a:cxn ang="0">
                    <a:pos x="156" y="95"/>
                  </a:cxn>
                  <a:cxn ang="0">
                    <a:pos x="77" y="87"/>
                  </a:cxn>
                  <a:cxn ang="0">
                    <a:pos x="0" y="74"/>
                  </a:cxn>
                </a:cxnLst>
                <a:rect l="0" t="0" r="r" b="b"/>
                <a:pathLst>
                  <a:path w="167" h="95">
                    <a:moveTo>
                      <a:pt x="0" y="74"/>
                    </a:moveTo>
                    <a:lnTo>
                      <a:pt x="2" y="30"/>
                    </a:lnTo>
                    <a:lnTo>
                      <a:pt x="23" y="12"/>
                    </a:lnTo>
                    <a:lnTo>
                      <a:pt x="53" y="2"/>
                    </a:lnTo>
                    <a:lnTo>
                      <a:pt x="81" y="0"/>
                    </a:lnTo>
                    <a:lnTo>
                      <a:pt x="123" y="11"/>
                    </a:lnTo>
                    <a:lnTo>
                      <a:pt x="147" y="30"/>
                    </a:lnTo>
                    <a:lnTo>
                      <a:pt x="162" y="59"/>
                    </a:lnTo>
                    <a:lnTo>
                      <a:pt x="165" y="80"/>
                    </a:lnTo>
                    <a:lnTo>
                      <a:pt x="167" y="92"/>
                    </a:lnTo>
                    <a:lnTo>
                      <a:pt x="156" y="95"/>
                    </a:lnTo>
                    <a:lnTo>
                      <a:pt x="77" y="87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18" name="Freeform 178"/>
              <p:cNvSpPr>
                <a:spLocks/>
              </p:cNvSpPr>
              <p:nvPr/>
            </p:nvSpPr>
            <p:spPr bwMode="ltGray">
              <a:xfrm>
                <a:off x="312" y="1"/>
                <a:ext cx="1036" cy="141"/>
              </a:xfrm>
              <a:custGeom>
                <a:avLst/>
                <a:gdLst/>
                <a:ahLst/>
                <a:cxnLst>
                  <a:cxn ang="0">
                    <a:pos x="0" y="141"/>
                  </a:cxn>
                  <a:cxn ang="0">
                    <a:pos x="41" y="88"/>
                  </a:cxn>
                  <a:cxn ang="0">
                    <a:pos x="70" y="68"/>
                  </a:cxn>
                  <a:cxn ang="0">
                    <a:pos x="135" y="44"/>
                  </a:cxn>
                  <a:cxn ang="0">
                    <a:pos x="207" y="33"/>
                  </a:cxn>
                  <a:cxn ang="0">
                    <a:pos x="299" y="34"/>
                  </a:cxn>
                  <a:cxn ang="0">
                    <a:pos x="397" y="46"/>
                  </a:cxn>
                  <a:cxn ang="0">
                    <a:pos x="494" y="60"/>
                  </a:cxn>
                  <a:cxn ang="0">
                    <a:pos x="550" y="63"/>
                  </a:cxn>
                  <a:cxn ang="0">
                    <a:pos x="613" y="61"/>
                  </a:cxn>
                  <a:cxn ang="0">
                    <a:pos x="662" y="51"/>
                  </a:cxn>
                  <a:cxn ang="0">
                    <a:pos x="708" y="33"/>
                  </a:cxn>
                  <a:cxn ang="0">
                    <a:pos x="753" y="0"/>
                  </a:cxn>
                  <a:cxn ang="0">
                    <a:pos x="921" y="1"/>
                  </a:cxn>
                  <a:cxn ang="0">
                    <a:pos x="899" y="39"/>
                  </a:cxn>
                  <a:cxn ang="0">
                    <a:pos x="874" y="67"/>
                  </a:cxn>
                  <a:cxn ang="0">
                    <a:pos x="850" y="81"/>
                  </a:cxn>
                  <a:cxn ang="0">
                    <a:pos x="824" y="95"/>
                  </a:cxn>
                  <a:cxn ang="0">
                    <a:pos x="789" y="107"/>
                  </a:cxn>
                  <a:cxn ang="0">
                    <a:pos x="749" y="114"/>
                  </a:cxn>
                  <a:cxn ang="0">
                    <a:pos x="689" y="121"/>
                  </a:cxn>
                  <a:cxn ang="0">
                    <a:pos x="631" y="121"/>
                  </a:cxn>
                  <a:cxn ang="0">
                    <a:pos x="529" y="114"/>
                  </a:cxn>
                  <a:cxn ang="0">
                    <a:pos x="448" y="102"/>
                  </a:cxn>
                  <a:cxn ang="0">
                    <a:pos x="377" y="91"/>
                  </a:cxn>
                  <a:cxn ang="0">
                    <a:pos x="299" y="87"/>
                  </a:cxn>
                  <a:cxn ang="0">
                    <a:pos x="210" y="94"/>
                  </a:cxn>
                  <a:cxn ang="0">
                    <a:pos x="152" y="105"/>
                  </a:cxn>
                  <a:cxn ang="0">
                    <a:pos x="122" y="107"/>
                  </a:cxn>
                  <a:cxn ang="0">
                    <a:pos x="67" y="114"/>
                  </a:cxn>
                  <a:cxn ang="0">
                    <a:pos x="24" y="127"/>
                  </a:cxn>
                  <a:cxn ang="0">
                    <a:pos x="0" y="141"/>
                  </a:cxn>
                </a:cxnLst>
                <a:rect l="0" t="0" r="r" b="b"/>
                <a:pathLst>
                  <a:path w="921" h="141">
                    <a:moveTo>
                      <a:pt x="0" y="141"/>
                    </a:moveTo>
                    <a:lnTo>
                      <a:pt x="41" y="88"/>
                    </a:lnTo>
                    <a:lnTo>
                      <a:pt x="70" y="68"/>
                    </a:lnTo>
                    <a:lnTo>
                      <a:pt x="135" y="44"/>
                    </a:lnTo>
                    <a:lnTo>
                      <a:pt x="207" y="33"/>
                    </a:lnTo>
                    <a:lnTo>
                      <a:pt x="299" y="34"/>
                    </a:lnTo>
                    <a:lnTo>
                      <a:pt x="397" y="46"/>
                    </a:lnTo>
                    <a:lnTo>
                      <a:pt x="494" y="60"/>
                    </a:lnTo>
                    <a:lnTo>
                      <a:pt x="550" y="63"/>
                    </a:lnTo>
                    <a:lnTo>
                      <a:pt x="613" y="61"/>
                    </a:lnTo>
                    <a:lnTo>
                      <a:pt x="662" y="51"/>
                    </a:lnTo>
                    <a:lnTo>
                      <a:pt x="708" y="33"/>
                    </a:lnTo>
                    <a:lnTo>
                      <a:pt x="753" y="0"/>
                    </a:lnTo>
                    <a:lnTo>
                      <a:pt x="921" y="1"/>
                    </a:lnTo>
                    <a:lnTo>
                      <a:pt x="899" y="39"/>
                    </a:lnTo>
                    <a:lnTo>
                      <a:pt x="874" y="67"/>
                    </a:lnTo>
                    <a:lnTo>
                      <a:pt x="850" y="81"/>
                    </a:lnTo>
                    <a:lnTo>
                      <a:pt x="824" y="95"/>
                    </a:lnTo>
                    <a:lnTo>
                      <a:pt x="789" y="107"/>
                    </a:lnTo>
                    <a:lnTo>
                      <a:pt x="749" y="114"/>
                    </a:lnTo>
                    <a:lnTo>
                      <a:pt x="689" y="121"/>
                    </a:lnTo>
                    <a:lnTo>
                      <a:pt x="631" y="121"/>
                    </a:lnTo>
                    <a:lnTo>
                      <a:pt x="529" y="114"/>
                    </a:lnTo>
                    <a:lnTo>
                      <a:pt x="448" y="102"/>
                    </a:lnTo>
                    <a:lnTo>
                      <a:pt x="377" y="91"/>
                    </a:lnTo>
                    <a:lnTo>
                      <a:pt x="299" y="87"/>
                    </a:lnTo>
                    <a:lnTo>
                      <a:pt x="210" y="94"/>
                    </a:lnTo>
                    <a:lnTo>
                      <a:pt x="152" y="105"/>
                    </a:lnTo>
                    <a:lnTo>
                      <a:pt x="122" y="107"/>
                    </a:lnTo>
                    <a:lnTo>
                      <a:pt x="67" y="114"/>
                    </a:lnTo>
                    <a:lnTo>
                      <a:pt x="24" y="127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19" name="Freeform 179"/>
              <p:cNvSpPr>
                <a:spLocks/>
              </p:cNvSpPr>
              <p:nvPr/>
            </p:nvSpPr>
            <p:spPr bwMode="ltGray">
              <a:xfrm>
                <a:off x="1069" y="186"/>
                <a:ext cx="242" cy="102"/>
              </a:xfrm>
              <a:custGeom>
                <a:avLst/>
                <a:gdLst/>
                <a:ahLst/>
                <a:cxnLst>
                  <a:cxn ang="0">
                    <a:pos x="6" y="73"/>
                  </a:cxn>
                  <a:cxn ang="0">
                    <a:pos x="30" y="52"/>
                  </a:cxn>
                  <a:cxn ang="0">
                    <a:pos x="64" y="30"/>
                  </a:cxn>
                  <a:cxn ang="0">
                    <a:pos x="103" y="12"/>
                  </a:cxn>
                  <a:cxn ang="0">
                    <a:pos x="157" y="0"/>
                  </a:cxn>
                  <a:cxn ang="0">
                    <a:pos x="190" y="0"/>
                  </a:cxn>
                  <a:cxn ang="0">
                    <a:pos x="163" y="13"/>
                  </a:cxn>
                  <a:cxn ang="0">
                    <a:pos x="129" y="33"/>
                  </a:cxn>
                  <a:cxn ang="0">
                    <a:pos x="103" y="55"/>
                  </a:cxn>
                  <a:cxn ang="0">
                    <a:pos x="93" y="75"/>
                  </a:cxn>
                  <a:cxn ang="0">
                    <a:pos x="88" y="90"/>
                  </a:cxn>
                  <a:cxn ang="0">
                    <a:pos x="34" y="87"/>
                  </a:cxn>
                  <a:cxn ang="0">
                    <a:pos x="0" y="84"/>
                  </a:cxn>
                  <a:cxn ang="0">
                    <a:pos x="6" y="73"/>
                  </a:cxn>
                </a:cxnLst>
                <a:rect l="0" t="0" r="r" b="b"/>
                <a:pathLst>
                  <a:path w="190" h="90">
                    <a:moveTo>
                      <a:pt x="6" y="73"/>
                    </a:moveTo>
                    <a:lnTo>
                      <a:pt x="30" y="52"/>
                    </a:lnTo>
                    <a:lnTo>
                      <a:pt x="64" y="30"/>
                    </a:lnTo>
                    <a:lnTo>
                      <a:pt x="103" y="12"/>
                    </a:lnTo>
                    <a:lnTo>
                      <a:pt x="157" y="0"/>
                    </a:lnTo>
                    <a:lnTo>
                      <a:pt x="190" y="0"/>
                    </a:lnTo>
                    <a:lnTo>
                      <a:pt x="163" y="13"/>
                    </a:lnTo>
                    <a:lnTo>
                      <a:pt x="129" y="33"/>
                    </a:lnTo>
                    <a:lnTo>
                      <a:pt x="103" y="55"/>
                    </a:lnTo>
                    <a:lnTo>
                      <a:pt x="93" y="75"/>
                    </a:lnTo>
                    <a:lnTo>
                      <a:pt x="88" y="90"/>
                    </a:lnTo>
                    <a:lnTo>
                      <a:pt x="34" y="87"/>
                    </a:lnTo>
                    <a:lnTo>
                      <a:pt x="0" y="84"/>
                    </a:lnTo>
                    <a:lnTo>
                      <a:pt x="6" y="73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20" name="Freeform 180"/>
              <p:cNvSpPr>
                <a:spLocks/>
              </p:cNvSpPr>
              <p:nvPr/>
            </p:nvSpPr>
            <p:spPr bwMode="ltGray">
              <a:xfrm>
                <a:off x="1595" y="2"/>
                <a:ext cx="214" cy="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15"/>
                  </a:cxn>
                  <a:cxn ang="0">
                    <a:pos x="45" y="42"/>
                  </a:cxn>
                  <a:cxn ang="0">
                    <a:pos x="82" y="60"/>
                  </a:cxn>
                  <a:cxn ang="0">
                    <a:pos x="136" y="80"/>
                  </a:cxn>
                  <a:cxn ang="0">
                    <a:pos x="190" y="86"/>
                  </a:cxn>
                  <a:cxn ang="0">
                    <a:pos x="136" y="63"/>
                  </a:cxn>
                  <a:cxn ang="0">
                    <a:pos x="113" y="45"/>
                  </a:cxn>
                  <a:cxn ang="0">
                    <a:pos x="93" y="19"/>
                  </a:cxn>
                  <a:cxn ang="0">
                    <a:pos x="86" y="0"/>
                  </a:cxn>
                  <a:cxn ang="0">
                    <a:pos x="0" y="0"/>
                  </a:cxn>
                </a:cxnLst>
                <a:rect l="0" t="0" r="r" b="b"/>
                <a:pathLst>
                  <a:path w="190" h="86">
                    <a:moveTo>
                      <a:pt x="0" y="0"/>
                    </a:moveTo>
                    <a:lnTo>
                      <a:pt x="11" y="15"/>
                    </a:lnTo>
                    <a:lnTo>
                      <a:pt x="45" y="42"/>
                    </a:lnTo>
                    <a:lnTo>
                      <a:pt x="82" y="60"/>
                    </a:lnTo>
                    <a:lnTo>
                      <a:pt x="136" y="80"/>
                    </a:lnTo>
                    <a:lnTo>
                      <a:pt x="190" y="86"/>
                    </a:lnTo>
                    <a:lnTo>
                      <a:pt x="136" y="63"/>
                    </a:lnTo>
                    <a:lnTo>
                      <a:pt x="113" y="45"/>
                    </a:lnTo>
                    <a:lnTo>
                      <a:pt x="93" y="19"/>
                    </a:lnTo>
                    <a:lnTo>
                      <a:pt x="8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21" name="Freeform 181"/>
              <p:cNvSpPr>
                <a:spLocks/>
              </p:cNvSpPr>
              <p:nvPr/>
            </p:nvSpPr>
            <p:spPr bwMode="ltGray">
              <a:xfrm>
                <a:off x="1646" y="153"/>
                <a:ext cx="492" cy="140"/>
              </a:xfrm>
              <a:custGeom>
                <a:avLst/>
                <a:gdLst/>
                <a:ahLst/>
                <a:cxnLst>
                  <a:cxn ang="0">
                    <a:pos x="387" y="115"/>
                  </a:cxn>
                  <a:cxn ang="0">
                    <a:pos x="372" y="96"/>
                  </a:cxn>
                  <a:cxn ang="0">
                    <a:pos x="353" y="82"/>
                  </a:cxn>
                  <a:cxn ang="0">
                    <a:pos x="327" y="69"/>
                  </a:cxn>
                  <a:cxn ang="0">
                    <a:pos x="297" y="58"/>
                  </a:cxn>
                  <a:cxn ang="0">
                    <a:pos x="258" y="49"/>
                  </a:cxn>
                  <a:cxn ang="0">
                    <a:pos x="210" y="43"/>
                  </a:cxn>
                  <a:cxn ang="0">
                    <a:pos x="155" y="39"/>
                  </a:cxn>
                  <a:cxn ang="0">
                    <a:pos x="110" y="34"/>
                  </a:cxn>
                  <a:cxn ang="0">
                    <a:pos x="68" y="28"/>
                  </a:cxn>
                  <a:cxn ang="0">
                    <a:pos x="35" y="19"/>
                  </a:cxn>
                  <a:cxn ang="0">
                    <a:pos x="11" y="9"/>
                  </a:cxn>
                  <a:cxn ang="0">
                    <a:pos x="0" y="0"/>
                  </a:cxn>
                  <a:cxn ang="0">
                    <a:pos x="15" y="40"/>
                  </a:cxn>
                  <a:cxn ang="0">
                    <a:pos x="33" y="57"/>
                  </a:cxn>
                  <a:cxn ang="0">
                    <a:pos x="74" y="75"/>
                  </a:cxn>
                  <a:cxn ang="0">
                    <a:pos x="120" y="84"/>
                  </a:cxn>
                  <a:cxn ang="0">
                    <a:pos x="170" y="94"/>
                  </a:cxn>
                  <a:cxn ang="0">
                    <a:pos x="195" y="103"/>
                  </a:cxn>
                  <a:cxn ang="0">
                    <a:pos x="209" y="115"/>
                  </a:cxn>
                  <a:cxn ang="0">
                    <a:pos x="216" y="124"/>
                  </a:cxn>
                  <a:cxn ang="0">
                    <a:pos x="282" y="120"/>
                  </a:cxn>
                  <a:cxn ang="0">
                    <a:pos x="356" y="118"/>
                  </a:cxn>
                  <a:cxn ang="0">
                    <a:pos x="387" y="115"/>
                  </a:cxn>
                </a:cxnLst>
                <a:rect l="0" t="0" r="r" b="b"/>
                <a:pathLst>
                  <a:path w="387" h="124">
                    <a:moveTo>
                      <a:pt x="387" y="115"/>
                    </a:moveTo>
                    <a:lnTo>
                      <a:pt x="372" y="96"/>
                    </a:lnTo>
                    <a:lnTo>
                      <a:pt x="353" y="82"/>
                    </a:lnTo>
                    <a:lnTo>
                      <a:pt x="327" y="69"/>
                    </a:lnTo>
                    <a:lnTo>
                      <a:pt x="297" y="58"/>
                    </a:lnTo>
                    <a:lnTo>
                      <a:pt x="258" y="49"/>
                    </a:lnTo>
                    <a:lnTo>
                      <a:pt x="210" y="43"/>
                    </a:lnTo>
                    <a:lnTo>
                      <a:pt x="155" y="39"/>
                    </a:lnTo>
                    <a:lnTo>
                      <a:pt x="110" y="34"/>
                    </a:lnTo>
                    <a:lnTo>
                      <a:pt x="68" y="28"/>
                    </a:lnTo>
                    <a:lnTo>
                      <a:pt x="35" y="19"/>
                    </a:lnTo>
                    <a:lnTo>
                      <a:pt x="11" y="9"/>
                    </a:lnTo>
                    <a:lnTo>
                      <a:pt x="0" y="0"/>
                    </a:lnTo>
                    <a:lnTo>
                      <a:pt x="15" y="40"/>
                    </a:lnTo>
                    <a:lnTo>
                      <a:pt x="33" y="57"/>
                    </a:lnTo>
                    <a:lnTo>
                      <a:pt x="74" y="75"/>
                    </a:lnTo>
                    <a:lnTo>
                      <a:pt x="120" y="84"/>
                    </a:lnTo>
                    <a:lnTo>
                      <a:pt x="170" y="94"/>
                    </a:lnTo>
                    <a:lnTo>
                      <a:pt x="195" y="103"/>
                    </a:lnTo>
                    <a:lnTo>
                      <a:pt x="209" y="115"/>
                    </a:lnTo>
                    <a:lnTo>
                      <a:pt x="216" y="124"/>
                    </a:lnTo>
                    <a:lnTo>
                      <a:pt x="282" y="120"/>
                    </a:lnTo>
                    <a:lnTo>
                      <a:pt x="356" y="118"/>
                    </a:lnTo>
                    <a:lnTo>
                      <a:pt x="387" y="115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22" name="Freeform 182"/>
              <p:cNvSpPr>
                <a:spLocks/>
              </p:cNvSpPr>
              <p:nvPr/>
            </p:nvSpPr>
            <p:spPr bwMode="ltGray">
              <a:xfrm>
                <a:off x="1964" y="2"/>
                <a:ext cx="175" cy="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5" y="21"/>
                  </a:cxn>
                  <a:cxn ang="0">
                    <a:pos x="52" y="28"/>
                  </a:cxn>
                  <a:cxn ang="0">
                    <a:pos x="90" y="29"/>
                  </a:cxn>
                  <a:cxn ang="0">
                    <a:pos x="128" y="21"/>
                  </a:cxn>
                  <a:cxn ang="0">
                    <a:pos x="156" y="0"/>
                  </a:cxn>
                  <a:cxn ang="0">
                    <a:pos x="0" y="0"/>
                  </a:cxn>
                </a:cxnLst>
                <a:rect l="0" t="0" r="r" b="b"/>
                <a:pathLst>
                  <a:path w="156" h="29">
                    <a:moveTo>
                      <a:pt x="0" y="0"/>
                    </a:moveTo>
                    <a:lnTo>
                      <a:pt x="25" y="21"/>
                    </a:lnTo>
                    <a:lnTo>
                      <a:pt x="52" y="28"/>
                    </a:lnTo>
                    <a:lnTo>
                      <a:pt x="90" y="29"/>
                    </a:lnTo>
                    <a:lnTo>
                      <a:pt x="128" y="21"/>
                    </a:lnTo>
                    <a:lnTo>
                      <a:pt x="1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23" name="Freeform 183"/>
              <p:cNvSpPr>
                <a:spLocks/>
              </p:cNvSpPr>
              <p:nvPr/>
            </p:nvSpPr>
            <p:spPr bwMode="ltGray">
              <a:xfrm>
                <a:off x="2233" y="2"/>
                <a:ext cx="1080" cy="172"/>
              </a:xfrm>
              <a:custGeom>
                <a:avLst/>
                <a:gdLst/>
                <a:ahLst/>
                <a:cxnLst>
                  <a:cxn ang="0">
                    <a:pos x="770" y="0"/>
                  </a:cxn>
                  <a:cxn ang="0">
                    <a:pos x="750" y="16"/>
                  </a:cxn>
                  <a:cxn ang="0">
                    <a:pos x="712" y="40"/>
                  </a:cxn>
                  <a:cxn ang="0">
                    <a:pos x="661" y="59"/>
                  </a:cxn>
                  <a:cxn ang="0">
                    <a:pos x="603" y="74"/>
                  </a:cxn>
                  <a:cxn ang="0">
                    <a:pos x="545" y="84"/>
                  </a:cxn>
                  <a:cxn ang="0">
                    <a:pos x="485" y="91"/>
                  </a:cxn>
                  <a:cxn ang="0">
                    <a:pos x="414" y="94"/>
                  </a:cxn>
                  <a:cxn ang="0">
                    <a:pos x="341" y="91"/>
                  </a:cxn>
                  <a:cxn ang="0">
                    <a:pos x="274" y="83"/>
                  </a:cxn>
                  <a:cxn ang="0">
                    <a:pos x="216" y="74"/>
                  </a:cxn>
                  <a:cxn ang="0">
                    <a:pos x="168" y="76"/>
                  </a:cxn>
                  <a:cxn ang="0">
                    <a:pos x="115" y="79"/>
                  </a:cxn>
                  <a:cxn ang="0">
                    <a:pos x="68" y="87"/>
                  </a:cxn>
                  <a:cxn ang="0">
                    <a:pos x="24" y="110"/>
                  </a:cxn>
                  <a:cxn ang="0">
                    <a:pos x="0" y="135"/>
                  </a:cxn>
                  <a:cxn ang="0">
                    <a:pos x="41" y="117"/>
                  </a:cxn>
                  <a:cxn ang="0">
                    <a:pos x="84" y="104"/>
                  </a:cxn>
                  <a:cxn ang="0">
                    <a:pos x="124" y="100"/>
                  </a:cxn>
                  <a:cxn ang="0">
                    <a:pos x="176" y="100"/>
                  </a:cxn>
                  <a:cxn ang="0">
                    <a:pos x="226" y="106"/>
                  </a:cxn>
                  <a:cxn ang="0">
                    <a:pos x="278" y="121"/>
                  </a:cxn>
                  <a:cxn ang="0">
                    <a:pos x="339" y="140"/>
                  </a:cxn>
                  <a:cxn ang="0">
                    <a:pos x="396" y="154"/>
                  </a:cxn>
                  <a:cxn ang="0">
                    <a:pos x="447" y="161"/>
                  </a:cxn>
                  <a:cxn ang="0">
                    <a:pos x="514" y="167"/>
                  </a:cxn>
                  <a:cxn ang="0">
                    <a:pos x="597" y="171"/>
                  </a:cxn>
                  <a:cxn ang="0">
                    <a:pos x="665" y="172"/>
                  </a:cxn>
                  <a:cxn ang="0">
                    <a:pos x="735" y="164"/>
                  </a:cxn>
                  <a:cxn ang="0">
                    <a:pos x="783" y="147"/>
                  </a:cxn>
                  <a:cxn ang="0">
                    <a:pos x="845" y="118"/>
                  </a:cxn>
                  <a:cxn ang="0">
                    <a:pos x="891" y="80"/>
                  </a:cxn>
                  <a:cxn ang="0">
                    <a:pos x="928" y="43"/>
                  </a:cxn>
                  <a:cxn ang="0">
                    <a:pos x="960" y="2"/>
                  </a:cxn>
                  <a:cxn ang="0">
                    <a:pos x="770" y="0"/>
                  </a:cxn>
                </a:cxnLst>
                <a:rect l="0" t="0" r="r" b="b"/>
                <a:pathLst>
                  <a:path w="960" h="172">
                    <a:moveTo>
                      <a:pt x="770" y="0"/>
                    </a:moveTo>
                    <a:lnTo>
                      <a:pt x="750" y="16"/>
                    </a:lnTo>
                    <a:lnTo>
                      <a:pt x="712" y="40"/>
                    </a:lnTo>
                    <a:lnTo>
                      <a:pt x="661" y="59"/>
                    </a:lnTo>
                    <a:lnTo>
                      <a:pt x="603" y="74"/>
                    </a:lnTo>
                    <a:lnTo>
                      <a:pt x="545" y="84"/>
                    </a:lnTo>
                    <a:lnTo>
                      <a:pt x="485" y="91"/>
                    </a:lnTo>
                    <a:lnTo>
                      <a:pt x="414" y="94"/>
                    </a:lnTo>
                    <a:lnTo>
                      <a:pt x="341" y="91"/>
                    </a:lnTo>
                    <a:lnTo>
                      <a:pt x="274" y="83"/>
                    </a:lnTo>
                    <a:lnTo>
                      <a:pt x="216" y="74"/>
                    </a:lnTo>
                    <a:lnTo>
                      <a:pt x="168" y="76"/>
                    </a:lnTo>
                    <a:lnTo>
                      <a:pt x="115" y="79"/>
                    </a:lnTo>
                    <a:lnTo>
                      <a:pt x="68" y="87"/>
                    </a:lnTo>
                    <a:lnTo>
                      <a:pt x="24" y="110"/>
                    </a:lnTo>
                    <a:lnTo>
                      <a:pt x="0" y="135"/>
                    </a:lnTo>
                    <a:lnTo>
                      <a:pt x="41" y="117"/>
                    </a:lnTo>
                    <a:lnTo>
                      <a:pt x="84" y="104"/>
                    </a:lnTo>
                    <a:lnTo>
                      <a:pt x="124" y="100"/>
                    </a:lnTo>
                    <a:lnTo>
                      <a:pt x="176" y="100"/>
                    </a:lnTo>
                    <a:lnTo>
                      <a:pt x="226" y="106"/>
                    </a:lnTo>
                    <a:lnTo>
                      <a:pt x="278" y="121"/>
                    </a:lnTo>
                    <a:lnTo>
                      <a:pt x="339" y="140"/>
                    </a:lnTo>
                    <a:lnTo>
                      <a:pt x="396" y="154"/>
                    </a:lnTo>
                    <a:lnTo>
                      <a:pt x="447" y="161"/>
                    </a:lnTo>
                    <a:lnTo>
                      <a:pt x="514" y="167"/>
                    </a:lnTo>
                    <a:lnTo>
                      <a:pt x="597" y="171"/>
                    </a:lnTo>
                    <a:lnTo>
                      <a:pt x="665" y="172"/>
                    </a:lnTo>
                    <a:lnTo>
                      <a:pt x="735" y="164"/>
                    </a:lnTo>
                    <a:lnTo>
                      <a:pt x="783" y="147"/>
                    </a:lnTo>
                    <a:lnTo>
                      <a:pt x="845" y="118"/>
                    </a:lnTo>
                    <a:lnTo>
                      <a:pt x="891" y="80"/>
                    </a:lnTo>
                    <a:lnTo>
                      <a:pt x="928" y="43"/>
                    </a:lnTo>
                    <a:lnTo>
                      <a:pt x="960" y="2"/>
                    </a:lnTo>
                    <a:lnTo>
                      <a:pt x="770" y="0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24" name="Freeform 184"/>
              <p:cNvSpPr>
                <a:spLocks/>
              </p:cNvSpPr>
              <p:nvPr/>
            </p:nvSpPr>
            <p:spPr bwMode="ltGray">
              <a:xfrm>
                <a:off x="3592" y="174"/>
                <a:ext cx="287" cy="125"/>
              </a:xfrm>
              <a:custGeom>
                <a:avLst/>
                <a:gdLst/>
                <a:ahLst/>
                <a:cxnLst>
                  <a:cxn ang="0">
                    <a:pos x="0" y="111"/>
                  </a:cxn>
                  <a:cxn ang="0">
                    <a:pos x="1" y="86"/>
                  </a:cxn>
                  <a:cxn ang="0">
                    <a:pos x="12" y="54"/>
                  </a:cxn>
                  <a:cxn ang="0">
                    <a:pos x="28" y="33"/>
                  </a:cxn>
                  <a:cxn ang="0">
                    <a:pos x="55" y="12"/>
                  </a:cxn>
                  <a:cxn ang="0">
                    <a:pos x="93" y="2"/>
                  </a:cxn>
                  <a:cxn ang="0">
                    <a:pos x="121" y="0"/>
                  </a:cxn>
                  <a:cxn ang="0">
                    <a:pos x="157" y="6"/>
                  </a:cxn>
                  <a:cxn ang="0">
                    <a:pos x="181" y="20"/>
                  </a:cxn>
                  <a:cxn ang="0">
                    <a:pos x="202" y="41"/>
                  </a:cxn>
                  <a:cxn ang="0">
                    <a:pos x="214" y="66"/>
                  </a:cxn>
                  <a:cxn ang="0">
                    <a:pos x="220" y="83"/>
                  </a:cxn>
                  <a:cxn ang="0">
                    <a:pos x="226" y="98"/>
                  </a:cxn>
                  <a:cxn ang="0">
                    <a:pos x="120" y="102"/>
                  </a:cxn>
                  <a:cxn ang="0">
                    <a:pos x="0" y="111"/>
                  </a:cxn>
                </a:cxnLst>
                <a:rect l="0" t="0" r="r" b="b"/>
                <a:pathLst>
                  <a:path w="226" h="111">
                    <a:moveTo>
                      <a:pt x="0" y="111"/>
                    </a:moveTo>
                    <a:lnTo>
                      <a:pt x="1" y="86"/>
                    </a:lnTo>
                    <a:lnTo>
                      <a:pt x="12" y="54"/>
                    </a:lnTo>
                    <a:lnTo>
                      <a:pt x="28" y="33"/>
                    </a:lnTo>
                    <a:lnTo>
                      <a:pt x="55" y="12"/>
                    </a:lnTo>
                    <a:lnTo>
                      <a:pt x="93" y="2"/>
                    </a:lnTo>
                    <a:lnTo>
                      <a:pt x="121" y="0"/>
                    </a:lnTo>
                    <a:lnTo>
                      <a:pt x="157" y="6"/>
                    </a:lnTo>
                    <a:lnTo>
                      <a:pt x="181" y="20"/>
                    </a:lnTo>
                    <a:lnTo>
                      <a:pt x="202" y="41"/>
                    </a:lnTo>
                    <a:lnTo>
                      <a:pt x="214" y="66"/>
                    </a:lnTo>
                    <a:lnTo>
                      <a:pt x="220" y="83"/>
                    </a:lnTo>
                    <a:lnTo>
                      <a:pt x="226" y="98"/>
                    </a:lnTo>
                    <a:lnTo>
                      <a:pt x="120" y="102"/>
                    </a:lnTo>
                    <a:lnTo>
                      <a:pt x="0" y="111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25" name="Freeform 185"/>
              <p:cNvSpPr>
                <a:spLocks/>
              </p:cNvSpPr>
              <p:nvPr/>
            </p:nvSpPr>
            <p:spPr bwMode="ltGray">
              <a:xfrm>
                <a:off x="3479" y="2"/>
                <a:ext cx="157" cy="45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57" y="19"/>
                  </a:cxn>
                  <a:cxn ang="0">
                    <a:pos x="32" y="29"/>
                  </a:cxn>
                  <a:cxn ang="0">
                    <a:pos x="0" y="33"/>
                  </a:cxn>
                  <a:cxn ang="0">
                    <a:pos x="52" y="45"/>
                  </a:cxn>
                  <a:cxn ang="0">
                    <a:pos x="85" y="38"/>
                  </a:cxn>
                  <a:cxn ang="0">
                    <a:pos x="140" y="2"/>
                  </a:cxn>
                  <a:cxn ang="0">
                    <a:pos x="86" y="0"/>
                  </a:cxn>
                </a:cxnLst>
                <a:rect l="0" t="0" r="r" b="b"/>
                <a:pathLst>
                  <a:path w="140" h="45">
                    <a:moveTo>
                      <a:pt x="86" y="0"/>
                    </a:moveTo>
                    <a:lnTo>
                      <a:pt x="57" y="19"/>
                    </a:lnTo>
                    <a:lnTo>
                      <a:pt x="32" y="29"/>
                    </a:lnTo>
                    <a:lnTo>
                      <a:pt x="0" y="33"/>
                    </a:lnTo>
                    <a:lnTo>
                      <a:pt x="52" y="45"/>
                    </a:lnTo>
                    <a:lnTo>
                      <a:pt x="85" y="38"/>
                    </a:lnTo>
                    <a:lnTo>
                      <a:pt x="140" y="2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26" name="Freeform 186"/>
              <p:cNvSpPr>
                <a:spLocks/>
              </p:cNvSpPr>
              <p:nvPr/>
            </p:nvSpPr>
            <p:spPr bwMode="ltGray">
              <a:xfrm>
                <a:off x="3680" y="71"/>
                <a:ext cx="729" cy="112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28" y="4"/>
                  </a:cxn>
                  <a:cxn ang="0">
                    <a:pos x="66" y="0"/>
                  </a:cxn>
                  <a:cxn ang="0">
                    <a:pos x="111" y="0"/>
                  </a:cxn>
                  <a:cxn ang="0">
                    <a:pos x="154" y="1"/>
                  </a:cxn>
                  <a:cxn ang="0">
                    <a:pos x="207" y="18"/>
                  </a:cxn>
                  <a:cxn ang="0">
                    <a:pos x="261" y="43"/>
                  </a:cxn>
                  <a:cxn ang="0">
                    <a:pos x="300" y="48"/>
                  </a:cxn>
                  <a:cxn ang="0">
                    <a:pos x="351" y="43"/>
                  </a:cxn>
                  <a:cxn ang="0">
                    <a:pos x="391" y="31"/>
                  </a:cxn>
                  <a:cxn ang="0">
                    <a:pos x="430" y="21"/>
                  </a:cxn>
                  <a:cxn ang="0">
                    <a:pos x="474" y="12"/>
                  </a:cxn>
                  <a:cxn ang="0">
                    <a:pos x="517" y="13"/>
                  </a:cxn>
                  <a:cxn ang="0">
                    <a:pos x="546" y="21"/>
                  </a:cxn>
                  <a:cxn ang="0">
                    <a:pos x="574" y="39"/>
                  </a:cxn>
                  <a:cxn ang="0">
                    <a:pos x="525" y="36"/>
                  </a:cxn>
                  <a:cxn ang="0">
                    <a:pos x="489" y="42"/>
                  </a:cxn>
                  <a:cxn ang="0">
                    <a:pos x="450" y="55"/>
                  </a:cxn>
                  <a:cxn ang="0">
                    <a:pos x="412" y="73"/>
                  </a:cxn>
                  <a:cxn ang="0">
                    <a:pos x="381" y="87"/>
                  </a:cxn>
                  <a:cxn ang="0">
                    <a:pos x="340" y="96"/>
                  </a:cxn>
                  <a:cxn ang="0">
                    <a:pos x="291" y="99"/>
                  </a:cxn>
                  <a:cxn ang="0">
                    <a:pos x="234" y="91"/>
                  </a:cxn>
                  <a:cxn ang="0">
                    <a:pos x="178" y="76"/>
                  </a:cxn>
                  <a:cxn ang="0">
                    <a:pos x="139" y="57"/>
                  </a:cxn>
                  <a:cxn ang="0">
                    <a:pos x="102" y="33"/>
                  </a:cxn>
                  <a:cxn ang="0">
                    <a:pos x="66" y="18"/>
                  </a:cxn>
                  <a:cxn ang="0">
                    <a:pos x="30" y="13"/>
                  </a:cxn>
                  <a:cxn ang="0">
                    <a:pos x="0" y="15"/>
                  </a:cxn>
                </a:cxnLst>
                <a:rect l="0" t="0" r="r" b="b"/>
                <a:pathLst>
                  <a:path w="574" h="99">
                    <a:moveTo>
                      <a:pt x="0" y="15"/>
                    </a:moveTo>
                    <a:lnTo>
                      <a:pt x="28" y="4"/>
                    </a:lnTo>
                    <a:lnTo>
                      <a:pt x="66" y="0"/>
                    </a:lnTo>
                    <a:lnTo>
                      <a:pt x="111" y="0"/>
                    </a:lnTo>
                    <a:lnTo>
                      <a:pt x="154" y="1"/>
                    </a:lnTo>
                    <a:lnTo>
                      <a:pt x="207" y="18"/>
                    </a:lnTo>
                    <a:lnTo>
                      <a:pt x="261" y="43"/>
                    </a:lnTo>
                    <a:lnTo>
                      <a:pt x="300" y="48"/>
                    </a:lnTo>
                    <a:lnTo>
                      <a:pt x="351" y="43"/>
                    </a:lnTo>
                    <a:lnTo>
                      <a:pt x="391" y="31"/>
                    </a:lnTo>
                    <a:lnTo>
                      <a:pt x="430" y="21"/>
                    </a:lnTo>
                    <a:lnTo>
                      <a:pt x="474" y="12"/>
                    </a:lnTo>
                    <a:lnTo>
                      <a:pt x="517" y="13"/>
                    </a:lnTo>
                    <a:lnTo>
                      <a:pt x="546" y="21"/>
                    </a:lnTo>
                    <a:lnTo>
                      <a:pt x="574" y="39"/>
                    </a:lnTo>
                    <a:lnTo>
                      <a:pt x="525" y="36"/>
                    </a:lnTo>
                    <a:lnTo>
                      <a:pt x="489" y="42"/>
                    </a:lnTo>
                    <a:lnTo>
                      <a:pt x="450" y="55"/>
                    </a:lnTo>
                    <a:lnTo>
                      <a:pt x="412" y="73"/>
                    </a:lnTo>
                    <a:lnTo>
                      <a:pt x="381" y="87"/>
                    </a:lnTo>
                    <a:lnTo>
                      <a:pt x="340" y="96"/>
                    </a:lnTo>
                    <a:lnTo>
                      <a:pt x="291" y="99"/>
                    </a:lnTo>
                    <a:lnTo>
                      <a:pt x="234" y="91"/>
                    </a:lnTo>
                    <a:lnTo>
                      <a:pt x="178" y="76"/>
                    </a:lnTo>
                    <a:lnTo>
                      <a:pt x="139" y="57"/>
                    </a:lnTo>
                    <a:lnTo>
                      <a:pt x="102" y="33"/>
                    </a:lnTo>
                    <a:lnTo>
                      <a:pt x="66" y="18"/>
                    </a:lnTo>
                    <a:lnTo>
                      <a:pt x="3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27" name="Freeform 187"/>
              <p:cNvSpPr>
                <a:spLocks/>
              </p:cNvSpPr>
              <p:nvPr/>
            </p:nvSpPr>
            <p:spPr bwMode="ltGray">
              <a:xfrm>
                <a:off x="4375" y="211"/>
                <a:ext cx="109" cy="77"/>
              </a:xfrm>
              <a:custGeom>
                <a:avLst/>
                <a:gdLst/>
                <a:ahLst/>
                <a:cxnLst>
                  <a:cxn ang="0">
                    <a:pos x="0" y="66"/>
                  </a:cxn>
                  <a:cxn ang="0">
                    <a:pos x="14" y="39"/>
                  </a:cxn>
                  <a:cxn ang="0">
                    <a:pos x="39" y="17"/>
                  </a:cxn>
                  <a:cxn ang="0">
                    <a:pos x="62" y="6"/>
                  </a:cxn>
                  <a:cxn ang="0">
                    <a:pos x="86" y="0"/>
                  </a:cxn>
                  <a:cxn ang="0">
                    <a:pos x="59" y="33"/>
                  </a:cxn>
                  <a:cxn ang="0">
                    <a:pos x="50" y="54"/>
                  </a:cxn>
                  <a:cxn ang="0">
                    <a:pos x="47" y="68"/>
                  </a:cxn>
                  <a:cxn ang="0">
                    <a:pos x="0" y="66"/>
                  </a:cxn>
                </a:cxnLst>
                <a:rect l="0" t="0" r="r" b="b"/>
                <a:pathLst>
                  <a:path w="86" h="68">
                    <a:moveTo>
                      <a:pt x="0" y="66"/>
                    </a:moveTo>
                    <a:lnTo>
                      <a:pt x="14" y="39"/>
                    </a:lnTo>
                    <a:lnTo>
                      <a:pt x="39" y="17"/>
                    </a:lnTo>
                    <a:lnTo>
                      <a:pt x="62" y="6"/>
                    </a:lnTo>
                    <a:lnTo>
                      <a:pt x="86" y="0"/>
                    </a:lnTo>
                    <a:lnTo>
                      <a:pt x="59" y="33"/>
                    </a:lnTo>
                    <a:lnTo>
                      <a:pt x="50" y="54"/>
                    </a:lnTo>
                    <a:lnTo>
                      <a:pt x="47" y="68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28" name="Freeform 188"/>
              <p:cNvSpPr>
                <a:spLocks/>
              </p:cNvSpPr>
              <p:nvPr/>
            </p:nvSpPr>
            <p:spPr bwMode="ltGray">
              <a:xfrm>
                <a:off x="4602" y="2"/>
                <a:ext cx="264" cy="117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96" y="33"/>
                  </a:cxn>
                  <a:cxn ang="0">
                    <a:pos x="78" y="63"/>
                  </a:cxn>
                  <a:cxn ang="0">
                    <a:pos x="48" y="91"/>
                  </a:cxn>
                  <a:cxn ang="0">
                    <a:pos x="0" y="117"/>
                  </a:cxn>
                  <a:cxn ang="0">
                    <a:pos x="48" y="115"/>
                  </a:cxn>
                  <a:cxn ang="0">
                    <a:pos x="100" y="103"/>
                  </a:cxn>
                  <a:cxn ang="0">
                    <a:pos x="151" y="83"/>
                  </a:cxn>
                  <a:cxn ang="0">
                    <a:pos x="195" y="50"/>
                  </a:cxn>
                  <a:cxn ang="0">
                    <a:pos x="234" y="0"/>
                  </a:cxn>
                  <a:cxn ang="0">
                    <a:pos x="114" y="0"/>
                  </a:cxn>
                </a:cxnLst>
                <a:rect l="0" t="0" r="r" b="b"/>
                <a:pathLst>
                  <a:path w="234" h="117">
                    <a:moveTo>
                      <a:pt x="114" y="0"/>
                    </a:moveTo>
                    <a:lnTo>
                      <a:pt x="96" y="33"/>
                    </a:lnTo>
                    <a:lnTo>
                      <a:pt x="78" y="63"/>
                    </a:lnTo>
                    <a:lnTo>
                      <a:pt x="48" y="91"/>
                    </a:lnTo>
                    <a:lnTo>
                      <a:pt x="0" y="117"/>
                    </a:lnTo>
                    <a:lnTo>
                      <a:pt x="48" y="115"/>
                    </a:lnTo>
                    <a:lnTo>
                      <a:pt x="100" y="103"/>
                    </a:lnTo>
                    <a:lnTo>
                      <a:pt x="151" y="83"/>
                    </a:lnTo>
                    <a:lnTo>
                      <a:pt x="195" y="50"/>
                    </a:lnTo>
                    <a:lnTo>
                      <a:pt x="23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29" name="Freeform 189"/>
              <p:cNvSpPr>
                <a:spLocks/>
              </p:cNvSpPr>
              <p:nvPr/>
            </p:nvSpPr>
            <p:spPr bwMode="ltGray">
              <a:xfrm>
                <a:off x="4767" y="171"/>
                <a:ext cx="521" cy="115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16" y="83"/>
                  </a:cxn>
                  <a:cxn ang="0">
                    <a:pos x="42" y="68"/>
                  </a:cxn>
                  <a:cxn ang="0">
                    <a:pos x="82" y="50"/>
                  </a:cxn>
                  <a:cxn ang="0">
                    <a:pos x="126" y="41"/>
                  </a:cxn>
                  <a:cxn ang="0">
                    <a:pos x="195" y="39"/>
                  </a:cxn>
                  <a:cxn ang="0">
                    <a:pos x="247" y="38"/>
                  </a:cxn>
                  <a:cxn ang="0">
                    <a:pos x="301" y="35"/>
                  </a:cxn>
                  <a:cxn ang="0">
                    <a:pos x="340" y="27"/>
                  </a:cxn>
                  <a:cxn ang="0">
                    <a:pos x="381" y="12"/>
                  </a:cxn>
                  <a:cxn ang="0">
                    <a:pos x="406" y="0"/>
                  </a:cxn>
                  <a:cxn ang="0">
                    <a:pos x="411" y="12"/>
                  </a:cxn>
                  <a:cxn ang="0">
                    <a:pos x="373" y="36"/>
                  </a:cxn>
                  <a:cxn ang="0">
                    <a:pos x="324" y="57"/>
                  </a:cxn>
                  <a:cxn ang="0">
                    <a:pos x="261" y="71"/>
                  </a:cxn>
                  <a:cxn ang="0">
                    <a:pos x="238" y="83"/>
                  </a:cxn>
                  <a:cxn ang="0">
                    <a:pos x="177" y="87"/>
                  </a:cxn>
                  <a:cxn ang="0">
                    <a:pos x="76" y="98"/>
                  </a:cxn>
                  <a:cxn ang="0">
                    <a:pos x="0" y="102"/>
                  </a:cxn>
                </a:cxnLst>
                <a:rect l="0" t="0" r="r" b="b"/>
                <a:pathLst>
                  <a:path w="411" h="102">
                    <a:moveTo>
                      <a:pt x="0" y="102"/>
                    </a:moveTo>
                    <a:lnTo>
                      <a:pt x="16" y="83"/>
                    </a:lnTo>
                    <a:lnTo>
                      <a:pt x="42" y="68"/>
                    </a:lnTo>
                    <a:lnTo>
                      <a:pt x="82" y="50"/>
                    </a:lnTo>
                    <a:lnTo>
                      <a:pt x="126" y="41"/>
                    </a:lnTo>
                    <a:lnTo>
                      <a:pt x="195" y="39"/>
                    </a:lnTo>
                    <a:lnTo>
                      <a:pt x="247" y="38"/>
                    </a:lnTo>
                    <a:lnTo>
                      <a:pt x="301" y="35"/>
                    </a:lnTo>
                    <a:lnTo>
                      <a:pt x="340" y="27"/>
                    </a:lnTo>
                    <a:lnTo>
                      <a:pt x="381" y="12"/>
                    </a:lnTo>
                    <a:lnTo>
                      <a:pt x="406" y="0"/>
                    </a:lnTo>
                    <a:lnTo>
                      <a:pt x="411" y="12"/>
                    </a:lnTo>
                    <a:lnTo>
                      <a:pt x="373" y="36"/>
                    </a:lnTo>
                    <a:lnTo>
                      <a:pt x="324" y="57"/>
                    </a:lnTo>
                    <a:lnTo>
                      <a:pt x="261" y="71"/>
                    </a:lnTo>
                    <a:lnTo>
                      <a:pt x="238" y="83"/>
                    </a:lnTo>
                    <a:lnTo>
                      <a:pt x="177" y="87"/>
                    </a:lnTo>
                    <a:lnTo>
                      <a:pt x="76" y="98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30" name="Freeform 190"/>
              <p:cNvSpPr>
                <a:spLocks/>
              </p:cNvSpPr>
              <p:nvPr/>
            </p:nvSpPr>
            <p:spPr bwMode="ltGray">
              <a:xfrm>
                <a:off x="5074" y="2"/>
                <a:ext cx="203" cy="84"/>
              </a:xfrm>
              <a:custGeom>
                <a:avLst/>
                <a:gdLst/>
                <a:ahLst/>
                <a:cxnLst>
                  <a:cxn ang="0">
                    <a:pos x="1" y="23"/>
                  </a:cxn>
                  <a:cxn ang="0">
                    <a:pos x="18" y="56"/>
                  </a:cxn>
                  <a:cxn ang="0">
                    <a:pos x="52" y="77"/>
                  </a:cxn>
                  <a:cxn ang="0">
                    <a:pos x="85" y="84"/>
                  </a:cxn>
                  <a:cxn ang="0">
                    <a:pos x="120" y="81"/>
                  </a:cxn>
                  <a:cxn ang="0">
                    <a:pos x="151" y="64"/>
                  </a:cxn>
                  <a:cxn ang="0">
                    <a:pos x="168" y="39"/>
                  </a:cxn>
                  <a:cxn ang="0">
                    <a:pos x="180" y="0"/>
                  </a:cxn>
                  <a:cxn ang="0">
                    <a:pos x="0" y="0"/>
                  </a:cxn>
                  <a:cxn ang="0">
                    <a:pos x="1" y="23"/>
                  </a:cxn>
                </a:cxnLst>
                <a:rect l="0" t="0" r="r" b="b"/>
                <a:pathLst>
                  <a:path w="180" h="84">
                    <a:moveTo>
                      <a:pt x="1" y="23"/>
                    </a:moveTo>
                    <a:lnTo>
                      <a:pt x="18" y="56"/>
                    </a:lnTo>
                    <a:lnTo>
                      <a:pt x="52" y="77"/>
                    </a:lnTo>
                    <a:lnTo>
                      <a:pt x="85" y="84"/>
                    </a:lnTo>
                    <a:lnTo>
                      <a:pt x="120" y="81"/>
                    </a:lnTo>
                    <a:lnTo>
                      <a:pt x="151" y="64"/>
                    </a:lnTo>
                    <a:lnTo>
                      <a:pt x="168" y="39"/>
                    </a:lnTo>
                    <a:lnTo>
                      <a:pt x="180" y="0"/>
                    </a:lnTo>
                    <a:lnTo>
                      <a:pt x="0" y="0"/>
                    </a:lnTo>
                    <a:lnTo>
                      <a:pt x="1" y="23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31" name="Freeform 191"/>
              <p:cNvSpPr>
                <a:spLocks/>
              </p:cNvSpPr>
              <p:nvPr/>
            </p:nvSpPr>
            <p:spPr bwMode="ltGray">
              <a:xfrm>
                <a:off x="5366" y="37"/>
                <a:ext cx="396" cy="83"/>
              </a:xfrm>
              <a:custGeom>
                <a:avLst/>
                <a:gdLst/>
                <a:ahLst/>
                <a:cxnLst>
                  <a:cxn ang="0">
                    <a:pos x="312" y="0"/>
                  </a:cxn>
                  <a:cxn ang="0">
                    <a:pos x="249" y="19"/>
                  </a:cxn>
                  <a:cxn ang="0">
                    <a:pos x="192" y="30"/>
                  </a:cxn>
                  <a:cxn ang="0">
                    <a:pos x="150" y="33"/>
                  </a:cxn>
                  <a:cxn ang="0">
                    <a:pos x="100" y="33"/>
                  </a:cxn>
                  <a:cxn ang="0">
                    <a:pos x="34" y="24"/>
                  </a:cxn>
                  <a:cxn ang="0">
                    <a:pos x="0" y="15"/>
                  </a:cxn>
                  <a:cxn ang="0">
                    <a:pos x="88" y="52"/>
                  </a:cxn>
                  <a:cxn ang="0">
                    <a:pos x="130" y="63"/>
                  </a:cxn>
                  <a:cxn ang="0">
                    <a:pos x="178" y="70"/>
                  </a:cxn>
                  <a:cxn ang="0">
                    <a:pos x="238" y="73"/>
                  </a:cxn>
                  <a:cxn ang="0">
                    <a:pos x="274" y="70"/>
                  </a:cxn>
                  <a:cxn ang="0">
                    <a:pos x="309" y="67"/>
                  </a:cxn>
                  <a:cxn ang="0">
                    <a:pos x="312" y="0"/>
                  </a:cxn>
                </a:cxnLst>
                <a:rect l="0" t="0" r="r" b="b"/>
                <a:pathLst>
                  <a:path w="312" h="73">
                    <a:moveTo>
                      <a:pt x="312" y="0"/>
                    </a:moveTo>
                    <a:lnTo>
                      <a:pt x="249" y="19"/>
                    </a:lnTo>
                    <a:lnTo>
                      <a:pt x="192" y="30"/>
                    </a:lnTo>
                    <a:lnTo>
                      <a:pt x="150" y="33"/>
                    </a:lnTo>
                    <a:lnTo>
                      <a:pt x="100" y="33"/>
                    </a:lnTo>
                    <a:lnTo>
                      <a:pt x="34" y="24"/>
                    </a:lnTo>
                    <a:lnTo>
                      <a:pt x="0" y="15"/>
                    </a:lnTo>
                    <a:lnTo>
                      <a:pt x="88" y="52"/>
                    </a:lnTo>
                    <a:lnTo>
                      <a:pt x="130" y="63"/>
                    </a:lnTo>
                    <a:lnTo>
                      <a:pt x="178" y="70"/>
                    </a:lnTo>
                    <a:lnTo>
                      <a:pt x="238" y="73"/>
                    </a:lnTo>
                    <a:lnTo>
                      <a:pt x="274" y="70"/>
                    </a:lnTo>
                    <a:lnTo>
                      <a:pt x="309" y="67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32" name="Freeform 192"/>
              <p:cNvSpPr>
                <a:spLocks/>
              </p:cNvSpPr>
              <p:nvPr/>
            </p:nvSpPr>
            <p:spPr bwMode="ltGray">
              <a:xfrm>
                <a:off x="5557" y="225"/>
                <a:ext cx="67" cy="70"/>
              </a:xfrm>
              <a:custGeom>
                <a:avLst/>
                <a:gdLst/>
                <a:ahLst/>
                <a:cxnLst>
                  <a:cxn ang="0">
                    <a:pos x="0" y="62"/>
                  </a:cxn>
                  <a:cxn ang="0">
                    <a:pos x="2" y="44"/>
                  </a:cxn>
                  <a:cxn ang="0">
                    <a:pos x="12" y="23"/>
                  </a:cxn>
                  <a:cxn ang="0">
                    <a:pos x="27" y="8"/>
                  </a:cxn>
                  <a:cxn ang="0">
                    <a:pos x="44" y="0"/>
                  </a:cxn>
                  <a:cxn ang="0">
                    <a:pos x="41" y="18"/>
                  </a:cxn>
                  <a:cxn ang="0">
                    <a:pos x="44" y="41"/>
                  </a:cxn>
                  <a:cxn ang="0">
                    <a:pos x="53" y="53"/>
                  </a:cxn>
                  <a:cxn ang="0">
                    <a:pos x="0" y="62"/>
                  </a:cxn>
                </a:cxnLst>
                <a:rect l="0" t="0" r="r" b="b"/>
                <a:pathLst>
                  <a:path w="53" h="62">
                    <a:moveTo>
                      <a:pt x="0" y="62"/>
                    </a:moveTo>
                    <a:lnTo>
                      <a:pt x="2" y="44"/>
                    </a:lnTo>
                    <a:lnTo>
                      <a:pt x="12" y="23"/>
                    </a:lnTo>
                    <a:lnTo>
                      <a:pt x="27" y="8"/>
                    </a:lnTo>
                    <a:lnTo>
                      <a:pt x="44" y="0"/>
                    </a:lnTo>
                    <a:lnTo>
                      <a:pt x="41" y="18"/>
                    </a:lnTo>
                    <a:lnTo>
                      <a:pt x="44" y="41"/>
                    </a:lnTo>
                    <a:lnTo>
                      <a:pt x="53" y="53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033" name="Group 193"/>
            <p:cNvGrpSpPr>
              <a:grpSpLocks/>
            </p:cNvGrpSpPr>
            <p:nvPr/>
          </p:nvGrpSpPr>
          <p:grpSpPr bwMode="auto">
            <a:xfrm flipH="1" flipV="1">
              <a:off x="4368" y="1872"/>
              <a:ext cx="1145" cy="512"/>
              <a:chOff x="204" y="225"/>
              <a:chExt cx="1145" cy="512"/>
            </a:xfrm>
          </p:grpSpPr>
          <p:sp>
            <p:nvSpPr>
              <p:cNvPr id="36034" name="Freeform 194"/>
              <p:cNvSpPr>
                <a:spLocks/>
              </p:cNvSpPr>
              <p:nvPr/>
            </p:nvSpPr>
            <p:spPr bwMode="gray">
              <a:xfrm>
                <a:off x="204" y="284"/>
                <a:ext cx="75" cy="453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23" y="12"/>
                  </a:cxn>
                  <a:cxn ang="0">
                    <a:pos x="8" y="53"/>
                  </a:cxn>
                  <a:cxn ang="0">
                    <a:pos x="8" y="80"/>
                  </a:cxn>
                  <a:cxn ang="0">
                    <a:pos x="0" y="108"/>
                  </a:cxn>
                  <a:cxn ang="0">
                    <a:pos x="9" y="140"/>
                  </a:cxn>
                  <a:cxn ang="0">
                    <a:pos x="15" y="179"/>
                  </a:cxn>
                  <a:cxn ang="0">
                    <a:pos x="15" y="230"/>
                  </a:cxn>
                  <a:cxn ang="0">
                    <a:pos x="9" y="269"/>
                  </a:cxn>
                  <a:cxn ang="0">
                    <a:pos x="12" y="293"/>
                  </a:cxn>
                  <a:cxn ang="0">
                    <a:pos x="24" y="324"/>
                  </a:cxn>
                  <a:cxn ang="0">
                    <a:pos x="41" y="383"/>
                  </a:cxn>
                  <a:cxn ang="0">
                    <a:pos x="51" y="401"/>
                  </a:cxn>
                  <a:cxn ang="0">
                    <a:pos x="63" y="401"/>
                  </a:cxn>
                  <a:cxn ang="0">
                    <a:pos x="66" y="381"/>
                  </a:cxn>
                  <a:cxn ang="0">
                    <a:pos x="54" y="347"/>
                  </a:cxn>
                  <a:cxn ang="0">
                    <a:pos x="38" y="306"/>
                  </a:cxn>
                  <a:cxn ang="0">
                    <a:pos x="32" y="272"/>
                  </a:cxn>
                  <a:cxn ang="0">
                    <a:pos x="38" y="240"/>
                  </a:cxn>
                  <a:cxn ang="0">
                    <a:pos x="42" y="204"/>
                  </a:cxn>
                  <a:cxn ang="0">
                    <a:pos x="39" y="161"/>
                  </a:cxn>
                  <a:cxn ang="0">
                    <a:pos x="32" y="125"/>
                  </a:cxn>
                  <a:cxn ang="0">
                    <a:pos x="26" y="101"/>
                  </a:cxn>
                  <a:cxn ang="0">
                    <a:pos x="32" y="80"/>
                  </a:cxn>
                  <a:cxn ang="0">
                    <a:pos x="32" y="59"/>
                  </a:cxn>
                  <a:cxn ang="0">
                    <a:pos x="36" y="38"/>
                  </a:cxn>
                  <a:cxn ang="0">
                    <a:pos x="48" y="17"/>
                  </a:cxn>
                  <a:cxn ang="0">
                    <a:pos x="47" y="0"/>
                  </a:cxn>
                </a:cxnLst>
                <a:rect l="0" t="0" r="r" b="b"/>
                <a:pathLst>
                  <a:path w="66" h="401">
                    <a:moveTo>
                      <a:pt x="47" y="0"/>
                    </a:moveTo>
                    <a:lnTo>
                      <a:pt x="23" y="12"/>
                    </a:lnTo>
                    <a:lnTo>
                      <a:pt x="8" y="53"/>
                    </a:lnTo>
                    <a:lnTo>
                      <a:pt x="8" y="80"/>
                    </a:lnTo>
                    <a:lnTo>
                      <a:pt x="0" y="108"/>
                    </a:lnTo>
                    <a:lnTo>
                      <a:pt x="9" y="140"/>
                    </a:lnTo>
                    <a:lnTo>
                      <a:pt x="15" y="179"/>
                    </a:lnTo>
                    <a:lnTo>
                      <a:pt x="15" y="230"/>
                    </a:lnTo>
                    <a:lnTo>
                      <a:pt x="9" y="269"/>
                    </a:lnTo>
                    <a:lnTo>
                      <a:pt x="12" y="293"/>
                    </a:lnTo>
                    <a:lnTo>
                      <a:pt x="24" y="324"/>
                    </a:lnTo>
                    <a:lnTo>
                      <a:pt x="41" y="383"/>
                    </a:lnTo>
                    <a:lnTo>
                      <a:pt x="51" y="401"/>
                    </a:lnTo>
                    <a:lnTo>
                      <a:pt x="63" y="401"/>
                    </a:lnTo>
                    <a:lnTo>
                      <a:pt x="66" y="381"/>
                    </a:lnTo>
                    <a:lnTo>
                      <a:pt x="54" y="347"/>
                    </a:lnTo>
                    <a:lnTo>
                      <a:pt x="38" y="306"/>
                    </a:lnTo>
                    <a:lnTo>
                      <a:pt x="32" y="272"/>
                    </a:lnTo>
                    <a:lnTo>
                      <a:pt x="38" y="240"/>
                    </a:lnTo>
                    <a:lnTo>
                      <a:pt x="42" y="204"/>
                    </a:lnTo>
                    <a:lnTo>
                      <a:pt x="39" y="161"/>
                    </a:lnTo>
                    <a:lnTo>
                      <a:pt x="32" y="125"/>
                    </a:lnTo>
                    <a:lnTo>
                      <a:pt x="26" y="101"/>
                    </a:lnTo>
                    <a:lnTo>
                      <a:pt x="32" y="80"/>
                    </a:lnTo>
                    <a:lnTo>
                      <a:pt x="32" y="59"/>
                    </a:lnTo>
                    <a:lnTo>
                      <a:pt x="36" y="38"/>
                    </a:lnTo>
                    <a:lnTo>
                      <a:pt x="48" y="17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35" name="Freeform 195"/>
              <p:cNvSpPr>
                <a:spLocks/>
              </p:cNvSpPr>
              <p:nvPr/>
            </p:nvSpPr>
            <p:spPr bwMode="gray">
              <a:xfrm>
                <a:off x="345" y="225"/>
                <a:ext cx="1004" cy="49"/>
              </a:xfrm>
              <a:custGeom>
                <a:avLst/>
                <a:gdLst/>
                <a:ahLst/>
                <a:cxnLst>
                  <a:cxn ang="0">
                    <a:pos x="7" y="24"/>
                  </a:cxn>
                  <a:cxn ang="0">
                    <a:pos x="46" y="16"/>
                  </a:cxn>
                  <a:cxn ang="0">
                    <a:pos x="91" y="9"/>
                  </a:cxn>
                  <a:cxn ang="0">
                    <a:pos x="124" y="7"/>
                  </a:cxn>
                  <a:cxn ang="0">
                    <a:pos x="195" y="9"/>
                  </a:cxn>
                  <a:cxn ang="0">
                    <a:pos x="259" y="12"/>
                  </a:cxn>
                  <a:cxn ang="0">
                    <a:pos x="304" y="12"/>
                  </a:cxn>
                  <a:cxn ang="0">
                    <a:pos x="340" y="7"/>
                  </a:cxn>
                  <a:cxn ang="0">
                    <a:pos x="355" y="3"/>
                  </a:cxn>
                  <a:cxn ang="0">
                    <a:pos x="384" y="4"/>
                  </a:cxn>
                  <a:cxn ang="0">
                    <a:pos x="436" y="10"/>
                  </a:cxn>
                  <a:cxn ang="0">
                    <a:pos x="475" y="19"/>
                  </a:cxn>
                  <a:cxn ang="0">
                    <a:pos x="523" y="22"/>
                  </a:cxn>
                  <a:cxn ang="0">
                    <a:pos x="574" y="18"/>
                  </a:cxn>
                  <a:cxn ang="0">
                    <a:pos x="621" y="15"/>
                  </a:cxn>
                  <a:cxn ang="0">
                    <a:pos x="655" y="18"/>
                  </a:cxn>
                  <a:cxn ang="0">
                    <a:pos x="696" y="19"/>
                  </a:cxn>
                  <a:cxn ang="0">
                    <a:pos x="729" y="22"/>
                  </a:cxn>
                  <a:cxn ang="0">
                    <a:pos x="766" y="15"/>
                  </a:cxn>
                  <a:cxn ang="0">
                    <a:pos x="795" y="10"/>
                  </a:cxn>
                  <a:cxn ang="0">
                    <a:pos x="820" y="1"/>
                  </a:cxn>
                  <a:cxn ang="0">
                    <a:pos x="852" y="0"/>
                  </a:cxn>
                  <a:cxn ang="0">
                    <a:pos x="882" y="4"/>
                  </a:cxn>
                  <a:cxn ang="0">
                    <a:pos x="888" y="13"/>
                  </a:cxn>
                  <a:cxn ang="0">
                    <a:pos x="879" y="21"/>
                  </a:cxn>
                  <a:cxn ang="0">
                    <a:pos x="864" y="22"/>
                  </a:cxn>
                  <a:cxn ang="0">
                    <a:pos x="847" y="21"/>
                  </a:cxn>
                  <a:cxn ang="0">
                    <a:pos x="804" y="28"/>
                  </a:cxn>
                  <a:cxn ang="0">
                    <a:pos x="774" y="42"/>
                  </a:cxn>
                  <a:cxn ang="0">
                    <a:pos x="759" y="43"/>
                  </a:cxn>
                  <a:cxn ang="0">
                    <a:pos x="726" y="40"/>
                  </a:cxn>
                  <a:cxn ang="0">
                    <a:pos x="699" y="39"/>
                  </a:cxn>
                  <a:cxn ang="0">
                    <a:pos x="619" y="40"/>
                  </a:cxn>
                  <a:cxn ang="0">
                    <a:pos x="582" y="43"/>
                  </a:cxn>
                  <a:cxn ang="0">
                    <a:pos x="531" y="43"/>
                  </a:cxn>
                  <a:cxn ang="0">
                    <a:pos x="492" y="39"/>
                  </a:cxn>
                  <a:cxn ang="0">
                    <a:pos x="459" y="36"/>
                  </a:cxn>
                  <a:cxn ang="0">
                    <a:pos x="432" y="37"/>
                  </a:cxn>
                  <a:cxn ang="0">
                    <a:pos x="417" y="37"/>
                  </a:cxn>
                  <a:cxn ang="0">
                    <a:pos x="397" y="33"/>
                  </a:cxn>
                  <a:cxn ang="0">
                    <a:pos x="373" y="25"/>
                  </a:cxn>
                  <a:cxn ang="0">
                    <a:pos x="361" y="27"/>
                  </a:cxn>
                  <a:cxn ang="0">
                    <a:pos x="328" y="31"/>
                  </a:cxn>
                  <a:cxn ang="0">
                    <a:pos x="304" y="36"/>
                  </a:cxn>
                  <a:cxn ang="0">
                    <a:pos x="285" y="31"/>
                  </a:cxn>
                  <a:cxn ang="0">
                    <a:pos x="267" y="31"/>
                  </a:cxn>
                  <a:cxn ang="0">
                    <a:pos x="241" y="33"/>
                  </a:cxn>
                  <a:cxn ang="0">
                    <a:pos x="205" y="33"/>
                  </a:cxn>
                  <a:cxn ang="0">
                    <a:pos x="157" y="28"/>
                  </a:cxn>
                  <a:cxn ang="0">
                    <a:pos x="102" y="27"/>
                  </a:cxn>
                  <a:cxn ang="0">
                    <a:pos x="51" y="33"/>
                  </a:cxn>
                  <a:cxn ang="0">
                    <a:pos x="24" y="42"/>
                  </a:cxn>
                  <a:cxn ang="0">
                    <a:pos x="9" y="40"/>
                  </a:cxn>
                  <a:cxn ang="0">
                    <a:pos x="0" y="34"/>
                  </a:cxn>
                  <a:cxn ang="0">
                    <a:pos x="7" y="24"/>
                  </a:cxn>
                </a:cxnLst>
                <a:rect l="0" t="0" r="r" b="b"/>
                <a:pathLst>
                  <a:path w="888" h="43">
                    <a:moveTo>
                      <a:pt x="7" y="24"/>
                    </a:moveTo>
                    <a:lnTo>
                      <a:pt x="46" y="16"/>
                    </a:lnTo>
                    <a:lnTo>
                      <a:pt x="91" y="9"/>
                    </a:lnTo>
                    <a:lnTo>
                      <a:pt x="124" y="7"/>
                    </a:lnTo>
                    <a:lnTo>
                      <a:pt x="195" y="9"/>
                    </a:lnTo>
                    <a:lnTo>
                      <a:pt x="259" y="12"/>
                    </a:lnTo>
                    <a:lnTo>
                      <a:pt x="304" y="12"/>
                    </a:lnTo>
                    <a:lnTo>
                      <a:pt x="340" y="7"/>
                    </a:lnTo>
                    <a:lnTo>
                      <a:pt x="355" y="3"/>
                    </a:lnTo>
                    <a:lnTo>
                      <a:pt x="384" y="4"/>
                    </a:lnTo>
                    <a:lnTo>
                      <a:pt x="436" y="10"/>
                    </a:lnTo>
                    <a:lnTo>
                      <a:pt x="475" y="19"/>
                    </a:lnTo>
                    <a:lnTo>
                      <a:pt x="523" y="22"/>
                    </a:lnTo>
                    <a:lnTo>
                      <a:pt x="574" y="18"/>
                    </a:lnTo>
                    <a:lnTo>
                      <a:pt x="621" y="15"/>
                    </a:lnTo>
                    <a:lnTo>
                      <a:pt x="655" y="18"/>
                    </a:lnTo>
                    <a:lnTo>
                      <a:pt x="696" y="19"/>
                    </a:lnTo>
                    <a:lnTo>
                      <a:pt x="729" y="22"/>
                    </a:lnTo>
                    <a:lnTo>
                      <a:pt x="766" y="15"/>
                    </a:lnTo>
                    <a:lnTo>
                      <a:pt x="795" y="10"/>
                    </a:lnTo>
                    <a:lnTo>
                      <a:pt x="820" y="1"/>
                    </a:lnTo>
                    <a:lnTo>
                      <a:pt x="852" y="0"/>
                    </a:lnTo>
                    <a:lnTo>
                      <a:pt x="882" y="4"/>
                    </a:lnTo>
                    <a:lnTo>
                      <a:pt x="888" y="13"/>
                    </a:lnTo>
                    <a:lnTo>
                      <a:pt x="879" y="21"/>
                    </a:lnTo>
                    <a:lnTo>
                      <a:pt x="864" y="22"/>
                    </a:lnTo>
                    <a:lnTo>
                      <a:pt x="847" y="21"/>
                    </a:lnTo>
                    <a:lnTo>
                      <a:pt x="804" y="28"/>
                    </a:lnTo>
                    <a:lnTo>
                      <a:pt x="774" y="42"/>
                    </a:lnTo>
                    <a:lnTo>
                      <a:pt x="759" y="43"/>
                    </a:lnTo>
                    <a:lnTo>
                      <a:pt x="726" y="40"/>
                    </a:lnTo>
                    <a:lnTo>
                      <a:pt x="699" y="39"/>
                    </a:lnTo>
                    <a:lnTo>
                      <a:pt x="619" y="40"/>
                    </a:lnTo>
                    <a:lnTo>
                      <a:pt x="582" y="43"/>
                    </a:lnTo>
                    <a:lnTo>
                      <a:pt x="531" y="43"/>
                    </a:lnTo>
                    <a:lnTo>
                      <a:pt x="492" y="39"/>
                    </a:lnTo>
                    <a:lnTo>
                      <a:pt x="459" y="36"/>
                    </a:lnTo>
                    <a:lnTo>
                      <a:pt x="432" y="37"/>
                    </a:lnTo>
                    <a:lnTo>
                      <a:pt x="417" y="37"/>
                    </a:lnTo>
                    <a:lnTo>
                      <a:pt x="397" y="33"/>
                    </a:lnTo>
                    <a:lnTo>
                      <a:pt x="373" y="25"/>
                    </a:lnTo>
                    <a:lnTo>
                      <a:pt x="361" y="27"/>
                    </a:lnTo>
                    <a:lnTo>
                      <a:pt x="328" y="31"/>
                    </a:lnTo>
                    <a:lnTo>
                      <a:pt x="304" y="36"/>
                    </a:lnTo>
                    <a:lnTo>
                      <a:pt x="285" y="31"/>
                    </a:lnTo>
                    <a:lnTo>
                      <a:pt x="267" y="31"/>
                    </a:lnTo>
                    <a:lnTo>
                      <a:pt x="241" y="33"/>
                    </a:lnTo>
                    <a:lnTo>
                      <a:pt x="205" y="33"/>
                    </a:lnTo>
                    <a:lnTo>
                      <a:pt x="157" y="28"/>
                    </a:lnTo>
                    <a:lnTo>
                      <a:pt x="102" y="27"/>
                    </a:lnTo>
                    <a:lnTo>
                      <a:pt x="51" y="33"/>
                    </a:lnTo>
                    <a:lnTo>
                      <a:pt x="24" y="42"/>
                    </a:lnTo>
                    <a:lnTo>
                      <a:pt x="9" y="40"/>
                    </a:lnTo>
                    <a:lnTo>
                      <a:pt x="0" y="34"/>
                    </a:lnTo>
                    <a:lnTo>
                      <a:pt x="7" y="2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6007" name="Rectangle 167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Ana başlık stilini düzenlemek için tıklatın</a:t>
            </a:r>
          </a:p>
        </p:txBody>
      </p:sp>
      <p:sp>
        <p:nvSpPr>
          <p:cNvPr id="36008" name="Rectangle 16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Ana alt başlık stilini düzenlemek için tıklatın</a:t>
            </a:r>
          </a:p>
        </p:txBody>
      </p:sp>
      <p:sp>
        <p:nvSpPr>
          <p:cNvPr id="36009" name="Rectangle 169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36010" name="Rectangle 17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elifhatunkilicbeyli.06/2007</a:t>
            </a:r>
          </a:p>
        </p:txBody>
      </p:sp>
      <p:sp>
        <p:nvSpPr>
          <p:cNvPr id="36011" name="Rectangle 17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85E322C-72A5-4C3F-83C1-1A2E14706C6F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elifhatunkilicbeyli.06/2007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722A94-5FDC-4951-BF36-52457F7E07C1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42925"/>
            <a:ext cx="1943100" cy="5653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42925"/>
            <a:ext cx="5676900" cy="5653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elifhatunkilicbeyli.06/2007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0BE028-67A3-44E7-9DE2-33BA068E246F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elifhatunkilicbeyli.06/2007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14D1E-49D2-47A0-9D2C-DB0160D8E91A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elifhatunkilicbeyli.06/2007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6FC1E-8812-4F1A-8A47-C40738F80F90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812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812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elifhatunkilicbeyli.06/2007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4CD052-399E-42DB-BA69-D6BDCA72BC2F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elifhatunkilicbeyli.06/2007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BBC348-DC5F-4D6D-92CB-658DDA8F2D22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elifhatunkilicbeyli.06/2007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5C80C0-39FF-4712-B2FA-2A10587B0DB6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elifhatunkilicbeyli.06/2007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D8C4B-79A0-4075-9D31-EA4A8B5295EF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elifhatunkilicbeyli.06/2007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BBB9AF-D178-48B0-A534-A26DB8562D90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elifhatunkilicbeyli.06/2007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238D21-F769-4CC9-9E18-8D6C22AAA9F8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24" name="Group 196"/>
          <p:cNvGrpSpPr>
            <a:grpSpLocks/>
          </p:cNvGrpSpPr>
          <p:nvPr/>
        </p:nvGrpSpPr>
        <p:grpSpPr bwMode="auto">
          <a:xfrm>
            <a:off x="-119063" y="-104775"/>
            <a:ext cx="9394826" cy="7042150"/>
            <a:chOff x="-75" y="-66"/>
            <a:chExt cx="5918" cy="4436"/>
          </a:xfrm>
        </p:grpSpPr>
        <p:grpSp>
          <p:nvGrpSpPr>
            <p:cNvPr id="22530" name="Group 2"/>
            <p:cNvGrpSpPr>
              <a:grpSpLocks/>
            </p:cNvGrpSpPr>
            <p:nvPr/>
          </p:nvGrpSpPr>
          <p:grpSpPr bwMode="auto">
            <a:xfrm>
              <a:off x="-75" y="-66"/>
              <a:ext cx="5918" cy="4436"/>
              <a:chOff x="-78" y="-70"/>
              <a:chExt cx="5918" cy="4436"/>
            </a:xfrm>
          </p:grpSpPr>
          <p:grpSp>
            <p:nvGrpSpPr>
              <p:cNvPr id="22531" name="Group 3"/>
              <p:cNvGrpSpPr>
                <a:grpSpLocks/>
              </p:cNvGrpSpPr>
              <p:nvPr/>
            </p:nvGrpSpPr>
            <p:grpSpPr bwMode="auto">
              <a:xfrm>
                <a:off x="1373" y="2671"/>
                <a:ext cx="910" cy="818"/>
                <a:chOff x="1373" y="2671"/>
                <a:chExt cx="910" cy="818"/>
              </a:xfrm>
            </p:grpSpPr>
            <p:sp>
              <p:nvSpPr>
                <p:cNvPr id="22532" name="Freeform 4"/>
                <p:cNvSpPr>
                  <a:spLocks/>
                </p:cNvSpPr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33" name="Freeform 5"/>
                <p:cNvSpPr>
                  <a:spLocks/>
                </p:cNvSpPr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34" name="Freeform 6"/>
                <p:cNvSpPr>
                  <a:spLocks/>
                </p:cNvSpPr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35" name="Freeform 7"/>
                <p:cNvSpPr>
                  <a:spLocks/>
                </p:cNvSpPr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536" name="Group 8"/>
              <p:cNvGrpSpPr>
                <a:grpSpLocks/>
              </p:cNvGrpSpPr>
              <p:nvPr/>
            </p:nvGrpSpPr>
            <p:grpSpPr bwMode="auto">
              <a:xfrm>
                <a:off x="2100" y="2253"/>
                <a:ext cx="910" cy="818"/>
                <a:chOff x="1373" y="2671"/>
                <a:chExt cx="910" cy="818"/>
              </a:xfrm>
            </p:grpSpPr>
            <p:sp>
              <p:nvSpPr>
                <p:cNvPr id="22537" name="Freeform 9"/>
                <p:cNvSpPr>
                  <a:spLocks/>
                </p:cNvSpPr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38" name="Freeform 10"/>
                <p:cNvSpPr>
                  <a:spLocks/>
                </p:cNvSpPr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39" name="Freeform 11"/>
                <p:cNvSpPr>
                  <a:spLocks/>
                </p:cNvSpPr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40" name="Freeform 12"/>
                <p:cNvSpPr>
                  <a:spLocks/>
                </p:cNvSpPr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2541" name="Freeform 13"/>
              <p:cNvSpPr>
                <a:spLocks/>
              </p:cNvSpPr>
              <p:nvPr/>
            </p:nvSpPr>
            <p:spPr bwMode="hidden">
              <a:xfrm>
                <a:off x="672" y="3126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2" name="Freeform 14"/>
              <p:cNvSpPr>
                <a:spLocks/>
              </p:cNvSpPr>
              <p:nvPr/>
            </p:nvSpPr>
            <p:spPr bwMode="hidden">
              <a:xfrm rot="17783459">
                <a:off x="1204" y="3404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3" name="Freeform 15"/>
              <p:cNvSpPr>
                <a:spLocks/>
              </p:cNvSpPr>
              <p:nvPr/>
            </p:nvSpPr>
            <p:spPr bwMode="hidden">
              <a:xfrm>
                <a:off x="771" y="3511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4" name="Freeform 16"/>
              <p:cNvSpPr>
                <a:spLocks/>
              </p:cNvSpPr>
              <p:nvPr/>
            </p:nvSpPr>
            <p:spPr bwMode="hidden">
              <a:xfrm>
                <a:off x="1060" y="3055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2545" name="Group 17"/>
              <p:cNvGrpSpPr>
                <a:grpSpLocks/>
              </p:cNvGrpSpPr>
              <p:nvPr/>
            </p:nvGrpSpPr>
            <p:grpSpPr bwMode="auto">
              <a:xfrm>
                <a:off x="-29" y="3464"/>
                <a:ext cx="910" cy="818"/>
                <a:chOff x="1373" y="2671"/>
                <a:chExt cx="910" cy="818"/>
              </a:xfrm>
            </p:grpSpPr>
            <p:sp>
              <p:nvSpPr>
                <p:cNvPr id="22546" name="Freeform 18"/>
                <p:cNvSpPr>
                  <a:spLocks/>
                </p:cNvSpPr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47" name="Freeform 19"/>
                <p:cNvSpPr>
                  <a:spLocks/>
                </p:cNvSpPr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48" name="Freeform 20"/>
                <p:cNvSpPr>
                  <a:spLocks/>
                </p:cNvSpPr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49" name="Freeform 21"/>
                <p:cNvSpPr>
                  <a:spLocks/>
                </p:cNvSpPr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550" name="Group 22"/>
              <p:cNvGrpSpPr>
                <a:grpSpLocks/>
              </p:cNvGrpSpPr>
              <p:nvPr/>
            </p:nvGrpSpPr>
            <p:grpSpPr bwMode="auto">
              <a:xfrm>
                <a:off x="2784" y="1836"/>
                <a:ext cx="910" cy="818"/>
                <a:chOff x="1373" y="2671"/>
                <a:chExt cx="910" cy="818"/>
              </a:xfrm>
            </p:grpSpPr>
            <p:sp>
              <p:nvSpPr>
                <p:cNvPr id="22551" name="Freeform 23"/>
                <p:cNvSpPr>
                  <a:spLocks/>
                </p:cNvSpPr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52" name="Freeform 24"/>
                <p:cNvSpPr>
                  <a:spLocks/>
                </p:cNvSpPr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53" name="Freeform 25"/>
                <p:cNvSpPr>
                  <a:spLocks/>
                </p:cNvSpPr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54" name="Freeform 26"/>
                <p:cNvSpPr>
                  <a:spLocks/>
                </p:cNvSpPr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2555" name="Freeform 27"/>
              <p:cNvSpPr>
                <a:spLocks/>
              </p:cNvSpPr>
              <p:nvPr/>
            </p:nvSpPr>
            <p:spPr bwMode="hidden">
              <a:xfrm>
                <a:off x="931" y="2049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6" name="Freeform 28"/>
              <p:cNvSpPr>
                <a:spLocks/>
              </p:cNvSpPr>
              <p:nvPr/>
            </p:nvSpPr>
            <p:spPr bwMode="hidden">
              <a:xfrm rot="17783459">
                <a:off x="1430" y="2293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7" name="Freeform 29"/>
              <p:cNvSpPr>
                <a:spLocks/>
              </p:cNvSpPr>
              <p:nvPr/>
            </p:nvSpPr>
            <p:spPr bwMode="hidden">
              <a:xfrm>
                <a:off x="1030" y="2434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8" name="Freeform 30"/>
              <p:cNvSpPr>
                <a:spLocks/>
              </p:cNvSpPr>
              <p:nvPr/>
            </p:nvSpPr>
            <p:spPr bwMode="hidden">
              <a:xfrm>
                <a:off x="1302" y="1911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2559" name="Group 31"/>
              <p:cNvGrpSpPr>
                <a:grpSpLocks/>
              </p:cNvGrpSpPr>
              <p:nvPr/>
            </p:nvGrpSpPr>
            <p:grpSpPr bwMode="auto">
              <a:xfrm>
                <a:off x="1658" y="1560"/>
                <a:ext cx="910" cy="818"/>
                <a:chOff x="1373" y="2671"/>
                <a:chExt cx="910" cy="818"/>
              </a:xfrm>
            </p:grpSpPr>
            <p:sp>
              <p:nvSpPr>
                <p:cNvPr id="22560" name="Freeform 32"/>
                <p:cNvSpPr>
                  <a:spLocks/>
                </p:cNvSpPr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61" name="Freeform 33"/>
                <p:cNvSpPr>
                  <a:spLocks/>
                </p:cNvSpPr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62" name="Freeform 34"/>
                <p:cNvSpPr>
                  <a:spLocks/>
                </p:cNvSpPr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63" name="Freeform 35"/>
                <p:cNvSpPr>
                  <a:spLocks/>
                </p:cNvSpPr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2564" name="Freeform 36"/>
              <p:cNvSpPr>
                <a:spLocks/>
              </p:cNvSpPr>
              <p:nvPr/>
            </p:nvSpPr>
            <p:spPr bwMode="hidden">
              <a:xfrm>
                <a:off x="230" y="2433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5" name="Freeform 37"/>
              <p:cNvSpPr>
                <a:spLocks/>
              </p:cNvSpPr>
              <p:nvPr/>
            </p:nvSpPr>
            <p:spPr bwMode="hidden">
              <a:xfrm rot="17783459">
                <a:off x="729" y="2677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6" name="Freeform 38"/>
              <p:cNvSpPr>
                <a:spLocks/>
              </p:cNvSpPr>
              <p:nvPr/>
            </p:nvSpPr>
            <p:spPr bwMode="hidden">
              <a:xfrm>
                <a:off x="354" y="2860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7" name="Freeform 39"/>
              <p:cNvSpPr>
                <a:spLocks/>
              </p:cNvSpPr>
              <p:nvPr/>
            </p:nvSpPr>
            <p:spPr bwMode="hidden">
              <a:xfrm>
                <a:off x="618" y="2362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8" name="Freeform 40"/>
              <p:cNvSpPr>
                <a:spLocks/>
              </p:cNvSpPr>
              <p:nvPr/>
            </p:nvSpPr>
            <p:spPr bwMode="hidden">
              <a:xfrm>
                <a:off x="1257" y="3836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9" name="Freeform 41"/>
              <p:cNvSpPr>
                <a:spLocks/>
              </p:cNvSpPr>
              <p:nvPr/>
            </p:nvSpPr>
            <p:spPr bwMode="hidden">
              <a:xfrm rot="17783459">
                <a:off x="28" y="3086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0" name="Freeform 42"/>
              <p:cNvSpPr>
                <a:spLocks/>
              </p:cNvSpPr>
              <p:nvPr/>
            </p:nvSpPr>
            <p:spPr bwMode="hidden">
              <a:xfrm>
                <a:off x="4129" y="2260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1" name="Freeform 43"/>
              <p:cNvSpPr>
                <a:spLocks/>
              </p:cNvSpPr>
              <p:nvPr/>
            </p:nvSpPr>
            <p:spPr bwMode="hidden">
              <a:xfrm rot="18416349">
                <a:off x="2" y="2721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2572" name="Group 44"/>
              <p:cNvGrpSpPr>
                <a:grpSpLocks/>
              </p:cNvGrpSpPr>
              <p:nvPr/>
            </p:nvGrpSpPr>
            <p:grpSpPr bwMode="auto">
              <a:xfrm>
                <a:off x="2342" y="1143"/>
                <a:ext cx="910" cy="818"/>
                <a:chOff x="1373" y="2671"/>
                <a:chExt cx="910" cy="818"/>
              </a:xfrm>
            </p:grpSpPr>
            <p:sp>
              <p:nvSpPr>
                <p:cNvPr id="22573" name="Freeform 45"/>
                <p:cNvSpPr>
                  <a:spLocks/>
                </p:cNvSpPr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74" name="Freeform 46"/>
                <p:cNvSpPr>
                  <a:spLocks/>
                </p:cNvSpPr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75" name="Freeform 47"/>
                <p:cNvSpPr>
                  <a:spLocks/>
                </p:cNvSpPr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76" name="Freeform 48"/>
                <p:cNvSpPr>
                  <a:spLocks/>
                </p:cNvSpPr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577" name="Group 49"/>
              <p:cNvGrpSpPr>
                <a:grpSpLocks/>
              </p:cNvGrpSpPr>
              <p:nvPr/>
            </p:nvGrpSpPr>
            <p:grpSpPr bwMode="auto">
              <a:xfrm>
                <a:off x="481" y="1235"/>
                <a:ext cx="910" cy="818"/>
                <a:chOff x="1373" y="2671"/>
                <a:chExt cx="910" cy="818"/>
              </a:xfrm>
            </p:grpSpPr>
            <p:sp>
              <p:nvSpPr>
                <p:cNvPr id="22578" name="Freeform 50"/>
                <p:cNvSpPr>
                  <a:spLocks/>
                </p:cNvSpPr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79" name="Freeform 51"/>
                <p:cNvSpPr>
                  <a:spLocks/>
                </p:cNvSpPr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80" name="Freeform 52"/>
                <p:cNvSpPr>
                  <a:spLocks/>
                </p:cNvSpPr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81" name="Freeform 53"/>
                <p:cNvSpPr>
                  <a:spLocks/>
                </p:cNvSpPr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582" name="Group 54"/>
              <p:cNvGrpSpPr>
                <a:grpSpLocks/>
              </p:cNvGrpSpPr>
              <p:nvPr/>
            </p:nvGrpSpPr>
            <p:grpSpPr bwMode="auto">
              <a:xfrm>
                <a:off x="1208" y="817"/>
                <a:ext cx="910" cy="818"/>
                <a:chOff x="1373" y="2671"/>
                <a:chExt cx="910" cy="818"/>
              </a:xfrm>
            </p:grpSpPr>
            <p:sp>
              <p:nvSpPr>
                <p:cNvPr id="22583" name="Freeform 55"/>
                <p:cNvSpPr>
                  <a:spLocks/>
                </p:cNvSpPr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84" name="Freeform 56"/>
                <p:cNvSpPr>
                  <a:spLocks/>
                </p:cNvSpPr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85" name="Freeform 57"/>
                <p:cNvSpPr>
                  <a:spLocks/>
                </p:cNvSpPr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86" name="Freeform 58"/>
                <p:cNvSpPr>
                  <a:spLocks/>
                </p:cNvSpPr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2587" name="Freeform 59"/>
              <p:cNvSpPr>
                <a:spLocks/>
              </p:cNvSpPr>
              <p:nvPr/>
            </p:nvSpPr>
            <p:spPr bwMode="hidden">
              <a:xfrm>
                <a:off x="5014" y="1657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8" name="Freeform 60"/>
              <p:cNvSpPr>
                <a:spLocks/>
              </p:cNvSpPr>
              <p:nvPr/>
            </p:nvSpPr>
            <p:spPr bwMode="hidden">
              <a:xfrm rot="17783459">
                <a:off x="362" y="1976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9" name="Freeform 61"/>
              <p:cNvSpPr>
                <a:spLocks/>
              </p:cNvSpPr>
              <p:nvPr/>
            </p:nvSpPr>
            <p:spPr bwMode="hidden">
              <a:xfrm>
                <a:off x="4" y="2158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0" name="Freeform 62"/>
              <p:cNvSpPr>
                <a:spLocks/>
              </p:cNvSpPr>
              <p:nvPr/>
            </p:nvSpPr>
            <p:spPr bwMode="hidden">
              <a:xfrm>
                <a:off x="68" y="1728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1" name="Freeform 63"/>
              <p:cNvSpPr>
                <a:spLocks/>
              </p:cNvSpPr>
              <p:nvPr/>
            </p:nvSpPr>
            <p:spPr bwMode="hidden">
              <a:xfrm>
                <a:off x="4297" y="1915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2" name="Freeform 64"/>
              <p:cNvSpPr>
                <a:spLocks/>
              </p:cNvSpPr>
              <p:nvPr/>
            </p:nvSpPr>
            <p:spPr bwMode="hidden">
              <a:xfrm rot="17783459">
                <a:off x="855" y="3929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3" name="Freeform 65"/>
              <p:cNvSpPr>
                <a:spLocks/>
              </p:cNvSpPr>
              <p:nvPr/>
            </p:nvSpPr>
            <p:spPr bwMode="hidden">
              <a:xfrm>
                <a:off x="3695" y="2217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4" name="Freeform 66"/>
              <p:cNvSpPr>
                <a:spLocks/>
              </p:cNvSpPr>
              <p:nvPr/>
            </p:nvSpPr>
            <p:spPr bwMode="hidden">
              <a:xfrm>
                <a:off x="4659" y="1719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2595" name="Group 67"/>
              <p:cNvGrpSpPr>
                <a:grpSpLocks/>
              </p:cNvGrpSpPr>
              <p:nvPr/>
            </p:nvGrpSpPr>
            <p:grpSpPr bwMode="auto">
              <a:xfrm>
                <a:off x="1892" y="400"/>
                <a:ext cx="910" cy="818"/>
                <a:chOff x="1373" y="2671"/>
                <a:chExt cx="910" cy="818"/>
              </a:xfrm>
            </p:grpSpPr>
            <p:sp>
              <p:nvSpPr>
                <p:cNvPr id="22596" name="Freeform 68"/>
                <p:cNvSpPr>
                  <a:spLocks/>
                </p:cNvSpPr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97" name="Freeform 69"/>
                <p:cNvSpPr>
                  <a:spLocks/>
                </p:cNvSpPr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98" name="Freeform 70"/>
                <p:cNvSpPr>
                  <a:spLocks/>
                </p:cNvSpPr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99" name="Freeform 71"/>
                <p:cNvSpPr>
                  <a:spLocks/>
                </p:cNvSpPr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2600" name="Freeform 72"/>
              <p:cNvSpPr>
                <a:spLocks/>
              </p:cNvSpPr>
              <p:nvPr/>
            </p:nvSpPr>
            <p:spPr bwMode="hidden">
              <a:xfrm>
                <a:off x="5431" y="1490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1" name="Freeform 73"/>
              <p:cNvSpPr>
                <a:spLocks/>
              </p:cNvSpPr>
              <p:nvPr/>
            </p:nvSpPr>
            <p:spPr bwMode="hidden">
              <a:xfrm rot="17783459">
                <a:off x="254" y="974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2" name="Freeform 74"/>
              <p:cNvSpPr>
                <a:spLocks/>
              </p:cNvSpPr>
              <p:nvPr/>
            </p:nvSpPr>
            <p:spPr bwMode="hidden">
              <a:xfrm>
                <a:off x="-4" y="1282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3" name="Freeform 75"/>
              <p:cNvSpPr>
                <a:spLocks/>
              </p:cNvSpPr>
              <p:nvPr/>
            </p:nvSpPr>
            <p:spPr bwMode="hidden">
              <a:xfrm>
                <a:off x="60" y="701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4" name="Freeform 76"/>
              <p:cNvSpPr>
                <a:spLocks/>
              </p:cNvSpPr>
              <p:nvPr/>
            </p:nvSpPr>
            <p:spPr bwMode="hidden">
              <a:xfrm>
                <a:off x="407" y="346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5" name="Freeform 77"/>
              <p:cNvSpPr>
                <a:spLocks/>
              </p:cNvSpPr>
              <p:nvPr/>
            </p:nvSpPr>
            <p:spPr bwMode="hidden">
              <a:xfrm rot="17783459">
                <a:off x="956" y="589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6" name="Freeform 78"/>
              <p:cNvSpPr>
                <a:spLocks/>
              </p:cNvSpPr>
              <p:nvPr/>
            </p:nvSpPr>
            <p:spPr bwMode="hidden">
              <a:xfrm>
                <a:off x="572" y="739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7" name="Freeform 79"/>
              <p:cNvSpPr>
                <a:spLocks/>
              </p:cNvSpPr>
              <p:nvPr/>
            </p:nvSpPr>
            <p:spPr bwMode="hidden">
              <a:xfrm>
                <a:off x="895" y="257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8" name="Freeform 80"/>
              <p:cNvSpPr>
                <a:spLocks/>
              </p:cNvSpPr>
              <p:nvPr/>
            </p:nvSpPr>
            <p:spPr bwMode="hidden">
              <a:xfrm>
                <a:off x="1182" y="-6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9" name="Freeform 81"/>
              <p:cNvSpPr>
                <a:spLocks/>
              </p:cNvSpPr>
              <p:nvPr/>
            </p:nvSpPr>
            <p:spPr bwMode="hidden">
              <a:xfrm rot="17783459">
                <a:off x="1606" y="71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0" name="Freeform 82"/>
              <p:cNvSpPr>
                <a:spLocks/>
              </p:cNvSpPr>
              <p:nvPr/>
            </p:nvSpPr>
            <p:spPr bwMode="hidden">
              <a:xfrm>
                <a:off x="1381" y="454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1" name="Freeform 83"/>
              <p:cNvSpPr>
                <a:spLocks/>
              </p:cNvSpPr>
              <p:nvPr/>
            </p:nvSpPr>
            <p:spPr bwMode="hidden">
              <a:xfrm>
                <a:off x="1987" y="-10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2" name="Freeform 84"/>
              <p:cNvSpPr>
                <a:spLocks/>
              </p:cNvSpPr>
              <p:nvPr/>
            </p:nvSpPr>
            <p:spPr bwMode="hidden">
              <a:xfrm>
                <a:off x="585" y="-1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3" name="Freeform 85"/>
              <p:cNvSpPr>
                <a:spLocks/>
              </p:cNvSpPr>
              <p:nvPr/>
            </p:nvSpPr>
            <p:spPr bwMode="hidden">
              <a:xfrm>
                <a:off x="2372" y="3989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4" name="Freeform 86"/>
              <p:cNvSpPr>
                <a:spLocks/>
              </p:cNvSpPr>
              <p:nvPr/>
            </p:nvSpPr>
            <p:spPr bwMode="hidden">
              <a:xfrm rot="17783459">
                <a:off x="-21" y="240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5" name="Freeform 87"/>
              <p:cNvSpPr>
                <a:spLocks/>
              </p:cNvSpPr>
              <p:nvPr/>
            </p:nvSpPr>
            <p:spPr bwMode="hidden">
              <a:xfrm>
                <a:off x="181" y="-38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6" name="Freeform 88"/>
              <p:cNvSpPr>
                <a:spLocks/>
              </p:cNvSpPr>
              <p:nvPr/>
            </p:nvSpPr>
            <p:spPr bwMode="hidden">
              <a:xfrm>
                <a:off x="2750" y="3869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7" name="Freeform 89"/>
              <p:cNvSpPr>
                <a:spLocks/>
              </p:cNvSpPr>
              <p:nvPr/>
            </p:nvSpPr>
            <p:spPr bwMode="hidden">
              <a:xfrm rot="17783459">
                <a:off x="4210" y="3321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8" name="Freeform 90"/>
              <p:cNvSpPr>
                <a:spLocks/>
              </p:cNvSpPr>
              <p:nvPr/>
            </p:nvSpPr>
            <p:spPr bwMode="hidden">
              <a:xfrm>
                <a:off x="4528" y="3653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9" name="Freeform 91"/>
              <p:cNvSpPr>
                <a:spLocks/>
              </p:cNvSpPr>
              <p:nvPr/>
            </p:nvSpPr>
            <p:spPr bwMode="hidden">
              <a:xfrm>
                <a:off x="3163" y="3665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0" name="Freeform 92"/>
              <p:cNvSpPr>
                <a:spLocks/>
              </p:cNvSpPr>
              <p:nvPr/>
            </p:nvSpPr>
            <p:spPr bwMode="hidden">
              <a:xfrm>
                <a:off x="3502" y="3469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1" name="Freeform 93"/>
              <p:cNvSpPr>
                <a:spLocks/>
              </p:cNvSpPr>
              <p:nvPr/>
            </p:nvSpPr>
            <p:spPr bwMode="hidden">
              <a:xfrm rot="17783459">
                <a:off x="3967" y="3671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2" name="Freeform 94"/>
              <p:cNvSpPr>
                <a:spLocks/>
              </p:cNvSpPr>
              <p:nvPr/>
            </p:nvSpPr>
            <p:spPr bwMode="hidden">
              <a:xfrm>
                <a:off x="3617" y="3929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3" name="Freeform 95"/>
              <p:cNvSpPr>
                <a:spLocks/>
              </p:cNvSpPr>
              <p:nvPr/>
            </p:nvSpPr>
            <p:spPr bwMode="hidden">
              <a:xfrm>
                <a:off x="3840" y="3281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4" name="Freeform 96"/>
              <p:cNvSpPr>
                <a:spLocks/>
              </p:cNvSpPr>
              <p:nvPr/>
            </p:nvSpPr>
            <p:spPr bwMode="hidden">
              <a:xfrm>
                <a:off x="2325" y="3101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5" name="Freeform 97"/>
              <p:cNvSpPr>
                <a:spLocks/>
              </p:cNvSpPr>
              <p:nvPr/>
            </p:nvSpPr>
            <p:spPr bwMode="hidden">
              <a:xfrm rot="17783459">
                <a:off x="2858" y="3353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6" name="Freeform 98"/>
              <p:cNvSpPr>
                <a:spLocks/>
              </p:cNvSpPr>
              <p:nvPr/>
            </p:nvSpPr>
            <p:spPr bwMode="hidden">
              <a:xfrm>
                <a:off x="2458" y="3562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7" name="Freeform 99"/>
              <p:cNvSpPr>
                <a:spLocks/>
              </p:cNvSpPr>
              <p:nvPr/>
            </p:nvSpPr>
            <p:spPr bwMode="hidden">
              <a:xfrm>
                <a:off x="2713" y="3030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2628" name="Group 100"/>
              <p:cNvGrpSpPr>
                <a:grpSpLocks/>
              </p:cNvGrpSpPr>
              <p:nvPr/>
            </p:nvGrpSpPr>
            <p:grpSpPr bwMode="auto">
              <a:xfrm>
                <a:off x="3026" y="2638"/>
                <a:ext cx="910" cy="818"/>
                <a:chOff x="1373" y="2671"/>
                <a:chExt cx="910" cy="818"/>
              </a:xfrm>
            </p:grpSpPr>
            <p:sp>
              <p:nvSpPr>
                <p:cNvPr id="22629" name="Freeform 101"/>
                <p:cNvSpPr>
                  <a:spLocks/>
                </p:cNvSpPr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30" name="Freeform 102"/>
                <p:cNvSpPr>
                  <a:spLocks/>
                </p:cNvSpPr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31" name="Freeform 103"/>
                <p:cNvSpPr>
                  <a:spLocks/>
                </p:cNvSpPr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32" name="Freeform 104"/>
                <p:cNvSpPr>
                  <a:spLocks/>
                </p:cNvSpPr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2633" name="Freeform 105"/>
              <p:cNvSpPr>
                <a:spLocks/>
              </p:cNvSpPr>
              <p:nvPr/>
            </p:nvSpPr>
            <p:spPr bwMode="hidden">
              <a:xfrm>
                <a:off x="1624" y="3467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4" name="Freeform 106"/>
              <p:cNvSpPr>
                <a:spLocks/>
              </p:cNvSpPr>
              <p:nvPr/>
            </p:nvSpPr>
            <p:spPr bwMode="hidden">
              <a:xfrm rot="17783459">
                <a:off x="2039" y="3736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5" name="Freeform 107"/>
              <p:cNvSpPr>
                <a:spLocks/>
              </p:cNvSpPr>
              <p:nvPr/>
            </p:nvSpPr>
            <p:spPr bwMode="hidden">
              <a:xfrm>
                <a:off x="1698" y="3936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6" name="Freeform 108"/>
              <p:cNvSpPr>
                <a:spLocks/>
              </p:cNvSpPr>
              <p:nvPr/>
            </p:nvSpPr>
            <p:spPr bwMode="hidden">
              <a:xfrm>
                <a:off x="2037" y="3430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7" name="Freeform 109"/>
              <p:cNvSpPr>
                <a:spLocks/>
              </p:cNvSpPr>
              <p:nvPr/>
            </p:nvSpPr>
            <p:spPr bwMode="hidden">
              <a:xfrm rot="17783459">
                <a:off x="4261" y="3921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8" name="Freeform 110"/>
              <p:cNvSpPr>
                <a:spLocks/>
              </p:cNvSpPr>
              <p:nvPr/>
            </p:nvSpPr>
            <p:spPr bwMode="hidden">
              <a:xfrm>
                <a:off x="3191" y="4004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2639" name="Group 111"/>
              <p:cNvGrpSpPr>
                <a:grpSpLocks/>
              </p:cNvGrpSpPr>
              <p:nvPr/>
            </p:nvGrpSpPr>
            <p:grpSpPr bwMode="auto">
              <a:xfrm>
                <a:off x="2576" y="-9"/>
                <a:ext cx="910" cy="818"/>
                <a:chOff x="1373" y="2671"/>
                <a:chExt cx="910" cy="818"/>
              </a:xfrm>
            </p:grpSpPr>
            <p:sp>
              <p:nvSpPr>
                <p:cNvPr id="22640" name="Freeform 112"/>
                <p:cNvSpPr>
                  <a:spLocks/>
                </p:cNvSpPr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41" name="Freeform 113"/>
                <p:cNvSpPr>
                  <a:spLocks/>
                </p:cNvSpPr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42" name="Freeform 114"/>
                <p:cNvSpPr>
                  <a:spLocks/>
                </p:cNvSpPr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43" name="Freeform 115"/>
                <p:cNvSpPr>
                  <a:spLocks/>
                </p:cNvSpPr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644" name="Group 116"/>
              <p:cNvGrpSpPr>
                <a:grpSpLocks/>
              </p:cNvGrpSpPr>
              <p:nvPr/>
            </p:nvGrpSpPr>
            <p:grpSpPr bwMode="auto">
              <a:xfrm>
                <a:off x="3010" y="684"/>
                <a:ext cx="910" cy="818"/>
                <a:chOff x="1373" y="2671"/>
                <a:chExt cx="910" cy="818"/>
              </a:xfrm>
            </p:grpSpPr>
            <p:sp>
              <p:nvSpPr>
                <p:cNvPr id="22645" name="Freeform 117"/>
                <p:cNvSpPr>
                  <a:spLocks/>
                </p:cNvSpPr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46" name="Freeform 118"/>
                <p:cNvSpPr>
                  <a:spLocks/>
                </p:cNvSpPr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47" name="Freeform 119"/>
                <p:cNvSpPr>
                  <a:spLocks/>
                </p:cNvSpPr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48" name="Freeform 120"/>
                <p:cNvSpPr>
                  <a:spLocks/>
                </p:cNvSpPr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649" name="Group 121"/>
              <p:cNvGrpSpPr>
                <a:grpSpLocks/>
              </p:cNvGrpSpPr>
              <p:nvPr/>
            </p:nvGrpSpPr>
            <p:grpSpPr bwMode="auto">
              <a:xfrm>
                <a:off x="3477" y="1377"/>
                <a:ext cx="910" cy="818"/>
                <a:chOff x="1373" y="2671"/>
                <a:chExt cx="910" cy="818"/>
              </a:xfrm>
            </p:grpSpPr>
            <p:sp>
              <p:nvSpPr>
                <p:cNvPr id="22650" name="Freeform 122"/>
                <p:cNvSpPr>
                  <a:spLocks/>
                </p:cNvSpPr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51" name="Freeform 123"/>
                <p:cNvSpPr>
                  <a:spLocks/>
                </p:cNvSpPr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52" name="Freeform 124"/>
                <p:cNvSpPr>
                  <a:spLocks/>
                </p:cNvSpPr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53" name="Freeform 125"/>
                <p:cNvSpPr>
                  <a:spLocks/>
                </p:cNvSpPr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654" name="Group 126"/>
              <p:cNvGrpSpPr>
                <a:grpSpLocks/>
              </p:cNvGrpSpPr>
              <p:nvPr/>
            </p:nvGrpSpPr>
            <p:grpSpPr bwMode="auto">
              <a:xfrm>
                <a:off x="4178" y="943"/>
                <a:ext cx="910" cy="818"/>
                <a:chOff x="1373" y="2671"/>
                <a:chExt cx="910" cy="818"/>
              </a:xfrm>
            </p:grpSpPr>
            <p:sp>
              <p:nvSpPr>
                <p:cNvPr id="22655" name="Freeform 127"/>
                <p:cNvSpPr>
                  <a:spLocks/>
                </p:cNvSpPr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56" name="Freeform 128"/>
                <p:cNvSpPr>
                  <a:spLocks/>
                </p:cNvSpPr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57" name="Freeform 129"/>
                <p:cNvSpPr>
                  <a:spLocks/>
                </p:cNvSpPr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58" name="Freeform 130"/>
                <p:cNvSpPr>
                  <a:spLocks/>
                </p:cNvSpPr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2659" name="Freeform 131"/>
              <p:cNvSpPr>
                <a:spLocks/>
              </p:cNvSpPr>
              <p:nvPr/>
            </p:nvSpPr>
            <p:spPr bwMode="hidden">
              <a:xfrm>
                <a:off x="4954" y="847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0" name="Freeform 132"/>
              <p:cNvSpPr>
                <a:spLocks/>
              </p:cNvSpPr>
              <p:nvPr/>
            </p:nvSpPr>
            <p:spPr bwMode="hidden">
              <a:xfrm rot="17783459">
                <a:off x="5404" y="924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1" name="Freeform 133"/>
              <p:cNvSpPr>
                <a:spLocks/>
              </p:cNvSpPr>
              <p:nvPr/>
            </p:nvSpPr>
            <p:spPr bwMode="hidden">
              <a:xfrm>
                <a:off x="5129" y="1299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2" name="Freeform 134"/>
              <p:cNvSpPr>
                <a:spLocks/>
              </p:cNvSpPr>
              <p:nvPr/>
            </p:nvSpPr>
            <p:spPr bwMode="hidden">
              <a:xfrm>
                <a:off x="5301" y="568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3" name="Freeform 135"/>
              <p:cNvSpPr>
                <a:spLocks/>
              </p:cNvSpPr>
              <p:nvPr/>
            </p:nvSpPr>
            <p:spPr bwMode="hidden">
              <a:xfrm>
                <a:off x="3678" y="389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4" name="Freeform 136"/>
              <p:cNvSpPr>
                <a:spLocks/>
              </p:cNvSpPr>
              <p:nvPr/>
            </p:nvSpPr>
            <p:spPr bwMode="hidden">
              <a:xfrm rot="17783459">
                <a:off x="4193" y="541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5" name="Freeform 137"/>
              <p:cNvSpPr>
                <a:spLocks/>
              </p:cNvSpPr>
              <p:nvPr/>
            </p:nvSpPr>
            <p:spPr bwMode="hidden">
              <a:xfrm>
                <a:off x="3852" y="815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6" name="Freeform 138"/>
              <p:cNvSpPr>
                <a:spLocks/>
              </p:cNvSpPr>
              <p:nvPr/>
            </p:nvSpPr>
            <p:spPr bwMode="hidden">
              <a:xfrm>
                <a:off x="4024" y="234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7" name="Freeform 139"/>
              <p:cNvSpPr>
                <a:spLocks/>
              </p:cNvSpPr>
              <p:nvPr/>
            </p:nvSpPr>
            <p:spPr bwMode="hidden">
              <a:xfrm>
                <a:off x="4479" y="296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8" name="Freeform 140"/>
              <p:cNvSpPr>
                <a:spLocks/>
              </p:cNvSpPr>
              <p:nvPr/>
            </p:nvSpPr>
            <p:spPr bwMode="hidden">
              <a:xfrm rot="17783459">
                <a:off x="3751" y="-61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9" name="Freeform 141"/>
              <p:cNvSpPr>
                <a:spLocks/>
              </p:cNvSpPr>
              <p:nvPr/>
            </p:nvSpPr>
            <p:spPr bwMode="hidden">
              <a:xfrm>
                <a:off x="3351" y="80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70" name="Freeform 142"/>
              <p:cNvSpPr>
                <a:spLocks/>
              </p:cNvSpPr>
              <p:nvPr/>
            </p:nvSpPr>
            <p:spPr bwMode="hidden">
              <a:xfrm>
                <a:off x="4341" y="-1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71" name="Freeform 143"/>
              <p:cNvSpPr>
                <a:spLocks/>
              </p:cNvSpPr>
              <p:nvPr/>
            </p:nvSpPr>
            <p:spPr bwMode="hidden">
              <a:xfrm>
                <a:off x="4756" y="-70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72" name="Freeform 144"/>
              <p:cNvSpPr>
                <a:spLocks/>
              </p:cNvSpPr>
              <p:nvPr/>
            </p:nvSpPr>
            <p:spPr bwMode="hidden">
              <a:xfrm rot="17783459">
                <a:off x="5404" y="40"/>
                <a:ext cx="355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73" name="Freeform 145"/>
              <p:cNvSpPr>
                <a:spLocks/>
              </p:cNvSpPr>
              <p:nvPr/>
            </p:nvSpPr>
            <p:spPr bwMode="hidden">
              <a:xfrm>
                <a:off x="4829" y="531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74" name="Freeform 146"/>
              <p:cNvSpPr>
                <a:spLocks/>
              </p:cNvSpPr>
              <p:nvPr/>
            </p:nvSpPr>
            <p:spPr bwMode="hidden">
              <a:xfrm>
                <a:off x="5059" y="267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2675" name="Group 147"/>
              <p:cNvGrpSpPr>
                <a:grpSpLocks/>
              </p:cNvGrpSpPr>
              <p:nvPr/>
            </p:nvGrpSpPr>
            <p:grpSpPr bwMode="auto">
              <a:xfrm>
                <a:off x="4930" y="1978"/>
                <a:ext cx="910" cy="818"/>
                <a:chOff x="1373" y="2671"/>
                <a:chExt cx="910" cy="818"/>
              </a:xfrm>
            </p:grpSpPr>
            <p:sp>
              <p:nvSpPr>
                <p:cNvPr id="22676" name="Freeform 148"/>
                <p:cNvSpPr>
                  <a:spLocks/>
                </p:cNvSpPr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77" name="Freeform 149"/>
                <p:cNvSpPr>
                  <a:spLocks/>
                </p:cNvSpPr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78" name="Freeform 150"/>
                <p:cNvSpPr>
                  <a:spLocks/>
                </p:cNvSpPr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79" name="Freeform 151"/>
                <p:cNvSpPr>
                  <a:spLocks/>
                </p:cNvSpPr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2680" name="Freeform 152"/>
              <p:cNvSpPr>
                <a:spLocks/>
              </p:cNvSpPr>
              <p:nvPr/>
            </p:nvSpPr>
            <p:spPr bwMode="hidden">
              <a:xfrm rot="17783459">
                <a:off x="4552" y="2201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81" name="Freeform 153"/>
              <p:cNvSpPr>
                <a:spLocks/>
              </p:cNvSpPr>
              <p:nvPr/>
            </p:nvSpPr>
            <p:spPr bwMode="hidden">
              <a:xfrm>
                <a:off x="4246" y="2585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82" name="Freeform 154"/>
              <p:cNvSpPr>
                <a:spLocks/>
              </p:cNvSpPr>
              <p:nvPr/>
            </p:nvSpPr>
            <p:spPr bwMode="hidden">
              <a:xfrm rot="17783459">
                <a:off x="4594" y="3146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83" name="Freeform 155"/>
              <p:cNvSpPr>
                <a:spLocks/>
              </p:cNvSpPr>
              <p:nvPr/>
            </p:nvSpPr>
            <p:spPr bwMode="hidden">
              <a:xfrm>
                <a:off x="4194" y="2985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84" name="Freeform 156"/>
              <p:cNvSpPr>
                <a:spLocks/>
              </p:cNvSpPr>
              <p:nvPr/>
            </p:nvSpPr>
            <p:spPr bwMode="hidden">
              <a:xfrm>
                <a:off x="4642" y="2671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85" name="Freeform 157"/>
              <p:cNvSpPr>
                <a:spLocks/>
              </p:cNvSpPr>
              <p:nvPr/>
            </p:nvSpPr>
            <p:spPr bwMode="hidden">
              <a:xfrm>
                <a:off x="3820" y="2619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2686" name="Group 158"/>
              <p:cNvGrpSpPr>
                <a:grpSpLocks/>
              </p:cNvGrpSpPr>
              <p:nvPr/>
            </p:nvGrpSpPr>
            <p:grpSpPr bwMode="auto">
              <a:xfrm>
                <a:off x="4914" y="2763"/>
                <a:ext cx="910" cy="818"/>
                <a:chOff x="1373" y="2671"/>
                <a:chExt cx="910" cy="818"/>
              </a:xfrm>
            </p:grpSpPr>
            <p:sp>
              <p:nvSpPr>
                <p:cNvPr id="22687" name="Freeform 159"/>
                <p:cNvSpPr>
                  <a:spLocks/>
                </p:cNvSpPr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88" name="Freeform 160"/>
                <p:cNvSpPr>
                  <a:spLocks/>
                </p:cNvSpPr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89" name="Freeform 161"/>
                <p:cNvSpPr>
                  <a:spLocks/>
                </p:cNvSpPr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90" name="Freeform 162"/>
                <p:cNvSpPr>
                  <a:spLocks/>
                </p:cNvSpPr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2691" name="Freeform 163"/>
              <p:cNvSpPr>
                <a:spLocks/>
              </p:cNvSpPr>
              <p:nvPr/>
            </p:nvSpPr>
            <p:spPr bwMode="hidden">
              <a:xfrm>
                <a:off x="4906" y="3552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92" name="Freeform 164"/>
              <p:cNvSpPr>
                <a:spLocks/>
              </p:cNvSpPr>
              <p:nvPr/>
            </p:nvSpPr>
            <p:spPr bwMode="hidden">
              <a:xfrm rot="17783459">
                <a:off x="5372" y="3889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93" name="Freeform 165"/>
              <p:cNvSpPr>
                <a:spLocks/>
              </p:cNvSpPr>
              <p:nvPr/>
            </p:nvSpPr>
            <p:spPr bwMode="hidden">
              <a:xfrm>
                <a:off x="4880" y="3979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94" name="Freeform 166"/>
              <p:cNvSpPr>
                <a:spLocks/>
              </p:cNvSpPr>
              <p:nvPr/>
            </p:nvSpPr>
            <p:spPr bwMode="hidden">
              <a:xfrm>
                <a:off x="5345" y="3548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700" name="Group 172"/>
            <p:cNvGrpSpPr>
              <a:grpSpLocks/>
            </p:cNvGrpSpPr>
            <p:nvPr/>
          </p:nvGrpSpPr>
          <p:grpSpPr bwMode="auto">
            <a:xfrm>
              <a:off x="202" y="1209"/>
              <a:ext cx="1145" cy="512"/>
              <a:chOff x="108" y="129"/>
              <a:chExt cx="1145" cy="512"/>
            </a:xfrm>
          </p:grpSpPr>
          <p:sp>
            <p:nvSpPr>
              <p:cNvPr id="22701" name="Freeform 173"/>
              <p:cNvSpPr>
                <a:spLocks/>
              </p:cNvSpPr>
              <p:nvPr/>
            </p:nvSpPr>
            <p:spPr bwMode="auto">
              <a:xfrm>
                <a:off x="108" y="188"/>
                <a:ext cx="75" cy="453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23" y="12"/>
                  </a:cxn>
                  <a:cxn ang="0">
                    <a:pos x="8" y="53"/>
                  </a:cxn>
                  <a:cxn ang="0">
                    <a:pos x="8" y="80"/>
                  </a:cxn>
                  <a:cxn ang="0">
                    <a:pos x="0" y="108"/>
                  </a:cxn>
                  <a:cxn ang="0">
                    <a:pos x="9" y="140"/>
                  </a:cxn>
                  <a:cxn ang="0">
                    <a:pos x="15" y="179"/>
                  </a:cxn>
                  <a:cxn ang="0">
                    <a:pos x="15" y="230"/>
                  </a:cxn>
                  <a:cxn ang="0">
                    <a:pos x="9" y="269"/>
                  </a:cxn>
                  <a:cxn ang="0">
                    <a:pos x="12" y="293"/>
                  </a:cxn>
                  <a:cxn ang="0">
                    <a:pos x="24" y="324"/>
                  </a:cxn>
                  <a:cxn ang="0">
                    <a:pos x="41" y="383"/>
                  </a:cxn>
                  <a:cxn ang="0">
                    <a:pos x="51" y="401"/>
                  </a:cxn>
                  <a:cxn ang="0">
                    <a:pos x="63" y="401"/>
                  </a:cxn>
                  <a:cxn ang="0">
                    <a:pos x="66" y="381"/>
                  </a:cxn>
                  <a:cxn ang="0">
                    <a:pos x="54" y="347"/>
                  </a:cxn>
                  <a:cxn ang="0">
                    <a:pos x="38" y="306"/>
                  </a:cxn>
                  <a:cxn ang="0">
                    <a:pos x="32" y="272"/>
                  </a:cxn>
                  <a:cxn ang="0">
                    <a:pos x="38" y="240"/>
                  </a:cxn>
                  <a:cxn ang="0">
                    <a:pos x="42" y="204"/>
                  </a:cxn>
                  <a:cxn ang="0">
                    <a:pos x="39" y="161"/>
                  </a:cxn>
                  <a:cxn ang="0">
                    <a:pos x="32" y="125"/>
                  </a:cxn>
                  <a:cxn ang="0">
                    <a:pos x="26" y="101"/>
                  </a:cxn>
                  <a:cxn ang="0">
                    <a:pos x="32" y="80"/>
                  </a:cxn>
                  <a:cxn ang="0">
                    <a:pos x="32" y="59"/>
                  </a:cxn>
                  <a:cxn ang="0">
                    <a:pos x="36" y="38"/>
                  </a:cxn>
                  <a:cxn ang="0">
                    <a:pos x="48" y="17"/>
                  </a:cxn>
                  <a:cxn ang="0">
                    <a:pos x="47" y="0"/>
                  </a:cxn>
                </a:cxnLst>
                <a:rect l="0" t="0" r="r" b="b"/>
                <a:pathLst>
                  <a:path w="66" h="401">
                    <a:moveTo>
                      <a:pt x="47" y="0"/>
                    </a:moveTo>
                    <a:lnTo>
                      <a:pt x="23" y="12"/>
                    </a:lnTo>
                    <a:lnTo>
                      <a:pt x="8" y="53"/>
                    </a:lnTo>
                    <a:lnTo>
                      <a:pt x="8" y="80"/>
                    </a:lnTo>
                    <a:lnTo>
                      <a:pt x="0" y="108"/>
                    </a:lnTo>
                    <a:lnTo>
                      <a:pt x="9" y="140"/>
                    </a:lnTo>
                    <a:lnTo>
                      <a:pt x="15" y="179"/>
                    </a:lnTo>
                    <a:lnTo>
                      <a:pt x="15" y="230"/>
                    </a:lnTo>
                    <a:lnTo>
                      <a:pt x="9" y="269"/>
                    </a:lnTo>
                    <a:lnTo>
                      <a:pt x="12" y="293"/>
                    </a:lnTo>
                    <a:lnTo>
                      <a:pt x="24" y="324"/>
                    </a:lnTo>
                    <a:lnTo>
                      <a:pt x="41" y="383"/>
                    </a:lnTo>
                    <a:lnTo>
                      <a:pt x="51" y="401"/>
                    </a:lnTo>
                    <a:lnTo>
                      <a:pt x="63" y="401"/>
                    </a:lnTo>
                    <a:lnTo>
                      <a:pt x="66" y="381"/>
                    </a:lnTo>
                    <a:lnTo>
                      <a:pt x="54" y="347"/>
                    </a:lnTo>
                    <a:lnTo>
                      <a:pt x="38" y="306"/>
                    </a:lnTo>
                    <a:lnTo>
                      <a:pt x="32" y="272"/>
                    </a:lnTo>
                    <a:lnTo>
                      <a:pt x="38" y="240"/>
                    </a:lnTo>
                    <a:lnTo>
                      <a:pt x="42" y="204"/>
                    </a:lnTo>
                    <a:lnTo>
                      <a:pt x="39" y="161"/>
                    </a:lnTo>
                    <a:lnTo>
                      <a:pt x="32" y="125"/>
                    </a:lnTo>
                    <a:lnTo>
                      <a:pt x="26" y="101"/>
                    </a:lnTo>
                    <a:lnTo>
                      <a:pt x="32" y="80"/>
                    </a:lnTo>
                    <a:lnTo>
                      <a:pt x="32" y="59"/>
                    </a:lnTo>
                    <a:lnTo>
                      <a:pt x="36" y="38"/>
                    </a:lnTo>
                    <a:lnTo>
                      <a:pt x="48" y="17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02" name="Freeform 174"/>
              <p:cNvSpPr>
                <a:spLocks/>
              </p:cNvSpPr>
              <p:nvPr/>
            </p:nvSpPr>
            <p:spPr bwMode="auto">
              <a:xfrm>
                <a:off x="249" y="129"/>
                <a:ext cx="1004" cy="49"/>
              </a:xfrm>
              <a:custGeom>
                <a:avLst/>
                <a:gdLst/>
                <a:ahLst/>
                <a:cxnLst>
                  <a:cxn ang="0">
                    <a:pos x="7" y="24"/>
                  </a:cxn>
                  <a:cxn ang="0">
                    <a:pos x="46" y="16"/>
                  </a:cxn>
                  <a:cxn ang="0">
                    <a:pos x="91" y="9"/>
                  </a:cxn>
                  <a:cxn ang="0">
                    <a:pos x="124" y="7"/>
                  </a:cxn>
                  <a:cxn ang="0">
                    <a:pos x="195" y="9"/>
                  </a:cxn>
                  <a:cxn ang="0">
                    <a:pos x="259" y="12"/>
                  </a:cxn>
                  <a:cxn ang="0">
                    <a:pos x="304" y="12"/>
                  </a:cxn>
                  <a:cxn ang="0">
                    <a:pos x="340" y="7"/>
                  </a:cxn>
                  <a:cxn ang="0">
                    <a:pos x="355" y="3"/>
                  </a:cxn>
                  <a:cxn ang="0">
                    <a:pos x="384" y="4"/>
                  </a:cxn>
                  <a:cxn ang="0">
                    <a:pos x="436" y="10"/>
                  </a:cxn>
                  <a:cxn ang="0">
                    <a:pos x="475" y="19"/>
                  </a:cxn>
                  <a:cxn ang="0">
                    <a:pos x="523" y="22"/>
                  </a:cxn>
                  <a:cxn ang="0">
                    <a:pos x="574" y="18"/>
                  </a:cxn>
                  <a:cxn ang="0">
                    <a:pos x="621" y="15"/>
                  </a:cxn>
                  <a:cxn ang="0">
                    <a:pos x="655" y="18"/>
                  </a:cxn>
                  <a:cxn ang="0">
                    <a:pos x="696" y="19"/>
                  </a:cxn>
                  <a:cxn ang="0">
                    <a:pos x="729" y="22"/>
                  </a:cxn>
                  <a:cxn ang="0">
                    <a:pos x="766" y="15"/>
                  </a:cxn>
                  <a:cxn ang="0">
                    <a:pos x="795" y="10"/>
                  </a:cxn>
                  <a:cxn ang="0">
                    <a:pos x="820" y="1"/>
                  </a:cxn>
                  <a:cxn ang="0">
                    <a:pos x="852" y="0"/>
                  </a:cxn>
                  <a:cxn ang="0">
                    <a:pos x="882" y="4"/>
                  </a:cxn>
                  <a:cxn ang="0">
                    <a:pos x="888" y="13"/>
                  </a:cxn>
                  <a:cxn ang="0">
                    <a:pos x="879" y="21"/>
                  </a:cxn>
                  <a:cxn ang="0">
                    <a:pos x="864" y="22"/>
                  </a:cxn>
                  <a:cxn ang="0">
                    <a:pos x="847" y="21"/>
                  </a:cxn>
                  <a:cxn ang="0">
                    <a:pos x="804" y="28"/>
                  </a:cxn>
                  <a:cxn ang="0">
                    <a:pos x="774" y="42"/>
                  </a:cxn>
                  <a:cxn ang="0">
                    <a:pos x="759" y="43"/>
                  </a:cxn>
                  <a:cxn ang="0">
                    <a:pos x="726" y="40"/>
                  </a:cxn>
                  <a:cxn ang="0">
                    <a:pos x="699" y="39"/>
                  </a:cxn>
                  <a:cxn ang="0">
                    <a:pos x="619" y="40"/>
                  </a:cxn>
                  <a:cxn ang="0">
                    <a:pos x="582" y="43"/>
                  </a:cxn>
                  <a:cxn ang="0">
                    <a:pos x="531" y="43"/>
                  </a:cxn>
                  <a:cxn ang="0">
                    <a:pos x="492" y="39"/>
                  </a:cxn>
                  <a:cxn ang="0">
                    <a:pos x="459" y="36"/>
                  </a:cxn>
                  <a:cxn ang="0">
                    <a:pos x="432" y="37"/>
                  </a:cxn>
                  <a:cxn ang="0">
                    <a:pos x="417" y="37"/>
                  </a:cxn>
                  <a:cxn ang="0">
                    <a:pos x="397" y="33"/>
                  </a:cxn>
                  <a:cxn ang="0">
                    <a:pos x="373" y="25"/>
                  </a:cxn>
                  <a:cxn ang="0">
                    <a:pos x="361" y="27"/>
                  </a:cxn>
                  <a:cxn ang="0">
                    <a:pos x="328" y="31"/>
                  </a:cxn>
                  <a:cxn ang="0">
                    <a:pos x="304" y="36"/>
                  </a:cxn>
                  <a:cxn ang="0">
                    <a:pos x="285" y="31"/>
                  </a:cxn>
                  <a:cxn ang="0">
                    <a:pos x="267" y="31"/>
                  </a:cxn>
                  <a:cxn ang="0">
                    <a:pos x="241" y="33"/>
                  </a:cxn>
                  <a:cxn ang="0">
                    <a:pos x="205" y="33"/>
                  </a:cxn>
                  <a:cxn ang="0">
                    <a:pos x="157" y="28"/>
                  </a:cxn>
                  <a:cxn ang="0">
                    <a:pos x="102" y="27"/>
                  </a:cxn>
                  <a:cxn ang="0">
                    <a:pos x="51" y="33"/>
                  </a:cxn>
                  <a:cxn ang="0">
                    <a:pos x="24" y="42"/>
                  </a:cxn>
                  <a:cxn ang="0">
                    <a:pos x="9" y="40"/>
                  </a:cxn>
                  <a:cxn ang="0">
                    <a:pos x="0" y="34"/>
                  </a:cxn>
                  <a:cxn ang="0">
                    <a:pos x="7" y="24"/>
                  </a:cxn>
                </a:cxnLst>
                <a:rect l="0" t="0" r="r" b="b"/>
                <a:pathLst>
                  <a:path w="888" h="43">
                    <a:moveTo>
                      <a:pt x="7" y="24"/>
                    </a:moveTo>
                    <a:lnTo>
                      <a:pt x="46" y="16"/>
                    </a:lnTo>
                    <a:lnTo>
                      <a:pt x="91" y="9"/>
                    </a:lnTo>
                    <a:lnTo>
                      <a:pt x="124" y="7"/>
                    </a:lnTo>
                    <a:lnTo>
                      <a:pt x="195" y="9"/>
                    </a:lnTo>
                    <a:lnTo>
                      <a:pt x="259" y="12"/>
                    </a:lnTo>
                    <a:lnTo>
                      <a:pt x="304" y="12"/>
                    </a:lnTo>
                    <a:lnTo>
                      <a:pt x="340" y="7"/>
                    </a:lnTo>
                    <a:lnTo>
                      <a:pt x="355" y="3"/>
                    </a:lnTo>
                    <a:lnTo>
                      <a:pt x="384" y="4"/>
                    </a:lnTo>
                    <a:lnTo>
                      <a:pt x="436" y="10"/>
                    </a:lnTo>
                    <a:lnTo>
                      <a:pt x="475" y="19"/>
                    </a:lnTo>
                    <a:lnTo>
                      <a:pt x="523" y="22"/>
                    </a:lnTo>
                    <a:lnTo>
                      <a:pt x="574" y="18"/>
                    </a:lnTo>
                    <a:lnTo>
                      <a:pt x="621" y="15"/>
                    </a:lnTo>
                    <a:lnTo>
                      <a:pt x="655" y="18"/>
                    </a:lnTo>
                    <a:lnTo>
                      <a:pt x="696" y="19"/>
                    </a:lnTo>
                    <a:lnTo>
                      <a:pt x="729" y="22"/>
                    </a:lnTo>
                    <a:lnTo>
                      <a:pt x="766" y="15"/>
                    </a:lnTo>
                    <a:lnTo>
                      <a:pt x="795" y="10"/>
                    </a:lnTo>
                    <a:lnTo>
                      <a:pt x="820" y="1"/>
                    </a:lnTo>
                    <a:lnTo>
                      <a:pt x="852" y="0"/>
                    </a:lnTo>
                    <a:lnTo>
                      <a:pt x="882" y="4"/>
                    </a:lnTo>
                    <a:lnTo>
                      <a:pt x="888" y="13"/>
                    </a:lnTo>
                    <a:lnTo>
                      <a:pt x="879" y="21"/>
                    </a:lnTo>
                    <a:lnTo>
                      <a:pt x="864" y="22"/>
                    </a:lnTo>
                    <a:lnTo>
                      <a:pt x="847" y="21"/>
                    </a:lnTo>
                    <a:lnTo>
                      <a:pt x="804" y="28"/>
                    </a:lnTo>
                    <a:lnTo>
                      <a:pt x="774" y="42"/>
                    </a:lnTo>
                    <a:lnTo>
                      <a:pt x="759" y="43"/>
                    </a:lnTo>
                    <a:lnTo>
                      <a:pt x="726" y="40"/>
                    </a:lnTo>
                    <a:lnTo>
                      <a:pt x="699" y="39"/>
                    </a:lnTo>
                    <a:lnTo>
                      <a:pt x="619" y="40"/>
                    </a:lnTo>
                    <a:lnTo>
                      <a:pt x="582" y="43"/>
                    </a:lnTo>
                    <a:lnTo>
                      <a:pt x="531" y="43"/>
                    </a:lnTo>
                    <a:lnTo>
                      <a:pt x="492" y="39"/>
                    </a:lnTo>
                    <a:lnTo>
                      <a:pt x="459" y="36"/>
                    </a:lnTo>
                    <a:lnTo>
                      <a:pt x="432" y="37"/>
                    </a:lnTo>
                    <a:lnTo>
                      <a:pt x="417" y="37"/>
                    </a:lnTo>
                    <a:lnTo>
                      <a:pt x="397" y="33"/>
                    </a:lnTo>
                    <a:lnTo>
                      <a:pt x="373" y="25"/>
                    </a:lnTo>
                    <a:lnTo>
                      <a:pt x="361" y="27"/>
                    </a:lnTo>
                    <a:lnTo>
                      <a:pt x="328" y="31"/>
                    </a:lnTo>
                    <a:lnTo>
                      <a:pt x="304" y="36"/>
                    </a:lnTo>
                    <a:lnTo>
                      <a:pt x="285" y="31"/>
                    </a:lnTo>
                    <a:lnTo>
                      <a:pt x="267" y="31"/>
                    </a:lnTo>
                    <a:lnTo>
                      <a:pt x="241" y="33"/>
                    </a:lnTo>
                    <a:lnTo>
                      <a:pt x="205" y="33"/>
                    </a:lnTo>
                    <a:lnTo>
                      <a:pt x="157" y="28"/>
                    </a:lnTo>
                    <a:lnTo>
                      <a:pt x="102" y="27"/>
                    </a:lnTo>
                    <a:lnTo>
                      <a:pt x="51" y="33"/>
                    </a:lnTo>
                    <a:lnTo>
                      <a:pt x="24" y="42"/>
                    </a:lnTo>
                    <a:lnTo>
                      <a:pt x="9" y="40"/>
                    </a:lnTo>
                    <a:lnTo>
                      <a:pt x="0" y="34"/>
                    </a:lnTo>
                    <a:lnTo>
                      <a:pt x="7" y="2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723" name="Group 195"/>
            <p:cNvGrpSpPr>
              <a:grpSpLocks/>
            </p:cNvGrpSpPr>
            <p:nvPr userDrawn="1"/>
          </p:nvGrpSpPr>
          <p:grpSpPr bwMode="auto">
            <a:xfrm>
              <a:off x="0" y="0"/>
              <a:ext cx="5762" cy="305"/>
              <a:chOff x="0" y="0"/>
              <a:chExt cx="5762" cy="305"/>
            </a:xfrm>
          </p:grpSpPr>
          <p:sp>
            <p:nvSpPr>
              <p:cNvPr id="22703" name="Freeform 175"/>
              <p:cNvSpPr>
                <a:spLocks/>
              </p:cNvSpPr>
              <p:nvPr/>
            </p:nvSpPr>
            <p:spPr bwMode="ltGray">
              <a:xfrm>
                <a:off x="1" y="0"/>
                <a:ext cx="5761" cy="305"/>
              </a:xfrm>
              <a:custGeom>
                <a:avLst/>
                <a:gdLst/>
                <a:ahLst/>
                <a:cxnLst>
                  <a:cxn ang="0">
                    <a:pos x="5126" y="2"/>
                  </a:cxn>
                  <a:cxn ang="0">
                    <a:pos x="5126" y="276"/>
                  </a:cxn>
                  <a:cxn ang="0">
                    <a:pos x="5037" y="278"/>
                  </a:cxn>
                  <a:cxn ang="0">
                    <a:pos x="4914" y="300"/>
                  </a:cxn>
                  <a:cxn ang="0">
                    <a:pos x="4847" y="296"/>
                  </a:cxn>
                  <a:cxn ang="0">
                    <a:pos x="4648" y="273"/>
                  </a:cxn>
                  <a:cxn ang="0">
                    <a:pos x="4508" y="264"/>
                  </a:cxn>
                  <a:cxn ang="0">
                    <a:pos x="4245" y="287"/>
                  </a:cxn>
                  <a:cxn ang="0">
                    <a:pos x="3983" y="291"/>
                  </a:cxn>
                  <a:cxn ang="0">
                    <a:pos x="3640" y="282"/>
                  </a:cxn>
                  <a:cxn ang="0">
                    <a:pos x="3346" y="287"/>
                  </a:cxn>
                  <a:cxn ang="0">
                    <a:pos x="3165" y="305"/>
                  </a:cxn>
                  <a:cxn ang="0">
                    <a:pos x="2848" y="269"/>
                  </a:cxn>
                  <a:cxn ang="0">
                    <a:pos x="2618" y="260"/>
                  </a:cxn>
                  <a:cxn ang="0">
                    <a:pos x="2360" y="273"/>
                  </a:cxn>
                  <a:cxn ang="0">
                    <a:pos x="2007" y="282"/>
                  </a:cxn>
                  <a:cxn ang="0">
                    <a:pos x="1786" y="287"/>
                  </a:cxn>
                  <a:cxn ang="0">
                    <a:pos x="1686" y="296"/>
                  </a:cxn>
                  <a:cxn ang="0">
                    <a:pos x="1528" y="273"/>
                  </a:cxn>
                  <a:cxn ang="0">
                    <a:pos x="1334" y="287"/>
                  </a:cxn>
                  <a:cxn ang="0">
                    <a:pos x="1185" y="282"/>
                  </a:cxn>
                  <a:cxn ang="0">
                    <a:pos x="1081" y="291"/>
                  </a:cxn>
                  <a:cxn ang="0">
                    <a:pos x="968" y="282"/>
                  </a:cxn>
                  <a:cxn ang="0">
                    <a:pos x="827" y="273"/>
                  </a:cxn>
                  <a:cxn ang="0">
                    <a:pos x="701" y="273"/>
                  </a:cxn>
                  <a:cxn ang="0">
                    <a:pos x="583" y="291"/>
                  </a:cxn>
                  <a:cxn ang="0">
                    <a:pos x="484" y="278"/>
                  </a:cxn>
                  <a:cxn ang="0">
                    <a:pos x="335" y="251"/>
                  </a:cxn>
                  <a:cxn ang="0">
                    <a:pos x="172" y="260"/>
                  </a:cxn>
                  <a:cxn ang="0">
                    <a:pos x="77" y="251"/>
                  </a:cxn>
                  <a:cxn ang="0">
                    <a:pos x="0" y="237"/>
                  </a:cxn>
                  <a:cxn ang="0">
                    <a:pos x="0" y="0"/>
                  </a:cxn>
                  <a:cxn ang="0">
                    <a:pos x="5126" y="2"/>
                  </a:cxn>
                </a:cxnLst>
                <a:rect l="0" t="0" r="r" b="b"/>
                <a:pathLst>
                  <a:path w="5126" h="305">
                    <a:moveTo>
                      <a:pt x="5126" y="2"/>
                    </a:moveTo>
                    <a:lnTo>
                      <a:pt x="5126" y="276"/>
                    </a:lnTo>
                    <a:lnTo>
                      <a:pt x="5037" y="278"/>
                    </a:lnTo>
                    <a:lnTo>
                      <a:pt x="4914" y="300"/>
                    </a:lnTo>
                    <a:lnTo>
                      <a:pt x="4847" y="296"/>
                    </a:lnTo>
                    <a:lnTo>
                      <a:pt x="4648" y="273"/>
                    </a:lnTo>
                    <a:lnTo>
                      <a:pt x="4508" y="264"/>
                    </a:lnTo>
                    <a:lnTo>
                      <a:pt x="4245" y="287"/>
                    </a:lnTo>
                    <a:lnTo>
                      <a:pt x="3983" y="291"/>
                    </a:lnTo>
                    <a:lnTo>
                      <a:pt x="3640" y="282"/>
                    </a:lnTo>
                    <a:lnTo>
                      <a:pt x="3346" y="287"/>
                    </a:lnTo>
                    <a:lnTo>
                      <a:pt x="3165" y="305"/>
                    </a:lnTo>
                    <a:lnTo>
                      <a:pt x="2848" y="269"/>
                    </a:lnTo>
                    <a:lnTo>
                      <a:pt x="2618" y="260"/>
                    </a:lnTo>
                    <a:lnTo>
                      <a:pt x="2360" y="273"/>
                    </a:lnTo>
                    <a:lnTo>
                      <a:pt x="2007" y="282"/>
                    </a:lnTo>
                    <a:lnTo>
                      <a:pt x="1786" y="287"/>
                    </a:lnTo>
                    <a:lnTo>
                      <a:pt x="1686" y="296"/>
                    </a:lnTo>
                    <a:lnTo>
                      <a:pt x="1528" y="273"/>
                    </a:lnTo>
                    <a:lnTo>
                      <a:pt x="1334" y="287"/>
                    </a:lnTo>
                    <a:lnTo>
                      <a:pt x="1185" y="282"/>
                    </a:lnTo>
                    <a:lnTo>
                      <a:pt x="1081" y="291"/>
                    </a:lnTo>
                    <a:lnTo>
                      <a:pt x="968" y="282"/>
                    </a:lnTo>
                    <a:lnTo>
                      <a:pt x="827" y="273"/>
                    </a:lnTo>
                    <a:lnTo>
                      <a:pt x="701" y="273"/>
                    </a:lnTo>
                    <a:lnTo>
                      <a:pt x="583" y="291"/>
                    </a:lnTo>
                    <a:lnTo>
                      <a:pt x="484" y="278"/>
                    </a:lnTo>
                    <a:lnTo>
                      <a:pt x="335" y="251"/>
                    </a:lnTo>
                    <a:lnTo>
                      <a:pt x="172" y="260"/>
                    </a:lnTo>
                    <a:lnTo>
                      <a:pt x="77" y="251"/>
                    </a:lnTo>
                    <a:lnTo>
                      <a:pt x="0" y="237"/>
                    </a:lnTo>
                    <a:lnTo>
                      <a:pt x="0" y="0"/>
                    </a:lnTo>
                    <a:lnTo>
                      <a:pt x="5126" y="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04" name="Freeform 176"/>
              <p:cNvSpPr>
                <a:spLocks/>
              </p:cNvSpPr>
              <p:nvPr/>
            </p:nvSpPr>
            <p:spPr bwMode="ltGray">
              <a:xfrm>
                <a:off x="0" y="154"/>
                <a:ext cx="212" cy="107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2" y="30"/>
                  </a:cxn>
                  <a:cxn ang="0">
                    <a:pos x="23" y="12"/>
                  </a:cxn>
                  <a:cxn ang="0">
                    <a:pos x="53" y="2"/>
                  </a:cxn>
                  <a:cxn ang="0">
                    <a:pos x="81" y="0"/>
                  </a:cxn>
                  <a:cxn ang="0">
                    <a:pos x="123" y="11"/>
                  </a:cxn>
                  <a:cxn ang="0">
                    <a:pos x="147" y="30"/>
                  </a:cxn>
                  <a:cxn ang="0">
                    <a:pos x="162" y="59"/>
                  </a:cxn>
                  <a:cxn ang="0">
                    <a:pos x="165" y="80"/>
                  </a:cxn>
                  <a:cxn ang="0">
                    <a:pos x="167" y="92"/>
                  </a:cxn>
                  <a:cxn ang="0">
                    <a:pos x="156" y="95"/>
                  </a:cxn>
                  <a:cxn ang="0">
                    <a:pos x="77" y="87"/>
                  </a:cxn>
                  <a:cxn ang="0">
                    <a:pos x="0" y="74"/>
                  </a:cxn>
                </a:cxnLst>
                <a:rect l="0" t="0" r="r" b="b"/>
                <a:pathLst>
                  <a:path w="167" h="95">
                    <a:moveTo>
                      <a:pt x="0" y="74"/>
                    </a:moveTo>
                    <a:lnTo>
                      <a:pt x="2" y="30"/>
                    </a:lnTo>
                    <a:lnTo>
                      <a:pt x="23" y="12"/>
                    </a:lnTo>
                    <a:lnTo>
                      <a:pt x="53" y="2"/>
                    </a:lnTo>
                    <a:lnTo>
                      <a:pt x="81" y="0"/>
                    </a:lnTo>
                    <a:lnTo>
                      <a:pt x="123" y="11"/>
                    </a:lnTo>
                    <a:lnTo>
                      <a:pt x="147" y="30"/>
                    </a:lnTo>
                    <a:lnTo>
                      <a:pt x="162" y="59"/>
                    </a:lnTo>
                    <a:lnTo>
                      <a:pt x="165" y="80"/>
                    </a:lnTo>
                    <a:lnTo>
                      <a:pt x="167" y="92"/>
                    </a:lnTo>
                    <a:lnTo>
                      <a:pt x="156" y="95"/>
                    </a:lnTo>
                    <a:lnTo>
                      <a:pt x="77" y="87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05" name="Freeform 177"/>
              <p:cNvSpPr>
                <a:spLocks/>
              </p:cNvSpPr>
              <p:nvPr/>
            </p:nvSpPr>
            <p:spPr bwMode="ltGray">
              <a:xfrm>
                <a:off x="312" y="1"/>
                <a:ext cx="1036" cy="141"/>
              </a:xfrm>
              <a:custGeom>
                <a:avLst/>
                <a:gdLst/>
                <a:ahLst/>
                <a:cxnLst>
                  <a:cxn ang="0">
                    <a:pos x="0" y="141"/>
                  </a:cxn>
                  <a:cxn ang="0">
                    <a:pos x="41" y="88"/>
                  </a:cxn>
                  <a:cxn ang="0">
                    <a:pos x="70" y="68"/>
                  </a:cxn>
                  <a:cxn ang="0">
                    <a:pos x="135" y="44"/>
                  </a:cxn>
                  <a:cxn ang="0">
                    <a:pos x="207" y="33"/>
                  </a:cxn>
                  <a:cxn ang="0">
                    <a:pos x="299" y="34"/>
                  </a:cxn>
                  <a:cxn ang="0">
                    <a:pos x="397" y="46"/>
                  </a:cxn>
                  <a:cxn ang="0">
                    <a:pos x="494" y="60"/>
                  </a:cxn>
                  <a:cxn ang="0">
                    <a:pos x="550" y="63"/>
                  </a:cxn>
                  <a:cxn ang="0">
                    <a:pos x="613" y="61"/>
                  </a:cxn>
                  <a:cxn ang="0">
                    <a:pos x="662" y="51"/>
                  </a:cxn>
                  <a:cxn ang="0">
                    <a:pos x="708" y="33"/>
                  </a:cxn>
                  <a:cxn ang="0">
                    <a:pos x="753" y="0"/>
                  </a:cxn>
                  <a:cxn ang="0">
                    <a:pos x="921" y="1"/>
                  </a:cxn>
                  <a:cxn ang="0">
                    <a:pos x="899" y="39"/>
                  </a:cxn>
                  <a:cxn ang="0">
                    <a:pos x="874" y="67"/>
                  </a:cxn>
                  <a:cxn ang="0">
                    <a:pos x="850" y="81"/>
                  </a:cxn>
                  <a:cxn ang="0">
                    <a:pos x="824" y="95"/>
                  </a:cxn>
                  <a:cxn ang="0">
                    <a:pos x="789" y="107"/>
                  </a:cxn>
                  <a:cxn ang="0">
                    <a:pos x="749" y="114"/>
                  </a:cxn>
                  <a:cxn ang="0">
                    <a:pos x="689" y="121"/>
                  </a:cxn>
                  <a:cxn ang="0">
                    <a:pos x="631" y="121"/>
                  </a:cxn>
                  <a:cxn ang="0">
                    <a:pos x="529" y="114"/>
                  </a:cxn>
                  <a:cxn ang="0">
                    <a:pos x="448" y="102"/>
                  </a:cxn>
                  <a:cxn ang="0">
                    <a:pos x="377" y="91"/>
                  </a:cxn>
                  <a:cxn ang="0">
                    <a:pos x="299" y="87"/>
                  </a:cxn>
                  <a:cxn ang="0">
                    <a:pos x="210" y="94"/>
                  </a:cxn>
                  <a:cxn ang="0">
                    <a:pos x="152" y="105"/>
                  </a:cxn>
                  <a:cxn ang="0">
                    <a:pos x="122" y="107"/>
                  </a:cxn>
                  <a:cxn ang="0">
                    <a:pos x="67" y="114"/>
                  </a:cxn>
                  <a:cxn ang="0">
                    <a:pos x="24" y="127"/>
                  </a:cxn>
                  <a:cxn ang="0">
                    <a:pos x="0" y="141"/>
                  </a:cxn>
                </a:cxnLst>
                <a:rect l="0" t="0" r="r" b="b"/>
                <a:pathLst>
                  <a:path w="921" h="141">
                    <a:moveTo>
                      <a:pt x="0" y="141"/>
                    </a:moveTo>
                    <a:lnTo>
                      <a:pt x="41" y="88"/>
                    </a:lnTo>
                    <a:lnTo>
                      <a:pt x="70" y="68"/>
                    </a:lnTo>
                    <a:lnTo>
                      <a:pt x="135" y="44"/>
                    </a:lnTo>
                    <a:lnTo>
                      <a:pt x="207" y="33"/>
                    </a:lnTo>
                    <a:lnTo>
                      <a:pt x="299" y="34"/>
                    </a:lnTo>
                    <a:lnTo>
                      <a:pt x="397" y="46"/>
                    </a:lnTo>
                    <a:lnTo>
                      <a:pt x="494" y="60"/>
                    </a:lnTo>
                    <a:lnTo>
                      <a:pt x="550" y="63"/>
                    </a:lnTo>
                    <a:lnTo>
                      <a:pt x="613" y="61"/>
                    </a:lnTo>
                    <a:lnTo>
                      <a:pt x="662" y="51"/>
                    </a:lnTo>
                    <a:lnTo>
                      <a:pt x="708" y="33"/>
                    </a:lnTo>
                    <a:lnTo>
                      <a:pt x="753" y="0"/>
                    </a:lnTo>
                    <a:lnTo>
                      <a:pt x="921" y="1"/>
                    </a:lnTo>
                    <a:lnTo>
                      <a:pt x="899" y="39"/>
                    </a:lnTo>
                    <a:lnTo>
                      <a:pt x="874" y="67"/>
                    </a:lnTo>
                    <a:lnTo>
                      <a:pt x="850" y="81"/>
                    </a:lnTo>
                    <a:lnTo>
                      <a:pt x="824" y="95"/>
                    </a:lnTo>
                    <a:lnTo>
                      <a:pt x="789" y="107"/>
                    </a:lnTo>
                    <a:lnTo>
                      <a:pt x="749" y="114"/>
                    </a:lnTo>
                    <a:lnTo>
                      <a:pt x="689" y="121"/>
                    </a:lnTo>
                    <a:lnTo>
                      <a:pt x="631" y="121"/>
                    </a:lnTo>
                    <a:lnTo>
                      <a:pt x="529" y="114"/>
                    </a:lnTo>
                    <a:lnTo>
                      <a:pt x="448" y="102"/>
                    </a:lnTo>
                    <a:lnTo>
                      <a:pt x="377" y="91"/>
                    </a:lnTo>
                    <a:lnTo>
                      <a:pt x="299" y="87"/>
                    </a:lnTo>
                    <a:lnTo>
                      <a:pt x="210" y="94"/>
                    </a:lnTo>
                    <a:lnTo>
                      <a:pt x="152" y="105"/>
                    </a:lnTo>
                    <a:lnTo>
                      <a:pt x="122" y="107"/>
                    </a:lnTo>
                    <a:lnTo>
                      <a:pt x="67" y="114"/>
                    </a:lnTo>
                    <a:lnTo>
                      <a:pt x="24" y="127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06" name="Freeform 178"/>
              <p:cNvSpPr>
                <a:spLocks/>
              </p:cNvSpPr>
              <p:nvPr/>
            </p:nvSpPr>
            <p:spPr bwMode="ltGray">
              <a:xfrm>
                <a:off x="1069" y="186"/>
                <a:ext cx="242" cy="102"/>
              </a:xfrm>
              <a:custGeom>
                <a:avLst/>
                <a:gdLst/>
                <a:ahLst/>
                <a:cxnLst>
                  <a:cxn ang="0">
                    <a:pos x="6" y="73"/>
                  </a:cxn>
                  <a:cxn ang="0">
                    <a:pos x="30" y="52"/>
                  </a:cxn>
                  <a:cxn ang="0">
                    <a:pos x="64" y="30"/>
                  </a:cxn>
                  <a:cxn ang="0">
                    <a:pos x="103" y="12"/>
                  </a:cxn>
                  <a:cxn ang="0">
                    <a:pos x="157" y="0"/>
                  </a:cxn>
                  <a:cxn ang="0">
                    <a:pos x="190" y="0"/>
                  </a:cxn>
                  <a:cxn ang="0">
                    <a:pos x="163" y="13"/>
                  </a:cxn>
                  <a:cxn ang="0">
                    <a:pos x="129" y="33"/>
                  </a:cxn>
                  <a:cxn ang="0">
                    <a:pos x="103" y="55"/>
                  </a:cxn>
                  <a:cxn ang="0">
                    <a:pos x="93" y="75"/>
                  </a:cxn>
                  <a:cxn ang="0">
                    <a:pos x="88" y="90"/>
                  </a:cxn>
                  <a:cxn ang="0">
                    <a:pos x="34" y="87"/>
                  </a:cxn>
                  <a:cxn ang="0">
                    <a:pos x="0" y="84"/>
                  </a:cxn>
                  <a:cxn ang="0">
                    <a:pos x="6" y="73"/>
                  </a:cxn>
                </a:cxnLst>
                <a:rect l="0" t="0" r="r" b="b"/>
                <a:pathLst>
                  <a:path w="190" h="90">
                    <a:moveTo>
                      <a:pt x="6" y="73"/>
                    </a:moveTo>
                    <a:lnTo>
                      <a:pt x="30" y="52"/>
                    </a:lnTo>
                    <a:lnTo>
                      <a:pt x="64" y="30"/>
                    </a:lnTo>
                    <a:lnTo>
                      <a:pt x="103" y="12"/>
                    </a:lnTo>
                    <a:lnTo>
                      <a:pt x="157" y="0"/>
                    </a:lnTo>
                    <a:lnTo>
                      <a:pt x="190" y="0"/>
                    </a:lnTo>
                    <a:lnTo>
                      <a:pt x="163" y="13"/>
                    </a:lnTo>
                    <a:lnTo>
                      <a:pt x="129" y="33"/>
                    </a:lnTo>
                    <a:lnTo>
                      <a:pt x="103" y="55"/>
                    </a:lnTo>
                    <a:lnTo>
                      <a:pt x="93" y="75"/>
                    </a:lnTo>
                    <a:lnTo>
                      <a:pt x="88" y="90"/>
                    </a:lnTo>
                    <a:lnTo>
                      <a:pt x="34" y="87"/>
                    </a:lnTo>
                    <a:lnTo>
                      <a:pt x="0" y="84"/>
                    </a:lnTo>
                    <a:lnTo>
                      <a:pt x="6" y="73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07" name="Freeform 179"/>
              <p:cNvSpPr>
                <a:spLocks/>
              </p:cNvSpPr>
              <p:nvPr/>
            </p:nvSpPr>
            <p:spPr bwMode="ltGray">
              <a:xfrm>
                <a:off x="1595" y="2"/>
                <a:ext cx="214" cy="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15"/>
                  </a:cxn>
                  <a:cxn ang="0">
                    <a:pos x="45" y="42"/>
                  </a:cxn>
                  <a:cxn ang="0">
                    <a:pos x="82" y="60"/>
                  </a:cxn>
                  <a:cxn ang="0">
                    <a:pos x="136" y="80"/>
                  </a:cxn>
                  <a:cxn ang="0">
                    <a:pos x="190" y="86"/>
                  </a:cxn>
                  <a:cxn ang="0">
                    <a:pos x="136" y="63"/>
                  </a:cxn>
                  <a:cxn ang="0">
                    <a:pos x="113" y="45"/>
                  </a:cxn>
                  <a:cxn ang="0">
                    <a:pos x="93" y="19"/>
                  </a:cxn>
                  <a:cxn ang="0">
                    <a:pos x="86" y="0"/>
                  </a:cxn>
                  <a:cxn ang="0">
                    <a:pos x="0" y="0"/>
                  </a:cxn>
                </a:cxnLst>
                <a:rect l="0" t="0" r="r" b="b"/>
                <a:pathLst>
                  <a:path w="190" h="86">
                    <a:moveTo>
                      <a:pt x="0" y="0"/>
                    </a:moveTo>
                    <a:lnTo>
                      <a:pt x="11" y="15"/>
                    </a:lnTo>
                    <a:lnTo>
                      <a:pt x="45" y="42"/>
                    </a:lnTo>
                    <a:lnTo>
                      <a:pt x="82" y="60"/>
                    </a:lnTo>
                    <a:lnTo>
                      <a:pt x="136" y="80"/>
                    </a:lnTo>
                    <a:lnTo>
                      <a:pt x="190" y="86"/>
                    </a:lnTo>
                    <a:lnTo>
                      <a:pt x="136" y="63"/>
                    </a:lnTo>
                    <a:lnTo>
                      <a:pt x="113" y="45"/>
                    </a:lnTo>
                    <a:lnTo>
                      <a:pt x="93" y="19"/>
                    </a:lnTo>
                    <a:lnTo>
                      <a:pt x="8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08" name="Freeform 180"/>
              <p:cNvSpPr>
                <a:spLocks/>
              </p:cNvSpPr>
              <p:nvPr/>
            </p:nvSpPr>
            <p:spPr bwMode="ltGray">
              <a:xfrm>
                <a:off x="1646" y="153"/>
                <a:ext cx="492" cy="140"/>
              </a:xfrm>
              <a:custGeom>
                <a:avLst/>
                <a:gdLst/>
                <a:ahLst/>
                <a:cxnLst>
                  <a:cxn ang="0">
                    <a:pos x="387" y="115"/>
                  </a:cxn>
                  <a:cxn ang="0">
                    <a:pos x="372" y="96"/>
                  </a:cxn>
                  <a:cxn ang="0">
                    <a:pos x="353" y="82"/>
                  </a:cxn>
                  <a:cxn ang="0">
                    <a:pos x="327" y="69"/>
                  </a:cxn>
                  <a:cxn ang="0">
                    <a:pos x="297" y="58"/>
                  </a:cxn>
                  <a:cxn ang="0">
                    <a:pos x="258" y="49"/>
                  </a:cxn>
                  <a:cxn ang="0">
                    <a:pos x="210" y="43"/>
                  </a:cxn>
                  <a:cxn ang="0">
                    <a:pos x="155" y="39"/>
                  </a:cxn>
                  <a:cxn ang="0">
                    <a:pos x="110" y="34"/>
                  </a:cxn>
                  <a:cxn ang="0">
                    <a:pos x="68" y="28"/>
                  </a:cxn>
                  <a:cxn ang="0">
                    <a:pos x="35" y="19"/>
                  </a:cxn>
                  <a:cxn ang="0">
                    <a:pos x="11" y="9"/>
                  </a:cxn>
                  <a:cxn ang="0">
                    <a:pos x="0" y="0"/>
                  </a:cxn>
                  <a:cxn ang="0">
                    <a:pos x="15" y="40"/>
                  </a:cxn>
                  <a:cxn ang="0">
                    <a:pos x="33" y="57"/>
                  </a:cxn>
                  <a:cxn ang="0">
                    <a:pos x="74" y="75"/>
                  </a:cxn>
                  <a:cxn ang="0">
                    <a:pos x="120" y="84"/>
                  </a:cxn>
                  <a:cxn ang="0">
                    <a:pos x="170" y="94"/>
                  </a:cxn>
                  <a:cxn ang="0">
                    <a:pos x="195" y="103"/>
                  </a:cxn>
                  <a:cxn ang="0">
                    <a:pos x="209" y="115"/>
                  </a:cxn>
                  <a:cxn ang="0">
                    <a:pos x="216" y="124"/>
                  </a:cxn>
                  <a:cxn ang="0">
                    <a:pos x="282" y="120"/>
                  </a:cxn>
                  <a:cxn ang="0">
                    <a:pos x="356" y="118"/>
                  </a:cxn>
                  <a:cxn ang="0">
                    <a:pos x="387" y="115"/>
                  </a:cxn>
                </a:cxnLst>
                <a:rect l="0" t="0" r="r" b="b"/>
                <a:pathLst>
                  <a:path w="387" h="124">
                    <a:moveTo>
                      <a:pt x="387" y="115"/>
                    </a:moveTo>
                    <a:lnTo>
                      <a:pt x="372" y="96"/>
                    </a:lnTo>
                    <a:lnTo>
                      <a:pt x="353" y="82"/>
                    </a:lnTo>
                    <a:lnTo>
                      <a:pt x="327" y="69"/>
                    </a:lnTo>
                    <a:lnTo>
                      <a:pt x="297" y="58"/>
                    </a:lnTo>
                    <a:lnTo>
                      <a:pt x="258" y="49"/>
                    </a:lnTo>
                    <a:lnTo>
                      <a:pt x="210" y="43"/>
                    </a:lnTo>
                    <a:lnTo>
                      <a:pt x="155" y="39"/>
                    </a:lnTo>
                    <a:lnTo>
                      <a:pt x="110" y="34"/>
                    </a:lnTo>
                    <a:lnTo>
                      <a:pt x="68" y="28"/>
                    </a:lnTo>
                    <a:lnTo>
                      <a:pt x="35" y="19"/>
                    </a:lnTo>
                    <a:lnTo>
                      <a:pt x="11" y="9"/>
                    </a:lnTo>
                    <a:lnTo>
                      <a:pt x="0" y="0"/>
                    </a:lnTo>
                    <a:lnTo>
                      <a:pt x="15" y="40"/>
                    </a:lnTo>
                    <a:lnTo>
                      <a:pt x="33" y="57"/>
                    </a:lnTo>
                    <a:lnTo>
                      <a:pt x="74" y="75"/>
                    </a:lnTo>
                    <a:lnTo>
                      <a:pt x="120" y="84"/>
                    </a:lnTo>
                    <a:lnTo>
                      <a:pt x="170" y="94"/>
                    </a:lnTo>
                    <a:lnTo>
                      <a:pt x="195" y="103"/>
                    </a:lnTo>
                    <a:lnTo>
                      <a:pt x="209" y="115"/>
                    </a:lnTo>
                    <a:lnTo>
                      <a:pt x="216" y="124"/>
                    </a:lnTo>
                    <a:lnTo>
                      <a:pt x="282" y="120"/>
                    </a:lnTo>
                    <a:lnTo>
                      <a:pt x="356" y="118"/>
                    </a:lnTo>
                    <a:lnTo>
                      <a:pt x="387" y="115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09" name="Freeform 181"/>
              <p:cNvSpPr>
                <a:spLocks/>
              </p:cNvSpPr>
              <p:nvPr/>
            </p:nvSpPr>
            <p:spPr bwMode="ltGray">
              <a:xfrm>
                <a:off x="1964" y="2"/>
                <a:ext cx="175" cy="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5" y="21"/>
                  </a:cxn>
                  <a:cxn ang="0">
                    <a:pos x="52" y="28"/>
                  </a:cxn>
                  <a:cxn ang="0">
                    <a:pos x="90" y="29"/>
                  </a:cxn>
                  <a:cxn ang="0">
                    <a:pos x="128" y="21"/>
                  </a:cxn>
                  <a:cxn ang="0">
                    <a:pos x="156" y="0"/>
                  </a:cxn>
                  <a:cxn ang="0">
                    <a:pos x="0" y="0"/>
                  </a:cxn>
                </a:cxnLst>
                <a:rect l="0" t="0" r="r" b="b"/>
                <a:pathLst>
                  <a:path w="156" h="29">
                    <a:moveTo>
                      <a:pt x="0" y="0"/>
                    </a:moveTo>
                    <a:lnTo>
                      <a:pt x="25" y="21"/>
                    </a:lnTo>
                    <a:lnTo>
                      <a:pt x="52" y="28"/>
                    </a:lnTo>
                    <a:lnTo>
                      <a:pt x="90" y="29"/>
                    </a:lnTo>
                    <a:lnTo>
                      <a:pt x="128" y="21"/>
                    </a:lnTo>
                    <a:lnTo>
                      <a:pt x="1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10" name="Freeform 182"/>
              <p:cNvSpPr>
                <a:spLocks/>
              </p:cNvSpPr>
              <p:nvPr/>
            </p:nvSpPr>
            <p:spPr bwMode="ltGray">
              <a:xfrm>
                <a:off x="2233" y="2"/>
                <a:ext cx="1080" cy="172"/>
              </a:xfrm>
              <a:custGeom>
                <a:avLst/>
                <a:gdLst/>
                <a:ahLst/>
                <a:cxnLst>
                  <a:cxn ang="0">
                    <a:pos x="770" y="0"/>
                  </a:cxn>
                  <a:cxn ang="0">
                    <a:pos x="750" y="16"/>
                  </a:cxn>
                  <a:cxn ang="0">
                    <a:pos x="712" y="40"/>
                  </a:cxn>
                  <a:cxn ang="0">
                    <a:pos x="661" y="59"/>
                  </a:cxn>
                  <a:cxn ang="0">
                    <a:pos x="603" y="74"/>
                  </a:cxn>
                  <a:cxn ang="0">
                    <a:pos x="545" y="84"/>
                  </a:cxn>
                  <a:cxn ang="0">
                    <a:pos x="485" y="91"/>
                  </a:cxn>
                  <a:cxn ang="0">
                    <a:pos x="414" y="94"/>
                  </a:cxn>
                  <a:cxn ang="0">
                    <a:pos x="341" y="91"/>
                  </a:cxn>
                  <a:cxn ang="0">
                    <a:pos x="274" y="83"/>
                  </a:cxn>
                  <a:cxn ang="0">
                    <a:pos x="216" y="74"/>
                  </a:cxn>
                  <a:cxn ang="0">
                    <a:pos x="168" y="76"/>
                  </a:cxn>
                  <a:cxn ang="0">
                    <a:pos x="115" y="79"/>
                  </a:cxn>
                  <a:cxn ang="0">
                    <a:pos x="68" y="87"/>
                  </a:cxn>
                  <a:cxn ang="0">
                    <a:pos x="24" y="110"/>
                  </a:cxn>
                  <a:cxn ang="0">
                    <a:pos x="0" y="135"/>
                  </a:cxn>
                  <a:cxn ang="0">
                    <a:pos x="41" y="117"/>
                  </a:cxn>
                  <a:cxn ang="0">
                    <a:pos x="84" y="104"/>
                  </a:cxn>
                  <a:cxn ang="0">
                    <a:pos x="124" y="100"/>
                  </a:cxn>
                  <a:cxn ang="0">
                    <a:pos x="176" y="100"/>
                  </a:cxn>
                  <a:cxn ang="0">
                    <a:pos x="226" y="106"/>
                  </a:cxn>
                  <a:cxn ang="0">
                    <a:pos x="278" y="121"/>
                  </a:cxn>
                  <a:cxn ang="0">
                    <a:pos x="339" y="140"/>
                  </a:cxn>
                  <a:cxn ang="0">
                    <a:pos x="396" y="154"/>
                  </a:cxn>
                  <a:cxn ang="0">
                    <a:pos x="447" y="161"/>
                  </a:cxn>
                  <a:cxn ang="0">
                    <a:pos x="514" y="167"/>
                  </a:cxn>
                  <a:cxn ang="0">
                    <a:pos x="597" y="171"/>
                  </a:cxn>
                  <a:cxn ang="0">
                    <a:pos x="665" y="172"/>
                  </a:cxn>
                  <a:cxn ang="0">
                    <a:pos x="735" y="164"/>
                  </a:cxn>
                  <a:cxn ang="0">
                    <a:pos x="783" y="147"/>
                  </a:cxn>
                  <a:cxn ang="0">
                    <a:pos x="845" y="118"/>
                  </a:cxn>
                  <a:cxn ang="0">
                    <a:pos x="891" y="80"/>
                  </a:cxn>
                  <a:cxn ang="0">
                    <a:pos x="928" y="43"/>
                  </a:cxn>
                  <a:cxn ang="0">
                    <a:pos x="960" y="2"/>
                  </a:cxn>
                  <a:cxn ang="0">
                    <a:pos x="770" y="0"/>
                  </a:cxn>
                </a:cxnLst>
                <a:rect l="0" t="0" r="r" b="b"/>
                <a:pathLst>
                  <a:path w="960" h="172">
                    <a:moveTo>
                      <a:pt x="770" y="0"/>
                    </a:moveTo>
                    <a:lnTo>
                      <a:pt x="750" y="16"/>
                    </a:lnTo>
                    <a:lnTo>
                      <a:pt x="712" y="40"/>
                    </a:lnTo>
                    <a:lnTo>
                      <a:pt x="661" y="59"/>
                    </a:lnTo>
                    <a:lnTo>
                      <a:pt x="603" y="74"/>
                    </a:lnTo>
                    <a:lnTo>
                      <a:pt x="545" y="84"/>
                    </a:lnTo>
                    <a:lnTo>
                      <a:pt x="485" y="91"/>
                    </a:lnTo>
                    <a:lnTo>
                      <a:pt x="414" y="94"/>
                    </a:lnTo>
                    <a:lnTo>
                      <a:pt x="341" y="91"/>
                    </a:lnTo>
                    <a:lnTo>
                      <a:pt x="274" y="83"/>
                    </a:lnTo>
                    <a:lnTo>
                      <a:pt x="216" y="74"/>
                    </a:lnTo>
                    <a:lnTo>
                      <a:pt x="168" y="76"/>
                    </a:lnTo>
                    <a:lnTo>
                      <a:pt x="115" y="79"/>
                    </a:lnTo>
                    <a:lnTo>
                      <a:pt x="68" y="87"/>
                    </a:lnTo>
                    <a:lnTo>
                      <a:pt x="24" y="110"/>
                    </a:lnTo>
                    <a:lnTo>
                      <a:pt x="0" y="135"/>
                    </a:lnTo>
                    <a:lnTo>
                      <a:pt x="41" y="117"/>
                    </a:lnTo>
                    <a:lnTo>
                      <a:pt x="84" y="104"/>
                    </a:lnTo>
                    <a:lnTo>
                      <a:pt x="124" y="100"/>
                    </a:lnTo>
                    <a:lnTo>
                      <a:pt x="176" y="100"/>
                    </a:lnTo>
                    <a:lnTo>
                      <a:pt x="226" y="106"/>
                    </a:lnTo>
                    <a:lnTo>
                      <a:pt x="278" y="121"/>
                    </a:lnTo>
                    <a:lnTo>
                      <a:pt x="339" y="140"/>
                    </a:lnTo>
                    <a:lnTo>
                      <a:pt x="396" y="154"/>
                    </a:lnTo>
                    <a:lnTo>
                      <a:pt x="447" y="161"/>
                    </a:lnTo>
                    <a:lnTo>
                      <a:pt x="514" y="167"/>
                    </a:lnTo>
                    <a:lnTo>
                      <a:pt x="597" y="171"/>
                    </a:lnTo>
                    <a:lnTo>
                      <a:pt x="665" y="172"/>
                    </a:lnTo>
                    <a:lnTo>
                      <a:pt x="735" y="164"/>
                    </a:lnTo>
                    <a:lnTo>
                      <a:pt x="783" y="147"/>
                    </a:lnTo>
                    <a:lnTo>
                      <a:pt x="845" y="118"/>
                    </a:lnTo>
                    <a:lnTo>
                      <a:pt x="891" y="80"/>
                    </a:lnTo>
                    <a:lnTo>
                      <a:pt x="928" y="43"/>
                    </a:lnTo>
                    <a:lnTo>
                      <a:pt x="960" y="2"/>
                    </a:lnTo>
                    <a:lnTo>
                      <a:pt x="770" y="0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11" name="Freeform 183"/>
              <p:cNvSpPr>
                <a:spLocks/>
              </p:cNvSpPr>
              <p:nvPr/>
            </p:nvSpPr>
            <p:spPr bwMode="ltGray">
              <a:xfrm>
                <a:off x="3592" y="174"/>
                <a:ext cx="287" cy="125"/>
              </a:xfrm>
              <a:custGeom>
                <a:avLst/>
                <a:gdLst/>
                <a:ahLst/>
                <a:cxnLst>
                  <a:cxn ang="0">
                    <a:pos x="0" y="111"/>
                  </a:cxn>
                  <a:cxn ang="0">
                    <a:pos x="1" y="86"/>
                  </a:cxn>
                  <a:cxn ang="0">
                    <a:pos x="12" y="54"/>
                  </a:cxn>
                  <a:cxn ang="0">
                    <a:pos x="28" y="33"/>
                  </a:cxn>
                  <a:cxn ang="0">
                    <a:pos x="55" y="12"/>
                  </a:cxn>
                  <a:cxn ang="0">
                    <a:pos x="93" y="2"/>
                  </a:cxn>
                  <a:cxn ang="0">
                    <a:pos x="121" y="0"/>
                  </a:cxn>
                  <a:cxn ang="0">
                    <a:pos x="157" y="6"/>
                  </a:cxn>
                  <a:cxn ang="0">
                    <a:pos x="181" y="20"/>
                  </a:cxn>
                  <a:cxn ang="0">
                    <a:pos x="202" y="41"/>
                  </a:cxn>
                  <a:cxn ang="0">
                    <a:pos x="214" y="66"/>
                  </a:cxn>
                  <a:cxn ang="0">
                    <a:pos x="220" y="83"/>
                  </a:cxn>
                  <a:cxn ang="0">
                    <a:pos x="226" y="98"/>
                  </a:cxn>
                  <a:cxn ang="0">
                    <a:pos x="120" y="102"/>
                  </a:cxn>
                  <a:cxn ang="0">
                    <a:pos x="0" y="111"/>
                  </a:cxn>
                </a:cxnLst>
                <a:rect l="0" t="0" r="r" b="b"/>
                <a:pathLst>
                  <a:path w="226" h="111">
                    <a:moveTo>
                      <a:pt x="0" y="111"/>
                    </a:moveTo>
                    <a:lnTo>
                      <a:pt x="1" y="86"/>
                    </a:lnTo>
                    <a:lnTo>
                      <a:pt x="12" y="54"/>
                    </a:lnTo>
                    <a:lnTo>
                      <a:pt x="28" y="33"/>
                    </a:lnTo>
                    <a:lnTo>
                      <a:pt x="55" y="12"/>
                    </a:lnTo>
                    <a:lnTo>
                      <a:pt x="93" y="2"/>
                    </a:lnTo>
                    <a:lnTo>
                      <a:pt x="121" y="0"/>
                    </a:lnTo>
                    <a:lnTo>
                      <a:pt x="157" y="6"/>
                    </a:lnTo>
                    <a:lnTo>
                      <a:pt x="181" y="20"/>
                    </a:lnTo>
                    <a:lnTo>
                      <a:pt x="202" y="41"/>
                    </a:lnTo>
                    <a:lnTo>
                      <a:pt x="214" y="66"/>
                    </a:lnTo>
                    <a:lnTo>
                      <a:pt x="220" y="83"/>
                    </a:lnTo>
                    <a:lnTo>
                      <a:pt x="226" y="98"/>
                    </a:lnTo>
                    <a:lnTo>
                      <a:pt x="120" y="102"/>
                    </a:lnTo>
                    <a:lnTo>
                      <a:pt x="0" y="111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12" name="Freeform 184"/>
              <p:cNvSpPr>
                <a:spLocks/>
              </p:cNvSpPr>
              <p:nvPr/>
            </p:nvSpPr>
            <p:spPr bwMode="ltGray">
              <a:xfrm>
                <a:off x="3479" y="2"/>
                <a:ext cx="157" cy="45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57" y="19"/>
                  </a:cxn>
                  <a:cxn ang="0">
                    <a:pos x="32" y="29"/>
                  </a:cxn>
                  <a:cxn ang="0">
                    <a:pos x="0" y="33"/>
                  </a:cxn>
                  <a:cxn ang="0">
                    <a:pos x="52" y="45"/>
                  </a:cxn>
                  <a:cxn ang="0">
                    <a:pos x="85" y="38"/>
                  </a:cxn>
                  <a:cxn ang="0">
                    <a:pos x="140" y="2"/>
                  </a:cxn>
                  <a:cxn ang="0">
                    <a:pos x="86" y="0"/>
                  </a:cxn>
                </a:cxnLst>
                <a:rect l="0" t="0" r="r" b="b"/>
                <a:pathLst>
                  <a:path w="140" h="45">
                    <a:moveTo>
                      <a:pt x="86" y="0"/>
                    </a:moveTo>
                    <a:lnTo>
                      <a:pt x="57" y="19"/>
                    </a:lnTo>
                    <a:lnTo>
                      <a:pt x="32" y="29"/>
                    </a:lnTo>
                    <a:lnTo>
                      <a:pt x="0" y="33"/>
                    </a:lnTo>
                    <a:lnTo>
                      <a:pt x="52" y="45"/>
                    </a:lnTo>
                    <a:lnTo>
                      <a:pt x="85" y="38"/>
                    </a:lnTo>
                    <a:lnTo>
                      <a:pt x="140" y="2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13" name="Freeform 185"/>
              <p:cNvSpPr>
                <a:spLocks/>
              </p:cNvSpPr>
              <p:nvPr/>
            </p:nvSpPr>
            <p:spPr bwMode="ltGray">
              <a:xfrm>
                <a:off x="3680" y="71"/>
                <a:ext cx="729" cy="112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28" y="4"/>
                  </a:cxn>
                  <a:cxn ang="0">
                    <a:pos x="66" y="0"/>
                  </a:cxn>
                  <a:cxn ang="0">
                    <a:pos x="111" y="0"/>
                  </a:cxn>
                  <a:cxn ang="0">
                    <a:pos x="154" y="1"/>
                  </a:cxn>
                  <a:cxn ang="0">
                    <a:pos x="207" y="18"/>
                  </a:cxn>
                  <a:cxn ang="0">
                    <a:pos x="261" y="43"/>
                  </a:cxn>
                  <a:cxn ang="0">
                    <a:pos x="300" y="48"/>
                  </a:cxn>
                  <a:cxn ang="0">
                    <a:pos x="351" y="43"/>
                  </a:cxn>
                  <a:cxn ang="0">
                    <a:pos x="391" y="31"/>
                  </a:cxn>
                  <a:cxn ang="0">
                    <a:pos x="430" y="21"/>
                  </a:cxn>
                  <a:cxn ang="0">
                    <a:pos x="474" y="12"/>
                  </a:cxn>
                  <a:cxn ang="0">
                    <a:pos x="517" y="13"/>
                  </a:cxn>
                  <a:cxn ang="0">
                    <a:pos x="546" y="21"/>
                  </a:cxn>
                  <a:cxn ang="0">
                    <a:pos x="574" y="39"/>
                  </a:cxn>
                  <a:cxn ang="0">
                    <a:pos x="525" y="36"/>
                  </a:cxn>
                  <a:cxn ang="0">
                    <a:pos x="489" y="42"/>
                  </a:cxn>
                  <a:cxn ang="0">
                    <a:pos x="450" y="55"/>
                  </a:cxn>
                  <a:cxn ang="0">
                    <a:pos x="412" y="73"/>
                  </a:cxn>
                  <a:cxn ang="0">
                    <a:pos x="381" y="87"/>
                  </a:cxn>
                  <a:cxn ang="0">
                    <a:pos x="340" y="96"/>
                  </a:cxn>
                  <a:cxn ang="0">
                    <a:pos x="291" y="99"/>
                  </a:cxn>
                  <a:cxn ang="0">
                    <a:pos x="234" y="91"/>
                  </a:cxn>
                  <a:cxn ang="0">
                    <a:pos x="178" y="76"/>
                  </a:cxn>
                  <a:cxn ang="0">
                    <a:pos x="139" y="57"/>
                  </a:cxn>
                  <a:cxn ang="0">
                    <a:pos x="102" y="33"/>
                  </a:cxn>
                  <a:cxn ang="0">
                    <a:pos x="66" y="18"/>
                  </a:cxn>
                  <a:cxn ang="0">
                    <a:pos x="30" y="13"/>
                  </a:cxn>
                  <a:cxn ang="0">
                    <a:pos x="0" y="15"/>
                  </a:cxn>
                </a:cxnLst>
                <a:rect l="0" t="0" r="r" b="b"/>
                <a:pathLst>
                  <a:path w="574" h="99">
                    <a:moveTo>
                      <a:pt x="0" y="15"/>
                    </a:moveTo>
                    <a:lnTo>
                      <a:pt x="28" y="4"/>
                    </a:lnTo>
                    <a:lnTo>
                      <a:pt x="66" y="0"/>
                    </a:lnTo>
                    <a:lnTo>
                      <a:pt x="111" y="0"/>
                    </a:lnTo>
                    <a:lnTo>
                      <a:pt x="154" y="1"/>
                    </a:lnTo>
                    <a:lnTo>
                      <a:pt x="207" y="18"/>
                    </a:lnTo>
                    <a:lnTo>
                      <a:pt x="261" y="43"/>
                    </a:lnTo>
                    <a:lnTo>
                      <a:pt x="300" y="48"/>
                    </a:lnTo>
                    <a:lnTo>
                      <a:pt x="351" y="43"/>
                    </a:lnTo>
                    <a:lnTo>
                      <a:pt x="391" y="31"/>
                    </a:lnTo>
                    <a:lnTo>
                      <a:pt x="430" y="21"/>
                    </a:lnTo>
                    <a:lnTo>
                      <a:pt x="474" y="12"/>
                    </a:lnTo>
                    <a:lnTo>
                      <a:pt x="517" y="13"/>
                    </a:lnTo>
                    <a:lnTo>
                      <a:pt x="546" y="21"/>
                    </a:lnTo>
                    <a:lnTo>
                      <a:pt x="574" y="39"/>
                    </a:lnTo>
                    <a:lnTo>
                      <a:pt x="525" y="36"/>
                    </a:lnTo>
                    <a:lnTo>
                      <a:pt x="489" y="42"/>
                    </a:lnTo>
                    <a:lnTo>
                      <a:pt x="450" y="55"/>
                    </a:lnTo>
                    <a:lnTo>
                      <a:pt x="412" y="73"/>
                    </a:lnTo>
                    <a:lnTo>
                      <a:pt x="381" y="87"/>
                    </a:lnTo>
                    <a:lnTo>
                      <a:pt x="340" y="96"/>
                    </a:lnTo>
                    <a:lnTo>
                      <a:pt x="291" y="99"/>
                    </a:lnTo>
                    <a:lnTo>
                      <a:pt x="234" y="91"/>
                    </a:lnTo>
                    <a:lnTo>
                      <a:pt x="178" y="76"/>
                    </a:lnTo>
                    <a:lnTo>
                      <a:pt x="139" y="57"/>
                    </a:lnTo>
                    <a:lnTo>
                      <a:pt x="102" y="33"/>
                    </a:lnTo>
                    <a:lnTo>
                      <a:pt x="66" y="18"/>
                    </a:lnTo>
                    <a:lnTo>
                      <a:pt x="3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14" name="Freeform 186"/>
              <p:cNvSpPr>
                <a:spLocks/>
              </p:cNvSpPr>
              <p:nvPr/>
            </p:nvSpPr>
            <p:spPr bwMode="ltGray">
              <a:xfrm>
                <a:off x="4375" y="211"/>
                <a:ext cx="109" cy="77"/>
              </a:xfrm>
              <a:custGeom>
                <a:avLst/>
                <a:gdLst/>
                <a:ahLst/>
                <a:cxnLst>
                  <a:cxn ang="0">
                    <a:pos x="0" y="66"/>
                  </a:cxn>
                  <a:cxn ang="0">
                    <a:pos x="14" y="39"/>
                  </a:cxn>
                  <a:cxn ang="0">
                    <a:pos x="39" y="17"/>
                  </a:cxn>
                  <a:cxn ang="0">
                    <a:pos x="62" y="6"/>
                  </a:cxn>
                  <a:cxn ang="0">
                    <a:pos x="86" y="0"/>
                  </a:cxn>
                  <a:cxn ang="0">
                    <a:pos x="59" y="33"/>
                  </a:cxn>
                  <a:cxn ang="0">
                    <a:pos x="50" y="54"/>
                  </a:cxn>
                  <a:cxn ang="0">
                    <a:pos x="47" y="68"/>
                  </a:cxn>
                  <a:cxn ang="0">
                    <a:pos x="0" y="66"/>
                  </a:cxn>
                </a:cxnLst>
                <a:rect l="0" t="0" r="r" b="b"/>
                <a:pathLst>
                  <a:path w="86" h="68">
                    <a:moveTo>
                      <a:pt x="0" y="66"/>
                    </a:moveTo>
                    <a:lnTo>
                      <a:pt x="14" y="39"/>
                    </a:lnTo>
                    <a:lnTo>
                      <a:pt x="39" y="17"/>
                    </a:lnTo>
                    <a:lnTo>
                      <a:pt x="62" y="6"/>
                    </a:lnTo>
                    <a:lnTo>
                      <a:pt x="86" y="0"/>
                    </a:lnTo>
                    <a:lnTo>
                      <a:pt x="59" y="33"/>
                    </a:lnTo>
                    <a:lnTo>
                      <a:pt x="50" y="54"/>
                    </a:lnTo>
                    <a:lnTo>
                      <a:pt x="47" y="68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15" name="Freeform 187"/>
              <p:cNvSpPr>
                <a:spLocks/>
              </p:cNvSpPr>
              <p:nvPr/>
            </p:nvSpPr>
            <p:spPr bwMode="ltGray">
              <a:xfrm>
                <a:off x="4602" y="2"/>
                <a:ext cx="264" cy="117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96" y="33"/>
                  </a:cxn>
                  <a:cxn ang="0">
                    <a:pos x="78" y="63"/>
                  </a:cxn>
                  <a:cxn ang="0">
                    <a:pos x="48" y="91"/>
                  </a:cxn>
                  <a:cxn ang="0">
                    <a:pos x="0" y="117"/>
                  </a:cxn>
                  <a:cxn ang="0">
                    <a:pos x="48" y="115"/>
                  </a:cxn>
                  <a:cxn ang="0">
                    <a:pos x="100" y="103"/>
                  </a:cxn>
                  <a:cxn ang="0">
                    <a:pos x="151" y="83"/>
                  </a:cxn>
                  <a:cxn ang="0">
                    <a:pos x="195" y="50"/>
                  </a:cxn>
                  <a:cxn ang="0">
                    <a:pos x="234" y="0"/>
                  </a:cxn>
                  <a:cxn ang="0">
                    <a:pos x="114" y="0"/>
                  </a:cxn>
                </a:cxnLst>
                <a:rect l="0" t="0" r="r" b="b"/>
                <a:pathLst>
                  <a:path w="234" h="117">
                    <a:moveTo>
                      <a:pt x="114" y="0"/>
                    </a:moveTo>
                    <a:lnTo>
                      <a:pt x="96" y="33"/>
                    </a:lnTo>
                    <a:lnTo>
                      <a:pt x="78" y="63"/>
                    </a:lnTo>
                    <a:lnTo>
                      <a:pt x="48" y="91"/>
                    </a:lnTo>
                    <a:lnTo>
                      <a:pt x="0" y="117"/>
                    </a:lnTo>
                    <a:lnTo>
                      <a:pt x="48" y="115"/>
                    </a:lnTo>
                    <a:lnTo>
                      <a:pt x="100" y="103"/>
                    </a:lnTo>
                    <a:lnTo>
                      <a:pt x="151" y="83"/>
                    </a:lnTo>
                    <a:lnTo>
                      <a:pt x="195" y="50"/>
                    </a:lnTo>
                    <a:lnTo>
                      <a:pt x="23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16" name="Freeform 188"/>
              <p:cNvSpPr>
                <a:spLocks/>
              </p:cNvSpPr>
              <p:nvPr/>
            </p:nvSpPr>
            <p:spPr bwMode="ltGray">
              <a:xfrm>
                <a:off x="4767" y="171"/>
                <a:ext cx="521" cy="115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16" y="83"/>
                  </a:cxn>
                  <a:cxn ang="0">
                    <a:pos x="42" y="68"/>
                  </a:cxn>
                  <a:cxn ang="0">
                    <a:pos x="82" y="50"/>
                  </a:cxn>
                  <a:cxn ang="0">
                    <a:pos x="126" y="41"/>
                  </a:cxn>
                  <a:cxn ang="0">
                    <a:pos x="195" y="39"/>
                  </a:cxn>
                  <a:cxn ang="0">
                    <a:pos x="247" y="38"/>
                  </a:cxn>
                  <a:cxn ang="0">
                    <a:pos x="301" y="35"/>
                  </a:cxn>
                  <a:cxn ang="0">
                    <a:pos x="340" y="27"/>
                  </a:cxn>
                  <a:cxn ang="0">
                    <a:pos x="381" y="12"/>
                  </a:cxn>
                  <a:cxn ang="0">
                    <a:pos x="406" y="0"/>
                  </a:cxn>
                  <a:cxn ang="0">
                    <a:pos x="411" y="12"/>
                  </a:cxn>
                  <a:cxn ang="0">
                    <a:pos x="373" y="36"/>
                  </a:cxn>
                  <a:cxn ang="0">
                    <a:pos x="324" y="57"/>
                  </a:cxn>
                  <a:cxn ang="0">
                    <a:pos x="261" y="71"/>
                  </a:cxn>
                  <a:cxn ang="0">
                    <a:pos x="238" y="83"/>
                  </a:cxn>
                  <a:cxn ang="0">
                    <a:pos x="177" y="87"/>
                  </a:cxn>
                  <a:cxn ang="0">
                    <a:pos x="76" y="98"/>
                  </a:cxn>
                  <a:cxn ang="0">
                    <a:pos x="0" y="102"/>
                  </a:cxn>
                </a:cxnLst>
                <a:rect l="0" t="0" r="r" b="b"/>
                <a:pathLst>
                  <a:path w="411" h="102">
                    <a:moveTo>
                      <a:pt x="0" y="102"/>
                    </a:moveTo>
                    <a:lnTo>
                      <a:pt x="16" y="83"/>
                    </a:lnTo>
                    <a:lnTo>
                      <a:pt x="42" y="68"/>
                    </a:lnTo>
                    <a:lnTo>
                      <a:pt x="82" y="50"/>
                    </a:lnTo>
                    <a:lnTo>
                      <a:pt x="126" y="41"/>
                    </a:lnTo>
                    <a:lnTo>
                      <a:pt x="195" y="39"/>
                    </a:lnTo>
                    <a:lnTo>
                      <a:pt x="247" y="38"/>
                    </a:lnTo>
                    <a:lnTo>
                      <a:pt x="301" y="35"/>
                    </a:lnTo>
                    <a:lnTo>
                      <a:pt x="340" y="27"/>
                    </a:lnTo>
                    <a:lnTo>
                      <a:pt x="381" y="12"/>
                    </a:lnTo>
                    <a:lnTo>
                      <a:pt x="406" y="0"/>
                    </a:lnTo>
                    <a:lnTo>
                      <a:pt x="411" y="12"/>
                    </a:lnTo>
                    <a:lnTo>
                      <a:pt x="373" y="36"/>
                    </a:lnTo>
                    <a:lnTo>
                      <a:pt x="324" y="57"/>
                    </a:lnTo>
                    <a:lnTo>
                      <a:pt x="261" y="71"/>
                    </a:lnTo>
                    <a:lnTo>
                      <a:pt x="238" y="83"/>
                    </a:lnTo>
                    <a:lnTo>
                      <a:pt x="177" y="87"/>
                    </a:lnTo>
                    <a:lnTo>
                      <a:pt x="76" y="98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17" name="Freeform 189"/>
              <p:cNvSpPr>
                <a:spLocks/>
              </p:cNvSpPr>
              <p:nvPr/>
            </p:nvSpPr>
            <p:spPr bwMode="ltGray">
              <a:xfrm>
                <a:off x="5074" y="2"/>
                <a:ext cx="203" cy="84"/>
              </a:xfrm>
              <a:custGeom>
                <a:avLst/>
                <a:gdLst/>
                <a:ahLst/>
                <a:cxnLst>
                  <a:cxn ang="0">
                    <a:pos x="1" y="23"/>
                  </a:cxn>
                  <a:cxn ang="0">
                    <a:pos x="18" y="56"/>
                  </a:cxn>
                  <a:cxn ang="0">
                    <a:pos x="52" y="77"/>
                  </a:cxn>
                  <a:cxn ang="0">
                    <a:pos x="85" y="84"/>
                  </a:cxn>
                  <a:cxn ang="0">
                    <a:pos x="120" y="81"/>
                  </a:cxn>
                  <a:cxn ang="0">
                    <a:pos x="151" y="64"/>
                  </a:cxn>
                  <a:cxn ang="0">
                    <a:pos x="168" y="39"/>
                  </a:cxn>
                  <a:cxn ang="0">
                    <a:pos x="180" y="0"/>
                  </a:cxn>
                  <a:cxn ang="0">
                    <a:pos x="0" y="0"/>
                  </a:cxn>
                  <a:cxn ang="0">
                    <a:pos x="1" y="23"/>
                  </a:cxn>
                </a:cxnLst>
                <a:rect l="0" t="0" r="r" b="b"/>
                <a:pathLst>
                  <a:path w="180" h="84">
                    <a:moveTo>
                      <a:pt x="1" y="23"/>
                    </a:moveTo>
                    <a:lnTo>
                      <a:pt x="18" y="56"/>
                    </a:lnTo>
                    <a:lnTo>
                      <a:pt x="52" y="77"/>
                    </a:lnTo>
                    <a:lnTo>
                      <a:pt x="85" y="84"/>
                    </a:lnTo>
                    <a:lnTo>
                      <a:pt x="120" y="81"/>
                    </a:lnTo>
                    <a:lnTo>
                      <a:pt x="151" y="64"/>
                    </a:lnTo>
                    <a:lnTo>
                      <a:pt x="168" y="39"/>
                    </a:lnTo>
                    <a:lnTo>
                      <a:pt x="180" y="0"/>
                    </a:lnTo>
                    <a:lnTo>
                      <a:pt x="0" y="0"/>
                    </a:lnTo>
                    <a:lnTo>
                      <a:pt x="1" y="23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18" name="Freeform 190"/>
              <p:cNvSpPr>
                <a:spLocks/>
              </p:cNvSpPr>
              <p:nvPr/>
            </p:nvSpPr>
            <p:spPr bwMode="ltGray">
              <a:xfrm>
                <a:off x="5366" y="37"/>
                <a:ext cx="396" cy="83"/>
              </a:xfrm>
              <a:custGeom>
                <a:avLst/>
                <a:gdLst/>
                <a:ahLst/>
                <a:cxnLst>
                  <a:cxn ang="0">
                    <a:pos x="312" y="0"/>
                  </a:cxn>
                  <a:cxn ang="0">
                    <a:pos x="249" y="19"/>
                  </a:cxn>
                  <a:cxn ang="0">
                    <a:pos x="192" y="30"/>
                  </a:cxn>
                  <a:cxn ang="0">
                    <a:pos x="150" y="33"/>
                  </a:cxn>
                  <a:cxn ang="0">
                    <a:pos x="100" y="33"/>
                  </a:cxn>
                  <a:cxn ang="0">
                    <a:pos x="34" y="24"/>
                  </a:cxn>
                  <a:cxn ang="0">
                    <a:pos x="0" y="15"/>
                  </a:cxn>
                  <a:cxn ang="0">
                    <a:pos x="88" y="52"/>
                  </a:cxn>
                  <a:cxn ang="0">
                    <a:pos x="130" y="63"/>
                  </a:cxn>
                  <a:cxn ang="0">
                    <a:pos x="178" y="70"/>
                  </a:cxn>
                  <a:cxn ang="0">
                    <a:pos x="238" y="73"/>
                  </a:cxn>
                  <a:cxn ang="0">
                    <a:pos x="274" y="70"/>
                  </a:cxn>
                  <a:cxn ang="0">
                    <a:pos x="309" y="67"/>
                  </a:cxn>
                  <a:cxn ang="0">
                    <a:pos x="312" y="0"/>
                  </a:cxn>
                </a:cxnLst>
                <a:rect l="0" t="0" r="r" b="b"/>
                <a:pathLst>
                  <a:path w="312" h="73">
                    <a:moveTo>
                      <a:pt x="312" y="0"/>
                    </a:moveTo>
                    <a:lnTo>
                      <a:pt x="249" y="19"/>
                    </a:lnTo>
                    <a:lnTo>
                      <a:pt x="192" y="30"/>
                    </a:lnTo>
                    <a:lnTo>
                      <a:pt x="150" y="33"/>
                    </a:lnTo>
                    <a:lnTo>
                      <a:pt x="100" y="33"/>
                    </a:lnTo>
                    <a:lnTo>
                      <a:pt x="34" y="24"/>
                    </a:lnTo>
                    <a:lnTo>
                      <a:pt x="0" y="15"/>
                    </a:lnTo>
                    <a:lnTo>
                      <a:pt x="88" y="52"/>
                    </a:lnTo>
                    <a:lnTo>
                      <a:pt x="130" y="63"/>
                    </a:lnTo>
                    <a:lnTo>
                      <a:pt x="178" y="70"/>
                    </a:lnTo>
                    <a:lnTo>
                      <a:pt x="238" y="73"/>
                    </a:lnTo>
                    <a:lnTo>
                      <a:pt x="274" y="70"/>
                    </a:lnTo>
                    <a:lnTo>
                      <a:pt x="309" y="67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19" name="Freeform 191"/>
              <p:cNvSpPr>
                <a:spLocks/>
              </p:cNvSpPr>
              <p:nvPr/>
            </p:nvSpPr>
            <p:spPr bwMode="ltGray">
              <a:xfrm>
                <a:off x="5557" y="225"/>
                <a:ext cx="67" cy="70"/>
              </a:xfrm>
              <a:custGeom>
                <a:avLst/>
                <a:gdLst/>
                <a:ahLst/>
                <a:cxnLst>
                  <a:cxn ang="0">
                    <a:pos x="0" y="62"/>
                  </a:cxn>
                  <a:cxn ang="0">
                    <a:pos x="2" y="44"/>
                  </a:cxn>
                  <a:cxn ang="0">
                    <a:pos x="12" y="23"/>
                  </a:cxn>
                  <a:cxn ang="0">
                    <a:pos x="27" y="8"/>
                  </a:cxn>
                  <a:cxn ang="0">
                    <a:pos x="44" y="0"/>
                  </a:cxn>
                  <a:cxn ang="0">
                    <a:pos x="41" y="18"/>
                  </a:cxn>
                  <a:cxn ang="0">
                    <a:pos x="44" y="41"/>
                  </a:cxn>
                  <a:cxn ang="0">
                    <a:pos x="53" y="53"/>
                  </a:cxn>
                  <a:cxn ang="0">
                    <a:pos x="0" y="62"/>
                  </a:cxn>
                </a:cxnLst>
                <a:rect l="0" t="0" r="r" b="b"/>
                <a:pathLst>
                  <a:path w="53" h="62">
                    <a:moveTo>
                      <a:pt x="0" y="62"/>
                    </a:moveTo>
                    <a:lnTo>
                      <a:pt x="2" y="44"/>
                    </a:lnTo>
                    <a:lnTo>
                      <a:pt x="12" y="23"/>
                    </a:lnTo>
                    <a:lnTo>
                      <a:pt x="27" y="8"/>
                    </a:lnTo>
                    <a:lnTo>
                      <a:pt x="44" y="0"/>
                    </a:lnTo>
                    <a:lnTo>
                      <a:pt x="41" y="18"/>
                    </a:lnTo>
                    <a:lnTo>
                      <a:pt x="44" y="41"/>
                    </a:lnTo>
                    <a:lnTo>
                      <a:pt x="53" y="53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720" name="Group 192"/>
            <p:cNvGrpSpPr>
              <a:grpSpLocks/>
            </p:cNvGrpSpPr>
            <p:nvPr/>
          </p:nvGrpSpPr>
          <p:grpSpPr bwMode="auto">
            <a:xfrm flipH="1" flipV="1">
              <a:off x="4432" y="3543"/>
              <a:ext cx="1145" cy="512"/>
              <a:chOff x="204" y="225"/>
              <a:chExt cx="1145" cy="512"/>
            </a:xfrm>
          </p:grpSpPr>
          <p:sp>
            <p:nvSpPr>
              <p:cNvPr id="22721" name="Freeform 193"/>
              <p:cNvSpPr>
                <a:spLocks/>
              </p:cNvSpPr>
              <p:nvPr/>
            </p:nvSpPr>
            <p:spPr bwMode="gray">
              <a:xfrm>
                <a:off x="204" y="284"/>
                <a:ext cx="75" cy="453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23" y="12"/>
                  </a:cxn>
                  <a:cxn ang="0">
                    <a:pos x="8" y="53"/>
                  </a:cxn>
                  <a:cxn ang="0">
                    <a:pos x="8" y="80"/>
                  </a:cxn>
                  <a:cxn ang="0">
                    <a:pos x="0" y="108"/>
                  </a:cxn>
                  <a:cxn ang="0">
                    <a:pos x="9" y="140"/>
                  </a:cxn>
                  <a:cxn ang="0">
                    <a:pos x="15" y="179"/>
                  </a:cxn>
                  <a:cxn ang="0">
                    <a:pos x="15" y="230"/>
                  </a:cxn>
                  <a:cxn ang="0">
                    <a:pos x="9" y="269"/>
                  </a:cxn>
                  <a:cxn ang="0">
                    <a:pos x="12" y="293"/>
                  </a:cxn>
                  <a:cxn ang="0">
                    <a:pos x="24" y="324"/>
                  </a:cxn>
                  <a:cxn ang="0">
                    <a:pos x="41" y="383"/>
                  </a:cxn>
                  <a:cxn ang="0">
                    <a:pos x="51" y="401"/>
                  </a:cxn>
                  <a:cxn ang="0">
                    <a:pos x="63" y="401"/>
                  </a:cxn>
                  <a:cxn ang="0">
                    <a:pos x="66" y="381"/>
                  </a:cxn>
                  <a:cxn ang="0">
                    <a:pos x="54" y="347"/>
                  </a:cxn>
                  <a:cxn ang="0">
                    <a:pos x="38" y="306"/>
                  </a:cxn>
                  <a:cxn ang="0">
                    <a:pos x="32" y="272"/>
                  </a:cxn>
                  <a:cxn ang="0">
                    <a:pos x="38" y="240"/>
                  </a:cxn>
                  <a:cxn ang="0">
                    <a:pos x="42" y="204"/>
                  </a:cxn>
                  <a:cxn ang="0">
                    <a:pos x="39" y="161"/>
                  </a:cxn>
                  <a:cxn ang="0">
                    <a:pos x="32" y="125"/>
                  </a:cxn>
                  <a:cxn ang="0">
                    <a:pos x="26" y="101"/>
                  </a:cxn>
                  <a:cxn ang="0">
                    <a:pos x="32" y="80"/>
                  </a:cxn>
                  <a:cxn ang="0">
                    <a:pos x="32" y="59"/>
                  </a:cxn>
                  <a:cxn ang="0">
                    <a:pos x="36" y="38"/>
                  </a:cxn>
                  <a:cxn ang="0">
                    <a:pos x="48" y="17"/>
                  </a:cxn>
                  <a:cxn ang="0">
                    <a:pos x="47" y="0"/>
                  </a:cxn>
                </a:cxnLst>
                <a:rect l="0" t="0" r="r" b="b"/>
                <a:pathLst>
                  <a:path w="66" h="401">
                    <a:moveTo>
                      <a:pt x="47" y="0"/>
                    </a:moveTo>
                    <a:lnTo>
                      <a:pt x="23" y="12"/>
                    </a:lnTo>
                    <a:lnTo>
                      <a:pt x="8" y="53"/>
                    </a:lnTo>
                    <a:lnTo>
                      <a:pt x="8" y="80"/>
                    </a:lnTo>
                    <a:lnTo>
                      <a:pt x="0" y="108"/>
                    </a:lnTo>
                    <a:lnTo>
                      <a:pt x="9" y="140"/>
                    </a:lnTo>
                    <a:lnTo>
                      <a:pt x="15" y="179"/>
                    </a:lnTo>
                    <a:lnTo>
                      <a:pt x="15" y="230"/>
                    </a:lnTo>
                    <a:lnTo>
                      <a:pt x="9" y="269"/>
                    </a:lnTo>
                    <a:lnTo>
                      <a:pt x="12" y="293"/>
                    </a:lnTo>
                    <a:lnTo>
                      <a:pt x="24" y="324"/>
                    </a:lnTo>
                    <a:lnTo>
                      <a:pt x="41" y="383"/>
                    </a:lnTo>
                    <a:lnTo>
                      <a:pt x="51" y="401"/>
                    </a:lnTo>
                    <a:lnTo>
                      <a:pt x="63" y="401"/>
                    </a:lnTo>
                    <a:lnTo>
                      <a:pt x="66" y="381"/>
                    </a:lnTo>
                    <a:lnTo>
                      <a:pt x="54" y="347"/>
                    </a:lnTo>
                    <a:lnTo>
                      <a:pt x="38" y="306"/>
                    </a:lnTo>
                    <a:lnTo>
                      <a:pt x="32" y="272"/>
                    </a:lnTo>
                    <a:lnTo>
                      <a:pt x="38" y="240"/>
                    </a:lnTo>
                    <a:lnTo>
                      <a:pt x="42" y="204"/>
                    </a:lnTo>
                    <a:lnTo>
                      <a:pt x="39" y="161"/>
                    </a:lnTo>
                    <a:lnTo>
                      <a:pt x="32" y="125"/>
                    </a:lnTo>
                    <a:lnTo>
                      <a:pt x="26" y="101"/>
                    </a:lnTo>
                    <a:lnTo>
                      <a:pt x="32" y="80"/>
                    </a:lnTo>
                    <a:lnTo>
                      <a:pt x="32" y="59"/>
                    </a:lnTo>
                    <a:lnTo>
                      <a:pt x="36" y="38"/>
                    </a:lnTo>
                    <a:lnTo>
                      <a:pt x="48" y="17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22" name="Freeform 194"/>
              <p:cNvSpPr>
                <a:spLocks/>
              </p:cNvSpPr>
              <p:nvPr/>
            </p:nvSpPr>
            <p:spPr bwMode="gray">
              <a:xfrm>
                <a:off x="345" y="225"/>
                <a:ext cx="1004" cy="49"/>
              </a:xfrm>
              <a:custGeom>
                <a:avLst/>
                <a:gdLst/>
                <a:ahLst/>
                <a:cxnLst>
                  <a:cxn ang="0">
                    <a:pos x="7" y="24"/>
                  </a:cxn>
                  <a:cxn ang="0">
                    <a:pos x="46" y="16"/>
                  </a:cxn>
                  <a:cxn ang="0">
                    <a:pos x="91" y="9"/>
                  </a:cxn>
                  <a:cxn ang="0">
                    <a:pos x="124" y="7"/>
                  </a:cxn>
                  <a:cxn ang="0">
                    <a:pos x="195" y="9"/>
                  </a:cxn>
                  <a:cxn ang="0">
                    <a:pos x="259" y="12"/>
                  </a:cxn>
                  <a:cxn ang="0">
                    <a:pos x="304" y="12"/>
                  </a:cxn>
                  <a:cxn ang="0">
                    <a:pos x="340" y="7"/>
                  </a:cxn>
                  <a:cxn ang="0">
                    <a:pos x="355" y="3"/>
                  </a:cxn>
                  <a:cxn ang="0">
                    <a:pos x="384" y="4"/>
                  </a:cxn>
                  <a:cxn ang="0">
                    <a:pos x="436" y="10"/>
                  </a:cxn>
                  <a:cxn ang="0">
                    <a:pos x="475" y="19"/>
                  </a:cxn>
                  <a:cxn ang="0">
                    <a:pos x="523" y="22"/>
                  </a:cxn>
                  <a:cxn ang="0">
                    <a:pos x="574" y="18"/>
                  </a:cxn>
                  <a:cxn ang="0">
                    <a:pos x="621" y="15"/>
                  </a:cxn>
                  <a:cxn ang="0">
                    <a:pos x="655" y="18"/>
                  </a:cxn>
                  <a:cxn ang="0">
                    <a:pos x="696" y="19"/>
                  </a:cxn>
                  <a:cxn ang="0">
                    <a:pos x="729" y="22"/>
                  </a:cxn>
                  <a:cxn ang="0">
                    <a:pos x="766" y="15"/>
                  </a:cxn>
                  <a:cxn ang="0">
                    <a:pos x="795" y="10"/>
                  </a:cxn>
                  <a:cxn ang="0">
                    <a:pos x="820" y="1"/>
                  </a:cxn>
                  <a:cxn ang="0">
                    <a:pos x="852" y="0"/>
                  </a:cxn>
                  <a:cxn ang="0">
                    <a:pos x="882" y="4"/>
                  </a:cxn>
                  <a:cxn ang="0">
                    <a:pos x="888" y="13"/>
                  </a:cxn>
                  <a:cxn ang="0">
                    <a:pos x="879" y="21"/>
                  </a:cxn>
                  <a:cxn ang="0">
                    <a:pos x="864" y="22"/>
                  </a:cxn>
                  <a:cxn ang="0">
                    <a:pos x="847" y="21"/>
                  </a:cxn>
                  <a:cxn ang="0">
                    <a:pos x="804" y="28"/>
                  </a:cxn>
                  <a:cxn ang="0">
                    <a:pos x="774" y="42"/>
                  </a:cxn>
                  <a:cxn ang="0">
                    <a:pos x="759" y="43"/>
                  </a:cxn>
                  <a:cxn ang="0">
                    <a:pos x="726" y="40"/>
                  </a:cxn>
                  <a:cxn ang="0">
                    <a:pos x="699" y="39"/>
                  </a:cxn>
                  <a:cxn ang="0">
                    <a:pos x="619" y="40"/>
                  </a:cxn>
                  <a:cxn ang="0">
                    <a:pos x="582" y="43"/>
                  </a:cxn>
                  <a:cxn ang="0">
                    <a:pos x="531" y="43"/>
                  </a:cxn>
                  <a:cxn ang="0">
                    <a:pos x="492" y="39"/>
                  </a:cxn>
                  <a:cxn ang="0">
                    <a:pos x="459" y="36"/>
                  </a:cxn>
                  <a:cxn ang="0">
                    <a:pos x="432" y="37"/>
                  </a:cxn>
                  <a:cxn ang="0">
                    <a:pos x="417" y="37"/>
                  </a:cxn>
                  <a:cxn ang="0">
                    <a:pos x="397" y="33"/>
                  </a:cxn>
                  <a:cxn ang="0">
                    <a:pos x="373" y="25"/>
                  </a:cxn>
                  <a:cxn ang="0">
                    <a:pos x="361" y="27"/>
                  </a:cxn>
                  <a:cxn ang="0">
                    <a:pos x="328" y="31"/>
                  </a:cxn>
                  <a:cxn ang="0">
                    <a:pos x="304" y="36"/>
                  </a:cxn>
                  <a:cxn ang="0">
                    <a:pos x="285" y="31"/>
                  </a:cxn>
                  <a:cxn ang="0">
                    <a:pos x="267" y="31"/>
                  </a:cxn>
                  <a:cxn ang="0">
                    <a:pos x="241" y="33"/>
                  </a:cxn>
                  <a:cxn ang="0">
                    <a:pos x="205" y="33"/>
                  </a:cxn>
                  <a:cxn ang="0">
                    <a:pos x="157" y="28"/>
                  </a:cxn>
                  <a:cxn ang="0">
                    <a:pos x="102" y="27"/>
                  </a:cxn>
                  <a:cxn ang="0">
                    <a:pos x="51" y="33"/>
                  </a:cxn>
                  <a:cxn ang="0">
                    <a:pos x="24" y="42"/>
                  </a:cxn>
                  <a:cxn ang="0">
                    <a:pos x="9" y="40"/>
                  </a:cxn>
                  <a:cxn ang="0">
                    <a:pos x="0" y="34"/>
                  </a:cxn>
                  <a:cxn ang="0">
                    <a:pos x="7" y="24"/>
                  </a:cxn>
                </a:cxnLst>
                <a:rect l="0" t="0" r="r" b="b"/>
                <a:pathLst>
                  <a:path w="888" h="43">
                    <a:moveTo>
                      <a:pt x="7" y="24"/>
                    </a:moveTo>
                    <a:lnTo>
                      <a:pt x="46" y="16"/>
                    </a:lnTo>
                    <a:lnTo>
                      <a:pt x="91" y="9"/>
                    </a:lnTo>
                    <a:lnTo>
                      <a:pt x="124" y="7"/>
                    </a:lnTo>
                    <a:lnTo>
                      <a:pt x="195" y="9"/>
                    </a:lnTo>
                    <a:lnTo>
                      <a:pt x="259" y="12"/>
                    </a:lnTo>
                    <a:lnTo>
                      <a:pt x="304" y="12"/>
                    </a:lnTo>
                    <a:lnTo>
                      <a:pt x="340" y="7"/>
                    </a:lnTo>
                    <a:lnTo>
                      <a:pt x="355" y="3"/>
                    </a:lnTo>
                    <a:lnTo>
                      <a:pt x="384" y="4"/>
                    </a:lnTo>
                    <a:lnTo>
                      <a:pt x="436" y="10"/>
                    </a:lnTo>
                    <a:lnTo>
                      <a:pt x="475" y="19"/>
                    </a:lnTo>
                    <a:lnTo>
                      <a:pt x="523" y="22"/>
                    </a:lnTo>
                    <a:lnTo>
                      <a:pt x="574" y="18"/>
                    </a:lnTo>
                    <a:lnTo>
                      <a:pt x="621" y="15"/>
                    </a:lnTo>
                    <a:lnTo>
                      <a:pt x="655" y="18"/>
                    </a:lnTo>
                    <a:lnTo>
                      <a:pt x="696" y="19"/>
                    </a:lnTo>
                    <a:lnTo>
                      <a:pt x="729" y="22"/>
                    </a:lnTo>
                    <a:lnTo>
                      <a:pt x="766" y="15"/>
                    </a:lnTo>
                    <a:lnTo>
                      <a:pt x="795" y="10"/>
                    </a:lnTo>
                    <a:lnTo>
                      <a:pt x="820" y="1"/>
                    </a:lnTo>
                    <a:lnTo>
                      <a:pt x="852" y="0"/>
                    </a:lnTo>
                    <a:lnTo>
                      <a:pt x="882" y="4"/>
                    </a:lnTo>
                    <a:lnTo>
                      <a:pt x="888" y="13"/>
                    </a:lnTo>
                    <a:lnTo>
                      <a:pt x="879" y="21"/>
                    </a:lnTo>
                    <a:lnTo>
                      <a:pt x="864" y="22"/>
                    </a:lnTo>
                    <a:lnTo>
                      <a:pt x="847" y="21"/>
                    </a:lnTo>
                    <a:lnTo>
                      <a:pt x="804" y="28"/>
                    </a:lnTo>
                    <a:lnTo>
                      <a:pt x="774" y="42"/>
                    </a:lnTo>
                    <a:lnTo>
                      <a:pt x="759" y="43"/>
                    </a:lnTo>
                    <a:lnTo>
                      <a:pt x="726" y="40"/>
                    </a:lnTo>
                    <a:lnTo>
                      <a:pt x="699" y="39"/>
                    </a:lnTo>
                    <a:lnTo>
                      <a:pt x="619" y="40"/>
                    </a:lnTo>
                    <a:lnTo>
                      <a:pt x="582" y="43"/>
                    </a:lnTo>
                    <a:lnTo>
                      <a:pt x="531" y="43"/>
                    </a:lnTo>
                    <a:lnTo>
                      <a:pt x="492" y="39"/>
                    </a:lnTo>
                    <a:lnTo>
                      <a:pt x="459" y="36"/>
                    </a:lnTo>
                    <a:lnTo>
                      <a:pt x="432" y="37"/>
                    </a:lnTo>
                    <a:lnTo>
                      <a:pt x="417" y="37"/>
                    </a:lnTo>
                    <a:lnTo>
                      <a:pt x="397" y="33"/>
                    </a:lnTo>
                    <a:lnTo>
                      <a:pt x="373" y="25"/>
                    </a:lnTo>
                    <a:lnTo>
                      <a:pt x="361" y="27"/>
                    </a:lnTo>
                    <a:lnTo>
                      <a:pt x="328" y="31"/>
                    </a:lnTo>
                    <a:lnTo>
                      <a:pt x="304" y="36"/>
                    </a:lnTo>
                    <a:lnTo>
                      <a:pt x="285" y="31"/>
                    </a:lnTo>
                    <a:lnTo>
                      <a:pt x="267" y="31"/>
                    </a:lnTo>
                    <a:lnTo>
                      <a:pt x="241" y="33"/>
                    </a:lnTo>
                    <a:lnTo>
                      <a:pt x="205" y="33"/>
                    </a:lnTo>
                    <a:lnTo>
                      <a:pt x="157" y="28"/>
                    </a:lnTo>
                    <a:lnTo>
                      <a:pt x="102" y="27"/>
                    </a:lnTo>
                    <a:lnTo>
                      <a:pt x="51" y="33"/>
                    </a:lnTo>
                    <a:lnTo>
                      <a:pt x="24" y="42"/>
                    </a:lnTo>
                    <a:lnTo>
                      <a:pt x="9" y="40"/>
                    </a:lnTo>
                    <a:lnTo>
                      <a:pt x="0" y="34"/>
                    </a:lnTo>
                    <a:lnTo>
                      <a:pt x="7" y="2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2695" name="Rectangle 16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4292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Ana başlık stilini düzenlemek için tıklatın</a:t>
            </a:r>
          </a:p>
        </p:txBody>
      </p:sp>
      <p:sp>
        <p:nvSpPr>
          <p:cNvPr id="22696" name="Rectangle 1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812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Ana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22697" name="Rectangle 16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373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endParaRPr lang="tr-TR"/>
          </a:p>
        </p:txBody>
      </p:sp>
      <p:sp>
        <p:nvSpPr>
          <p:cNvPr id="22698" name="Rectangle 1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373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r>
              <a:rPr lang="tr-TR"/>
              <a:t>elifhatunkilicbeyli.06/2007</a:t>
            </a:r>
          </a:p>
        </p:txBody>
      </p:sp>
      <p:sp>
        <p:nvSpPr>
          <p:cNvPr id="22699" name="Rectangle 1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373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B5687B27-B784-4CD7-B77B-A8E7F533740D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rchhumannets.net/images/pdf/clioh.pdf" TargetMode="External"/><Relationship Id="rId13" Type="http://schemas.openxmlformats.org/officeDocument/2006/relationships/hyperlink" Target="http://www.archhumannets.net/images/pdf/humanitariannet.pdf" TargetMode="External"/><Relationship Id="rId18" Type="http://schemas.openxmlformats.org/officeDocument/2006/relationships/hyperlink" Target="http://www.archhumannets.net/images/pdf/tnp3.pdf" TargetMode="External"/><Relationship Id="rId3" Type="http://schemas.openxmlformats.org/officeDocument/2006/relationships/hyperlink" Target="http://www.archhumannets.net/images/pdf/imagesofeurope.pdf" TargetMode="External"/><Relationship Id="rId21" Type="http://schemas.openxmlformats.org/officeDocument/2006/relationships/image" Target="../media/image3.jpeg"/><Relationship Id="rId7" Type="http://schemas.openxmlformats.org/officeDocument/2006/relationships/hyperlink" Target="http://www.archhumannets.net/images/pdf/cice.pdf" TargetMode="External"/><Relationship Id="rId12" Type="http://schemas.openxmlformats.org/officeDocument/2006/relationships/hyperlink" Target="http://www.archhumannets.net/images/pdf/herodot.pdf" TargetMode="External"/><Relationship Id="rId17" Type="http://schemas.openxmlformats.org/officeDocument/2006/relationships/hyperlink" Target="http://www.archhumannets.net/images/pdf/polifonia.pdf" TargetMode="External"/><Relationship Id="rId2" Type="http://schemas.openxmlformats.org/officeDocument/2006/relationships/hyperlink" Target="http://www.archhumannets.net/images/pdf/archipelago.pdf" TargetMode="External"/><Relationship Id="rId16" Type="http://schemas.openxmlformats.org/officeDocument/2006/relationships/hyperlink" Target="http://www.archhumannets.net/images/pdf/nettle.pdf" TargetMode="Externa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archhumannets.net/images/pdf/ccn.pdf" TargetMode="External"/><Relationship Id="rId11" Type="http://schemas.openxmlformats.org/officeDocument/2006/relationships/hyperlink" Target="http://www.archhumannets.net/images/pdf/eusw.pdf" TargetMode="External"/><Relationship Id="rId5" Type="http://schemas.openxmlformats.org/officeDocument/2006/relationships/hyperlink" Target="http://www.archhumannets.net/images/pdf/athena.pdf" TargetMode="External"/><Relationship Id="rId15" Type="http://schemas.openxmlformats.org/officeDocument/2006/relationships/hyperlink" Target="http://www.archhumannets.net/images/pdf/lefis.pdf" TargetMode="External"/><Relationship Id="rId10" Type="http://schemas.openxmlformats.org/officeDocument/2006/relationships/hyperlink" Target="http://www.archhumannets.net/images/pdf/enothe.pdf" TargetMode="External"/><Relationship Id="rId19" Type="http://schemas.openxmlformats.org/officeDocument/2006/relationships/hyperlink" Target="http://www.archhumannets.net/images/pdf/tres.pdf" TargetMode="External"/><Relationship Id="rId4" Type="http://schemas.openxmlformats.org/officeDocument/2006/relationships/hyperlink" Target="http://www.archhumannets.net/images/pdf/acume.pdf" TargetMode="External"/><Relationship Id="rId9" Type="http://schemas.openxmlformats.org/officeDocument/2006/relationships/hyperlink" Target="http://www.archhumannets.net/images/pdf/enhsa.pdf" TargetMode="External"/><Relationship Id="rId14" Type="http://schemas.openxmlformats.org/officeDocument/2006/relationships/hyperlink" Target="http://www.archhumannets.net/images/pdf/interartes.pdf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hyperlink" Target="http://www.ema-humanrights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rchhumannets.net/images/pdf/clioh.pdf" TargetMode="External"/><Relationship Id="rId13" Type="http://schemas.openxmlformats.org/officeDocument/2006/relationships/hyperlink" Target="http://www.archhumannets.net/images/pdf/humanitariannet.pdf" TargetMode="External"/><Relationship Id="rId18" Type="http://schemas.openxmlformats.org/officeDocument/2006/relationships/hyperlink" Target="http://www.archhumannets.net/images/pdf/tnp3.pdf" TargetMode="External"/><Relationship Id="rId26" Type="http://schemas.openxmlformats.org/officeDocument/2006/relationships/image" Target="../media/image10.jpeg"/><Relationship Id="rId3" Type="http://schemas.openxmlformats.org/officeDocument/2006/relationships/hyperlink" Target="http://www.archhumannets.net/images/pdf/imagesofeurope.pdf" TargetMode="External"/><Relationship Id="rId21" Type="http://schemas.openxmlformats.org/officeDocument/2006/relationships/image" Target="../media/image5.jpeg"/><Relationship Id="rId34" Type="http://schemas.openxmlformats.org/officeDocument/2006/relationships/image" Target="../media/image18.jpeg"/><Relationship Id="rId7" Type="http://schemas.openxmlformats.org/officeDocument/2006/relationships/hyperlink" Target="http://www.archhumannets.net/images/pdf/cice.pdf" TargetMode="External"/><Relationship Id="rId12" Type="http://schemas.openxmlformats.org/officeDocument/2006/relationships/hyperlink" Target="http://www.archhumannets.net/images/pdf/herodot.pdf" TargetMode="External"/><Relationship Id="rId17" Type="http://schemas.openxmlformats.org/officeDocument/2006/relationships/hyperlink" Target="http://www.archhumannets.net/images/pdf/polifonia.pdf" TargetMode="External"/><Relationship Id="rId25" Type="http://schemas.openxmlformats.org/officeDocument/2006/relationships/image" Target="../media/image9.jpeg"/><Relationship Id="rId33" Type="http://schemas.openxmlformats.org/officeDocument/2006/relationships/image" Target="../media/image17.jpeg"/><Relationship Id="rId2" Type="http://schemas.openxmlformats.org/officeDocument/2006/relationships/hyperlink" Target="http://www.archhumannets.net/images/pdf/archipelago.pdf" TargetMode="External"/><Relationship Id="rId16" Type="http://schemas.openxmlformats.org/officeDocument/2006/relationships/hyperlink" Target="http://www.archhumannets.net/images/pdf/nettle.pdf" TargetMode="External"/><Relationship Id="rId20" Type="http://schemas.openxmlformats.org/officeDocument/2006/relationships/image" Target="../media/image4.jpeg"/><Relationship Id="rId29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rchhumannets.net/images/pdf/ccn.pdf" TargetMode="External"/><Relationship Id="rId11" Type="http://schemas.openxmlformats.org/officeDocument/2006/relationships/hyperlink" Target="http://www.archhumannets.net/images/pdf/eusw.pdf" TargetMode="External"/><Relationship Id="rId24" Type="http://schemas.openxmlformats.org/officeDocument/2006/relationships/image" Target="../media/image8.jpeg"/><Relationship Id="rId32" Type="http://schemas.openxmlformats.org/officeDocument/2006/relationships/image" Target="../media/image16.jpeg"/><Relationship Id="rId37" Type="http://schemas.openxmlformats.org/officeDocument/2006/relationships/image" Target="../media/image21.jpeg"/><Relationship Id="rId5" Type="http://schemas.openxmlformats.org/officeDocument/2006/relationships/hyperlink" Target="http://www.archhumannets.net/images/pdf/athena.pdf" TargetMode="External"/><Relationship Id="rId15" Type="http://schemas.openxmlformats.org/officeDocument/2006/relationships/hyperlink" Target="http://www.archhumannets.net/images/pdf/lefis.pdf" TargetMode="External"/><Relationship Id="rId23" Type="http://schemas.openxmlformats.org/officeDocument/2006/relationships/image" Target="../media/image7.jpeg"/><Relationship Id="rId28" Type="http://schemas.openxmlformats.org/officeDocument/2006/relationships/image" Target="../media/image12.jpeg"/><Relationship Id="rId36" Type="http://schemas.openxmlformats.org/officeDocument/2006/relationships/image" Target="../media/image20.jpeg"/><Relationship Id="rId10" Type="http://schemas.openxmlformats.org/officeDocument/2006/relationships/hyperlink" Target="http://www.archhumannets.net/images/pdf/enothe.pdf" TargetMode="External"/><Relationship Id="rId19" Type="http://schemas.openxmlformats.org/officeDocument/2006/relationships/hyperlink" Target="http://www.archhumannets.net/images/pdf/tres.pdf" TargetMode="External"/><Relationship Id="rId31" Type="http://schemas.openxmlformats.org/officeDocument/2006/relationships/image" Target="../media/image15.jpeg"/><Relationship Id="rId4" Type="http://schemas.openxmlformats.org/officeDocument/2006/relationships/hyperlink" Target="http://www.archhumannets.net/images/pdf/acume.pdf" TargetMode="External"/><Relationship Id="rId9" Type="http://schemas.openxmlformats.org/officeDocument/2006/relationships/hyperlink" Target="http://www.archhumannets.net/images/pdf/enhsa.pdf" TargetMode="External"/><Relationship Id="rId14" Type="http://schemas.openxmlformats.org/officeDocument/2006/relationships/hyperlink" Target="http://www.archhumannets.net/images/pdf/interartes.pdf" TargetMode="External"/><Relationship Id="rId22" Type="http://schemas.openxmlformats.org/officeDocument/2006/relationships/image" Target="../media/image6.jpeg"/><Relationship Id="rId27" Type="http://schemas.openxmlformats.org/officeDocument/2006/relationships/image" Target="../media/image11.jpeg"/><Relationship Id="rId30" Type="http://schemas.openxmlformats.org/officeDocument/2006/relationships/image" Target="../media/image14.jpeg"/><Relationship Id="rId35" Type="http://schemas.openxmlformats.org/officeDocument/2006/relationships/image" Target="../media/image19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rchhumannets.net/images/pdf/clioh.pdf" TargetMode="External"/><Relationship Id="rId13" Type="http://schemas.openxmlformats.org/officeDocument/2006/relationships/hyperlink" Target="http://www.archhumannets.net/images/pdf/humanitariannet.pdf" TargetMode="External"/><Relationship Id="rId18" Type="http://schemas.openxmlformats.org/officeDocument/2006/relationships/hyperlink" Target="http://www.archhumannets.net/images/pdf/tnp3.pdf" TargetMode="External"/><Relationship Id="rId3" Type="http://schemas.openxmlformats.org/officeDocument/2006/relationships/hyperlink" Target="http://www.archhumannets.net/images/pdf/imagesofeurope.pdf" TargetMode="External"/><Relationship Id="rId7" Type="http://schemas.openxmlformats.org/officeDocument/2006/relationships/hyperlink" Target="http://www.archhumannets.net/images/pdf/cice.pdf" TargetMode="External"/><Relationship Id="rId12" Type="http://schemas.openxmlformats.org/officeDocument/2006/relationships/hyperlink" Target="http://www.archhumannets.net/images/pdf/herodot.pdf" TargetMode="External"/><Relationship Id="rId17" Type="http://schemas.openxmlformats.org/officeDocument/2006/relationships/hyperlink" Target="http://www.archhumannets.net/images/pdf/polifonia.pdf" TargetMode="External"/><Relationship Id="rId2" Type="http://schemas.openxmlformats.org/officeDocument/2006/relationships/hyperlink" Target="http://www.archhumannets.net/images/pdf/archipelago.pdf" TargetMode="External"/><Relationship Id="rId16" Type="http://schemas.openxmlformats.org/officeDocument/2006/relationships/hyperlink" Target="http://www.archhumannets.net/images/pdf/nettle.pdf" TargetMode="Externa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archhumannets.net/images/pdf/ccn.pdf" TargetMode="External"/><Relationship Id="rId11" Type="http://schemas.openxmlformats.org/officeDocument/2006/relationships/hyperlink" Target="http://www.archhumannets.net/images/pdf/eusw.pdf" TargetMode="External"/><Relationship Id="rId5" Type="http://schemas.openxmlformats.org/officeDocument/2006/relationships/hyperlink" Target="http://www.archhumannets.net/images/pdf/athena.pdf" TargetMode="External"/><Relationship Id="rId15" Type="http://schemas.openxmlformats.org/officeDocument/2006/relationships/hyperlink" Target="http://www.archhumannets.net/images/pdf/lefis.pdf" TargetMode="External"/><Relationship Id="rId10" Type="http://schemas.openxmlformats.org/officeDocument/2006/relationships/hyperlink" Target="http://www.archhumannets.net/images/pdf/enothe.pdf" TargetMode="External"/><Relationship Id="rId19" Type="http://schemas.openxmlformats.org/officeDocument/2006/relationships/hyperlink" Target="http://www.archhumannets.net/images/pdf/tres.pdf" TargetMode="External"/><Relationship Id="rId4" Type="http://schemas.openxmlformats.org/officeDocument/2006/relationships/hyperlink" Target="http://www.archhumannets.net/images/pdf/acume.pdf" TargetMode="External"/><Relationship Id="rId9" Type="http://schemas.openxmlformats.org/officeDocument/2006/relationships/hyperlink" Target="http://www.archhumannets.net/images/pdf/enhsa.pdf" TargetMode="External"/><Relationship Id="rId14" Type="http://schemas.openxmlformats.org/officeDocument/2006/relationships/hyperlink" Target="http://www.archhumannets.net/images/pdf/interartes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lingue.unibo.it/acume/sb02.htm" TargetMode="External"/><Relationship Id="rId7" Type="http://schemas.openxmlformats.org/officeDocument/2006/relationships/image" Target="../media/image22.png"/><Relationship Id="rId2" Type="http://schemas.openxmlformats.org/officeDocument/2006/relationships/hyperlink" Target="http://www2.lingue.unibo.it/acume/sb01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2.lingue.unibo.it/acume/sb05.htm" TargetMode="External"/><Relationship Id="rId5" Type="http://schemas.openxmlformats.org/officeDocument/2006/relationships/hyperlink" Target="http://www2.lingue.unibo.it/acume/sb04.htm" TargetMode="External"/><Relationship Id="rId4" Type="http://schemas.openxmlformats.org/officeDocument/2006/relationships/hyperlink" Target="http://www2.lingue.unibo.it/acume/sb03.htm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rchhumannets.net/images/pdf/clioh.pdf" TargetMode="External"/><Relationship Id="rId13" Type="http://schemas.openxmlformats.org/officeDocument/2006/relationships/hyperlink" Target="http://www.archhumannets.net/images/pdf/humanitariannet.pdf" TargetMode="External"/><Relationship Id="rId18" Type="http://schemas.openxmlformats.org/officeDocument/2006/relationships/hyperlink" Target="http://www.archhumannets.net/images/pdf/tnp3.pdf" TargetMode="External"/><Relationship Id="rId26" Type="http://schemas.openxmlformats.org/officeDocument/2006/relationships/image" Target="../media/image10.jpeg"/><Relationship Id="rId3" Type="http://schemas.openxmlformats.org/officeDocument/2006/relationships/hyperlink" Target="http://www.archhumannets.net/images/pdf/imagesofeurope.pdf" TargetMode="External"/><Relationship Id="rId21" Type="http://schemas.openxmlformats.org/officeDocument/2006/relationships/image" Target="../media/image5.jpeg"/><Relationship Id="rId7" Type="http://schemas.openxmlformats.org/officeDocument/2006/relationships/hyperlink" Target="http://www.archhumannets.net/images/pdf/cice.pdf" TargetMode="External"/><Relationship Id="rId12" Type="http://schemas.openxmlformats.org/officeDocument/2006/relationships/hyperlink" Target="http://www.archhumannets.net/images/pdf/herodot.pdf" TargetMode="External"/><Relationship Id="rId17" Type="http://schemas.openxmlformats.org/officeDocument/2006/relationships/hyperlink" Target="http://www.archhumannets.net/images/pdf/polifonia.pdf" TargetMode="External"/><Relationship Id="rId25" Type="http://schemas.openxmlformats.org/officeDocument/2006/relationships/image" Target="../media/image9.jpeg"/><Relationship Id="rId33" Type="http://schemas.openxmlformats.org/officeDocument/2006/relationships/image" Target="../media/image24.jpeg"/><Relationship Id="rId2" Type="http://schemas.openxmlformats.org/officeDocument/2006/relationships/hyperlink" Target="http://www.archhumannets.net/images/pdf/archipelago.pdf" TargetMode="External"/><Relationship Id="rId16" Type="http://schemas.openxmlformats.org/officeDocument/2006/relationships/hyperlink" Target="http://www.archhumannets.net/images/pdf/nettle.pdf" TargetMode="External"/><Relationship Id="rId20" Type="http://schemas.openxmlformats.org/officeDocument/2006/relationships/image" Target="../media/image4.jpeg"/><Relationship Id="rId29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rchhumannets.net/images/pdf/ccn.pdf" TargetMode="External"/><Relationship Id="rId11" Type="http://schemas.openxmlformats.org/officeDocument/2006/relationships/hyperlink" Target="http://www.archhumannets.net/images/pdf/eusw.pdf" TargetMode="External"/><Relationship Id="rId24" Type="http://schemas.openxmlformats.org/officeDocument/2006/relationships/image" Target="../media/image8.jpeg"/><Relationship Id="rId32" Type="http://schemas.openxmlformats.org/officeDocument/2006/relationships/image" Target="../media/image22.png"/><Relationship Id="rId5" Type="http://schemas.openxmlformats.org/officeDocument/2006/relationships/hyperlink" Target="http://www.archhumannets.net/images/pdf/athena.pdf" TargetMode="External"/><Relationship Id="rId15" Type="http://schemas.openxmlformats.org/officeDocument/2006/relationships/hyperlink" Target="http://www.archhumannets.net/images/pdf/lefis.pdf" TargetMode="External"/><Relationship Id="rId23" Type="http://schemas.openxmlformats.org/officeDocument/2006/relationships/image" Target="../media/image7.jpeg"/><Relationship Id="rId28" Type="http://schemas.openxmlformats.org/officeDocument/2006/relationships/image" Target="../media/image12.jpeg"/><Relationship Id="rId10" Type="http://schemas.openxmlformats.org/officeDocument/2006/relationships/hyperlink" Target="http://www.archhumannets.net/images/pdf/enothe.pdf" TargetMode="External"/><Relationship Id="rId19" Type="http://schemas.openxmlformats.org/officeDocument/2006/relationships/hyperlink" Target="http://www.archhumannets.net/images/pdf/tres.pdf" TargetMode="External"/><Relationship Id="rId31" Type="http://schemas.openxmlformats.org/officeDocument/2006/relationships/image" Target="../media/image23.png"/><Relationship Id="rId4" Type="http://schemas.openxmlformats.org/officeDocument/2006/relationships/hyperlink" Target="http://www.archhumannets.net/images/pdf/acume.pdf" TargetMode="External"/><Relationship Id="rId9" Type="http://schemas.openxmlformats.org/officeDocument/2006/relationships/hyperlink" Target="http://www.archhumannets.net/images/pdf/enhsa.pdf" TargetMode="External"/><Relationship Id="rId14" Type="http://schemas.openxmlformats.org/officeDocument/2006/relationships/hyperlink" Target="http://www.archhumannets.net/images/pdf/interartes.pdf" TargetMode="External"/><Relationship Id="rId22" Type="http://schemas.openxmlformats.org/officeDocument/2006/relationships/image" Target="../media/image6.jpeg"/><Relationship Id="rId27" Type="http://schemas.openxmlformats.org/officeDocument/2006/relationships/image" Target="../media/image11.jpeg"/><Relationship Id="rId30" Type="http://schemas.openxmlformats.org/officeDocument/2006/relationships/image" Target="../media/image2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647825"/>
          </a:xfrm>
        </p:spPr>
        <p:txBody>
          <a:bodyPr/>
          <a:lstStyle/>
          <a:p>
            <a:r>
              <a:rPr lang="tr-TR" sz="4000"/>
              <a:t/>
            </a:r>
            <a:br>
              <a:rPr lang="tr-TR" sz="4000"/>
            </a:br>
            <a:r>
              <a:rPr lang="tr-TR" sz="4000"/>
              <a:t>                           Human Plus 2007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860800"/>
            <a:ext cx="8064500" cy="2736850"/>
          </a:xfrm>
        </p:spPr>
        <p:txBody>
          <a:bodyPr/>
          <a:lstStyle/>
          <a:p>
            <a:r>
              <a:rPr lang="tr-TR" b="1">
                <a:solidFill>
                  <a:srgbClr val="4E3668"/>
                </a:solidFill>
              </a:rPr>
              <a:t>‘Sosyal Bilimlerde Akademik Ağlardan oluşan Avrupa Takımadaları ’</a:t>
            </a:r>
            <a:endParaRPr lang="tr-TR">
              <a:solidFill>
                <a:srgbClr val="4E3668"/>
              </a:solidFill>
            </a:endParaRPr>
          </a:p>
          <a:p>
            <a:endParaRPr lang="tr-TR" sz="2000">
              <a:solidFill>
                <a:srgbClr val="4E3668"/>
              </a:solidFill>
            </a:endParaRPr>
          </a:p>
          <a:p>
            <a:r>
              <a:rPr lang="tr-TR" sz="2000">
                <a:solidFill>
                  <a:srgbClr val="4E3668"/>
                </a:solidFill>
              </a:rPr>
              <a:t>Elif Hatun Kılıçbeyli</a:t>
            </a:r>
          </a:p>
          <a:p>
            <a:r>
              <a:rPr lang="tr-TR" sz="2000">
                <a:solidFill>
                  <a:srgbClr val="4E3668"/>
                </a:solidFill>
              </a:rPr>
              <a:t>Çukurova Universitesi </a:t>
            </a:r>
          </a:p>
          <a:p>
            <a:r>
              <a:rPr lang="tr-TR" sz="2000">
                <a:solidFill>
                  <a:srgbClr val="4E3668"/>
                </a:solidFill>
              </a:rPr>
              <a:t>ECTS/DS Kurum Koordinatörü</a:t>
            </a:r>
          </a:p>
          <a:p>
            <a:r>
              <a:rPr lang="tr-TR"/>
              <a:t> </a:t>
            </a:r>
            <a:endParaRPr lang="tr-TR">
              <a:hlinkClick r:id="rId2"/>
            </a:endParaRPr>
          </a:p>
          <a:p>
            <a:r>
              <a:rPr lang="tr-TR">
                <a:hlinkClick r:id="rId2"/>
              </a:rPr>
              <a:t> </a:t>
            </a:r>
            <a:r>
              <a:rPr lang="tr-TR">
                <a:hlinkClick r:id="rId3"/>
              </a:rPr>
              <a:t> </a:t>
            </a:r>
            <a:r>
              <a:rPr lang="tr-TR"/>
              <a:t> </a:t>
            </a:r>
            <a:r>
              <a:rPr lang="tr-TR">
                <a:hlinkClick r:id="rId4"/>
              </a:rPr>
              <a:t> </a:t>
            </a:r>
            <a:r>
              <a:rPr lang="tr-TR">
                <a:hlinkClick r:id="rId5"/>
              </a:rPr>
              <a:t> </a:t>
            </a:r>
            <a:r>
              <a:rPr lang="tr-TR">
                <a:hlinkClick r:id="rId6"/>
              </a:rPr>
              <a:t> </a:t>
            </a:r>
            <a:r>
              <a:rPr lang="tr-TR">
                <a:hlinkClick r:id="rId7"/>
              </a:rPr>
              <a:t> </a:t>
            </a:r>
            <a:r>
              <a:rPr lang="tr-TR">
                <a:hlinkClick r:id="rId8"/>
              </a:rPr>
              <a:t> </a:t>
            </a:r>
            <a:r>
              <a:rPr lang="tr-TR">
                <a:hlinkClick r:id="rId9"/>
              </a:rPr>
              <a:t> </a:t>
            </a:r>
            <a:r>
              <a:rPr lang="tr-TR">
                <a:hlinkClick r:id="rId10"/>
              </a:rPr>
              <a:t> </a:t>
            </a:r>
            <a:r>
              <a:rPr lang="tr-TR">
                <a:hlinkClick r:id="rId11"/>
              </a:rPr>
              <a:t> </a:t>
            </a:r>
            <a:r>
              <a:rPr lang="tr-TR">
                <a:hlinkClick r:id="rId12"/>
              </a:rPr>
              <a:t> </a:t>
            </a:r>
            <a:r>
              <a:rPr lang="tr-TR">
                <a:hlinkClick r:id="rId13"/>
              </a:rPr>
              <a:t> </a:t>
            </a:r>
            <a:r>
              <a:rPr lang="tr-TR">
                <a:hlinkClick r:id="rId14"/>
              </a:rPr>
              <a:t> </a:t>
            </a:r>
            <a:r>
              <a:rPr lang="tr-TR">
                <a:hlinkClick r:id="rId15"/>
              </a:rPr>
              <a:t> </a:t>
            </a:r>
            <a:r>
              <a:rPr lang="tr-TR">
                <a:hlinkClick r:id="rId16"/>
              </a:rPr>
              <a:t> </a:t>
            </a:r>
            <a:r>
              <a:rPr lang="tr-TR">
                <a:hlinkClick r:id="rId17"/>
              </a:rPr>
              <a:t> </a:t>
            </a:r>
            <a:r>
              <a:rPr lang="tr-TR">
                <a:hlinkClick r:id="rId18"/>
              </a:rPr>
              <a:t> </a:t>
            </a:r>
            <a:r>
              <a:rPr lang="tr-TR">
                <a:hlinkClick r:id="rId19"/>
              </a:rPr>
              <a:t> </a:t>
            </a:r>
            <a:r>
              <a:rPr lang="tr-TR"/>
              <a:t> </a:t>
            </a:r>
          </a:p>
        </p:txBody>
      </p:sp>
      <p:pic>
        <p:nvPicPr>
          <p:cNvPr id="38916" name="Picture 4" descr="HUMANPLUS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3924300" y="0"/>
            <a:ext cx="5219700" cy="2965450"/>
          </a:xfrm>
          <a:prstGeom prst="rect">
            <a:avLst/>
          </a:prstGeom>
          <a:noFill/>
        </p:spPr>
      </p:pic>
      <p:pic>
        <p:nvPicPr>
          <p:cNvPr id="38918" name="Picture 6" descr="archi-S2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611188" y="2133600"/>
            <a:ext cx="3240087" cy="15128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elifhatunkilicbeyli.06/2007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42925"/>
            <a:ext cx="7772400" cy="1590675"/>
          </a:xfrm>
        </p:spPr>
        <p:txBody>
          <a:bodyPr/>
          <a:lstStyle/>
          <a:p>
            <a:r>
              <a:rPr lang="tr-TR"/>
              <a:t>CLIOHNET</a:t>
            </a:r>
            <a:br>
              <a:rPr lang="tr-TR"/>
            </a:br>
            <a:r>
              <a:rPr lang="tr-TR"/>
              <a:t>www.clioh.net</a:t>
            </a:r>
          </a:p>
        </p:txBody>
      </p:sp>
      <p:pic>
        <p:nvPicPr>
          <p:cNvPr id="45060" name="Picture 4" descr="turkish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2552700"/>
            <a:ext cx="8424863" cy="8610600"/>
          </a:xfrm>
          <a:prstGeom prst="rect">
            <a:avLst/>
          </a:prstGeom>
          <a:noFill/>
        </p:spPr>
      </p:pic>
      <p:pic>
        <p:nvPicPr>
          <p:cNvPr id="45061" name="Picture 5" descr="cherubino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188913"/>
            <a:ext cx="1728787" cy="1685925"/>
          </a:xfrm>
          <a:prstGeom prst="rect">
            <a:avLst/>
          </a:prstGeom>
          <a:noFill/>
        </p:spPr>
      </p:pic>
      <p:pic>
        <p:nvPicPr>
          <p:cNvPr id="45062" name="Picture 6" descr="europa6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37425" y="692150"/>
            <a:ext cx="1806575" cy="1711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elifhatunkilicbeyli.06/2007</a:t>
            </a: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2925"/>
            <a:ext cx="8062912" cy="1143000"/>
          </a:xfrm>
        </p:spPr>
        <p:txBody>
          <a:bodyPr/>
          <a:lstStyle/>
          <a:p>
            <a:pPr algn="l"/>
            <a:r>
              <a:rPr lang="tr-TR" sz="4000"/>
              <a:t>          CLIOHnet</a:t>
            </a:r>
            <a:br>
              <a:rPr lang="tr-TR" sz="4000"/>
            </a:br>
            <a:r>
              <a:rPr lang="tr-TR" sz="2800"/>
              <a:t>Türkiye Ulusal Toplantısı.03.2007</a:t>
            </a:r>
          </a:p>
        </p:txBody>
      </p:sp>
      <p:pic>
        <p:nvPicPr>
          <p:cNvPr id="66564" name="Picture 4" descr="cliohne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0063" y="188913"/>
            <a:ext cx="2916237" cy="1871662"/>
          </a:xfrm>
          <a:prstGeom prst="rect">
            <a:avLst/>
          </a:prstGeom>
          <a:solidFill>
            <a:schemeClr val="bg2">
              <a:alpha val="11000"/>
            </a:schemeClr>
          </a:solidFill>
          <a:ln w="9525">
            <a:noFill/>
            <a:miter lim="800000"/>
            <a:headEnd/>
            <a:tailEnd/>
          </a:ln>
        </p:spPr>
      </p:pic>
      <p:pic>
        <p:nvPicPr>
          <p:cNvPr id="66565" name="Picture 5" descr="ermeniş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2090738"/>
            <a:ext cx="7596187" cy="47672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elifhatunkilicbeyli.06/2007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81213"/>
            <a:ext cx="8893175" cy="45164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u="sng">
                <a:solidFill>
                  <a:schemeClr val="tx2"/>
                </a:solidFill>
              </a:rPr>
              <a:t>Avrupa Mimarlık Yüksek Okulları Akademik Ağı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/>
          </a:p>
          <a:p>
            <a:pPr>
              <a:lnSpc>
                <a:spcPct val="90000"/>
              </a:lnSpc>
              <a:buFontTx/>
              <a:buNone/>
            </a:pPr>
            <a:r>
              <a:rPr lang="tr-TR"/>
              <a:t>   ÇALIŞMA ALANLARI ve ORTAKLARI</a:t>
            </a:r>
          </a:p>
          <a:p>
            <a:pPr>
              <a:lnSpc>
                <a:spcPct val="90000"/>
              </a:lnSpc>
            </a:pPr>
            <a:r>
              <a:rPr lang="tr-TR"/>
              <a:t>İnşaat</a:t>
            </a:r>
          </a:p>
          <a:p>
            <a:pPr>
              <a:lnSpc>
                <a:spcPct val="90000"/>
              </a:lnSpc>
            </a:pPr>
            <a:r>
              <a:rPr lang="tr-TR"/>
              <a:t>Mimari Tasarım</a:t>
            </a:r>
          </a:p>
          <a:p>
            <a:pPr>
              <a:lnSpc>
                <a:spcPct val="90000"/>
              </a:lnSpc>
            </a:pPr>
            <a:r>
              <a:rPr lang="tr-TR"/>
              <a:t>Kentsel Tasarım</a:t>
            </a:r>
          </a:p>
          <a:p>
            <a:pPr>
              <a:lnSpc>
                <a:spcPct val="90000"/>
              </a:lnSpc>
            </a:pPr>
            <a:r>
              <a:rPr lang="tr-TR"/>
              <a:t>Uygarlık ve Kent Tarihi </a:t>
            </a:r>
          </a:p>
          <a:p>
            <a:pPr>
              <a:lnSpc>
                <a:spcPct val="90000"/>
              </a:lnSpc>
            </a:pPr>
            <a:r>
              <a:rPr lang="tr-TR"/>
              <a:t>Teorik yaklaşımlar</a:t>
            </a:r>
          </a:p>
        </p:txBody>
      </p:sp>
      <p:pic>
        <p:nvPicPr>
          <p:cNvPr id="47108" name="Picture 4" descr="enh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613" y="836613"/>
            <a:ext cx="3887787" cy="8747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elifhatunkilicbeyli.06/2007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KONULARI</a:t>
            </a:r>
          </a:p>
          <a:p>
            <a:r>
              <a:rPr lang="tr-TR"/>
              <a:t>Sağlıkta Eğitim</a:t>
            </a:r>
          </a:p>
          <a:p>
            <a:r>
              <a:rPr lang="tr-TR"/>
              <a:t>Meslekler ve Çalışma Alanları</a:t>
            </a:r>
          </a:p>
          <a:p>
            <a:r>
              <a:rPr lang="tr-TR"/>
              <a:t>Yaşlılık ve Mesleki zorluklar konularında politikalar ve yeni eğitim  araçları geliştirmek.</a:t>
            </a:r>
          </a:p>
          <a:p>
            <a:endParaRPr lang="tr-TR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title"/>
          </p:nvPr>
        </p:nvSpPr>
        <p:spPr>
          <a:xfrm>
            <a:off x="395288" y="542925"/>
            <a:ext cx="8424862" cy="1517650"/>
          </a:xfrm>
        </p:spPr>
        <p:txBody>
          <a:bodyPr/>
          <a:lstStyle/>
          <a:p>
            <a:r>
              <a:rPr lang="tr-TR"/>
              <a:t>ENOTHE- Yüksek Öğrenimde İş Sağlığı ve Tedavisi  Akademik Ağı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elifhatunkilicbeyli.06/2007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EuReSIS.net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tr-TR"/>
          </a:p>
          <a:p>
            <a:pPr>
              <a:buFontTx/>
              <a:buNone/>
            </a:pPr>
            <a:endParaRPr lang="tr-TR"/>
          </a:p>
          <a:p>
            <a:pPr>
              <a:buFontTx/>
              <a:buNone/>
            </a:pPr>
            <a:endParaRPr lang="tr-TR"/>
          </a:p>
        </p:txBody>
      </p:sp>
      <p:pic>
        <p:nvPicPr>
          <p:cNvPr id="58372" name="Picture 4" descr="EuresisLogo-M0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2349500"/>
            <a:ext cx="6651625" cy="1303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elifhatunkilicbeyli.06/2007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EuReSIS.net</a:t>
            </a:r>
          </a:p>
        </p:txBody>
      </p:sp>
      <p:pic>
        <p:nvPicPr>
          <p:cNvPr id="59397" name="Picture 5" descr="map-S6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813" y="1555750"/>
            <a:ext cx="6119812" cy="49958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elifhatunkilicbeyli.06/2007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/>
              <a:t>EUSW – </a:t>
            </a:r>
            <a:br>
              <a:rPr lang="tr-TR" sz="4000"/>
            </a:br>
            <a:r>
              <a:rPr lang="tr-TR" sz="4000"/>
              <a:t>Sosyal Çalışma Avrupa Platformu</a:t>
            </a:r>
          </a:p>
        </p:txBody>
      </p:sp>
      <p:pic>
        <p:nvPicPr>
          <p:cNvPr id="44036" name="Picture 4" descr="EUS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2205038"/>
            <a:ext cx="7620000" cy="2390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elifhatunkilicbeyli.06/2007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/>
              <a:t>       Herodot 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Yüksek öğrenimde Coğrafya eğitimi, Seminer, Atölye çalışmaları, Konferanslar</a:t>
            </a:r>
          </a:p>
          <a:p>
            <a:endParaRPr lang="tr-TR"/>
          </a:p>
          <a:p>
            <a:r>
              <a:rPr lang="tr-TR"/>
              <a:t>Uzaktan Algılama Sistemi,</a:t>
            </a:r>
          </a:p>
          <a:p>
            <a:r>
              <a:rPr lang="tr-TR"/>
              <a:t>Coğrafi Bilgi Sistemi çalışmaları</a:t>
            </a:r>
          </a:p>
        </p:txBody>
      </p:sp>
      <p:pic>
        <p:nvPicPr>
          <p:cNvPr id="48133" name="Picture 5" descr="herodotlogo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7538" y="620713"/>
            <a:ext cx="3816350" cy="1171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elifhatunkilicbeyli.06/2007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Humanitarian</a:t>
            </a:r>
            <a:r>
              <a:rPr lang="tr-TR" b="1"/>
              <a:t>Net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u="sng"/>
              <a:t>Tematik Altçalışma Grupları</a:t>
            </a:r>
          </a:p>
          <a:p>
            <a:r>
              <a:rPr lang="tr-TR"/>
              <a:t>İnsan Hakları</a:t>
            </a:r>
          </a:p>
          <a:p>
            <a:r>
              <a:rPr lang="tr-TR"/>
              <a:t>İnsani Eylem</a:t>
            </a:r>
          </a:p>
          <a:p>
            <a:r>
              <a:rPr lang="tr-TR"/>
              <a:t>Barış ve Çatışma</a:t>
            </a:r>
          </a:p>
          <a:p>
            <a:r>
              <a:rPr lang="tr-TR"/>
              <a:t>Refah ve Kalkınma</a:t>
            </a:r>
          </a:p>
          <a:p>
            <a:r>
              <a:rPr lang="tr-TR"/>
              <a:t>Avrupa Kimliği ve Uluslararası İlişkiler</a:t>
            </a:r>
            <a:endParaRPr lang="tr-TR">
              <a:hlinkClick r:id="rId2"/>
            </a:endParaRPr>
          </a:p>
        </p:txBody>
      </p:sp>
      <p:pic>
        <p:nvPicPr>
          <p:cNvPr id="49156" name="Picture 4" descr="Humanita_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64050" y="3068638"/>
            <a:ext cx="4679950" cy="11826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elifhatunkilicbeyli.06/2007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/>
              <a:t/>
            </a:r>
            <a:br>
              <a:rPr lang="tr-TR" sz="4000"/>
            </a:br>
            <a:r>
              <a:rPr lang="tr-TR" sz="4000"/>
              <a:t/>
            </a:r>
            <a:br>
              <a:rPr lang="tr-TR" sz="4000"/>
            </a:br>
            <a:r>
              <a:rPr lang="tr-TR" sz="4000"/>
              <a:t>INTERartes</a:t>
            </a:r>
            <a:br>
              <a:rPr lang="tr-TR" sz="4000"/>
            </a:br>
            <a:r>
              <a:rPr lang="tr-TR" sz="4000"/>
              <a:t/>
            </a:r>
            <a:br>
              <a:rPr lang="tr-TR" sz="4000"/>
            </a:br>
            <a:r>
              <a:rPr lang="tr-TR" sz="4000" b="1"/>
              <a:t>inter}artes}</a:t>
            </a:r>
            <a:endParaRPr lang="tr-TR" sz="400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5150" y="2743200"/>
            <a:ext cx="6477000" cy="4114800"/>
          </a:xfrm>
        </p:spPr>
        <p:txBody>
          <a:bodyPr/>
          <a:lstStyle/>
          <a:p>
            <a:r>
              <a:rPr lang="tr-TR"/>
              <a:t>Higher Arts Education in Europe</a:t>
            </a:r>
          </a:p>
        </p:txBody>
      </p:sp>
      <p:pic>
        <p:nvPicPr>
          <p:cNvPr id="50180" name="Picture 4" descr="mini_logo(1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5375" y="4076700"/>
            <a:ext cx="1728788" cy="1416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elifhatunkilicbeyli.06/2007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Ortak Akademik Çalışma Ağları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772400" y="6021388"/>
            <a:ext cx="7772400" cy="4114800"/>
          </a:xfrm>
        </p:spPr>
        <p:txBody>
          <a:bodyPr/>
          <a:lstStyle/>
          <a:p>
            <a:endParaRPr lang="tr-TR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474663" y="-11583988"/>
            <a:ext cx="81946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pl-PL" sz="1100" b="1">
                <a:solidFill>
                  <a:srgbClr val="333333"/>
                </a:solidFill>
              </a:rPr>
              <a:t>Exhibit "Images of Europe" and the Humanistic Thematic Network</a:t>
            </a:r>
            <a:endParaRPr lang="pl-PL" sz="900"/>
          </a:p>
          <a:p>
            <a:pPr eaLnBrk="0" hangingPunct="0"/>
            <a:r>
              <a:rPr lang="pl-PL" sz="2400"/>
              <a:t>The Royal Flemish Academy of Sciences and Arts, </a:t>
            </a:r>
            <a:r>
              <a:rPr lang="pl-PL" sz="2400" i="1"/>
              <a:t>1-2 june 2007</a:t>
            </a:r>
            <a:endParaRPr lang="pl-PL" sz="2400"/>
          </a:p>
          <a:p>
            <a:pPr eaLnBrk="0" hangingPunct="0"/>
            <a:r>
              <a:rPr lang="pl-PL" sz="2400"/>
              <a:t> </a:t>
            </a:r>
          </a:p>
        </p:txBody>
      </p:sp>
      <p:graphicFrame>
        <p:nvGraphicFramePr>
          <p:cNvPr id="41039" name="Group 79"/>
          <p:cNvGraphicFramePr>
            <a:graphicFrameLocks noGrp="1"/>
          </p:cNvGraphicFramePr>
          <p:nvPr/>
        </p:nvGraphicFramePr>
        <p:xfrm>
          <a:off x="474663" y="-10593388"/>
          <a:ext cx="1422400" cy="29035376"/>
        </p:xfrm>
        <a:graphic>
          <a:graphicData uri="http://schemas.openxmlformats.org/drawingml/2006/table">
            <a:tbl>
              <a:tblPr/>
              <a:tblGrid>
                <a:gridCol w="20955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422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  <a:hlinkClick r:id="rId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hlinkClick r:id="rId2"/>
                        </a:rPr>
                        <a:t>  </a:t>
                      </a:r>
                      <a:r>
                        <a:rPr kumimoji="0" lang="pl-PL" sz="1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           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hlinkClick r:id="rId3"/>
                        </a:rPr>
                        <a:t>  </a:t>
                      </a:r>
                      <a:r>
                        <a:rPr kumimoji="0" lang="pl-PL" sz="1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           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pl-P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22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hlinkClick r:id="rId4"/>
                        </a:rPr>
                        <a:t>  </a:t>
                      </a:r>
                      <a:r>
                        <a:rPr kumimoji="0" lang="pl-PL" sz="1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           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hlinkClick r:id="rId5"/>
                        </a:rPr>
                        <a:t>  </a:t>
                      </a:r>
                      <a:r>
                        <a:rPr kumimoji="0" lang="pl-PL" sz="1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           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hlinkClick r:id="rId6"/>
                        </a:rPr>
                        <a:t>  </a:t>
                      </a:r>
                      <a:r>
                        <a:rPr kumimoji="0" lang="pl-PL" sz="1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           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hlinkClick r:id="rId7"/>
                        </a:rPr>
                        <a:t>  </a:t>
                      </a:r>
                      <a:r>
                        <a:rPr kumimoji="0" lang="pl-PL" sz="1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           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hlinkClick r:id="rId8"/>
                        </a:rPr>
                        <a:t>  </a:t>
                      </a:r>
                      <a:r>
                        <a:rPr kumimoji="0" lang="pl-PL" sz="1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           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hlinkClick r:id="rId9"/>
                        </a:rPr>
                        <a:t>  </a:t>
                      </a:r>
                      <a:r>
                        <a:rPr kumimoji="0" lang="pl-PL" sz="1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           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hlinkClick r:id="rId10"/>
                        </a:rPr>
                        <a:t>  </a:t>
                      </a:r>
                      <a:r>
                        <a:rPr kumimoji="0" lang="pl-PL" sz="1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           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2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hlinkClick r:id="rId11"/>
                        </a:rPr>
                        <a:t>  </a:t>
                      </a:r>
                      <a:r>
                        <a:rPr kumimoji="0" lang="pl-PL" sz="1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           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hlinkClick r:id="rId12"/>
                        </a:rPr>
                        <a:t>  </a:t>
                      </a:r>
                      <a:r>
                        <a:rPr kumimoji="0" lang="pl-PL" sz="1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           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hlinkClick r:id="rId13"/>
                        </a:rPr>
                        <a:t>  </a:t>
                      </a:r>
                      <a:r>
                        <a:rPr kumimoji="0" lang="pl-PL" sz="1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           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hlinkClick r:id="rId14"/>
                        </a:rPr>
                        <a:t>  </a:t>
                      </a:r>
                      <a:r>
                        <a:rPr kumimoji="0" lang="pl-PL" sz="1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           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hlinkClick r:id="rId15"/>
                        </a:rPr>
                        <a:t>  </a:t>
                      </a:r>
                      <a:r>
                        <a:rPr kumimoji="0" lang="pl-PL" sz="1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           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hlinkClick r:id="rId16"/>
                        </a:rPr>
                        <a:t>  </a:t>
                      </a:r>
                      <a:r>
                        <a:rPr kumimoji="0" lang="pl-PL" sz="1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           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hlinkClick r:id="rId17"/>
                        </a:rPr>
                        <a:t>  </a:t>
                      </a:r>
                      <a:r>
                        <a:rPr kumimoji="0" lang="pl-PL" sz="1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           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2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hlinkClick r:id="rId18"/>
                        </a:rPr>
                        <a:t>  </a:t>
                      </a:r>
                      <a:r>
                        <a:rPr kumimoji="0" lang="pl-PL" sz="1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           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hlinkClick r:id="rId19"/>
                        </a:rPr>
                        <a:t>  </a:t>
                      </a:r>
                      <a:r>
                        <a:rPr kumimoji="0" lang="pl-PL" sz="1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           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pl-P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66" name="Picture 6" descr="archipelago">
            <a:hlinkClick r:id="rId2"/>
          </p:cNvPr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566738" y="-9817100"/>
            <a:ext cx="1143000" cy="2057400"/>
          </a:xfrm>
          <a:prstGeom prst="rect">
            <a:avLst/>
          </a:prstGeom>
          <a:noFill/>
        </p:spPr>
      </p:pic>
      <p:pic>
        <p:nvPicPr>
          <p:cNvPr id="40968" name="Picture 8" descr="imagesofeurope">
            <a:hlinkClick r:id="rId3"/>
          </p:cNvPr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769938" y="-10001250"/>
            <a:ext cx="1143000" cy="2057400"/>
          </a:xfrm>
          <a:prstGeom prst="rect">
            <a:avLst/>
          </a:prstGeom>
          <a:noFill/>
        </p:spPr>
      </p:pic>
      <p:pic>
        <p:nvPicPr>
          <p:cNvPr id="40971" name="Picture 11" descr="acume">
            <a:hlinkClick r:id="rId4"/>
          </p:cNvPr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566738" y="-2649538"/>
            <a:ext cx="1143000" cy="2057400"/>
          </a:xfrm>
          <a:prstGeom prst="rect">
            <a:avLst/>
          </a:prstGeom>
          <a:noFill/>
        </p:spPr>
      </p:pic>
      <p:pic>
        <p:nvPicPr>
          <p:cNvPr id="40973" name="Picture 13" descr="athena">
            <a:hlinkClick r:id="rId5"/>
          </p:cNvPr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769938" y="-2649538"/>
            <a:ext cx="1143000" cy="2057400"/>
          </a:xfrm>
          <a:prstGeom prst="rect">
            <a:avLst/>
          </a:prstGeom>
          <a:noFill/>
        </p:spPr>
      </p:pic>
      <p:pic>
        <p:nvPicPr>
          <p:cNvPr id="40975" name="Picture 15" descr="ccn">
            <a:hlinkClick r:id="rId6"/>
          </p:cNvPr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973138" y="-2649538"/>
            <a:ext cx="1143000" cy="2057400"/>
          </a:xfrm>
          <a:prstGeom prst="rect">
            <a:avLst/>
          </a:prstGeom>
          <a:noFill/>
        </p:spPr>
      </p:pic>
      <p:pic>
        <p:nvPicPr>
          <p:cNvPr id="40977" name="Picture 17" descr="cice">
            <a:hlinkClick r:id="rId7"/>
          </p:cNvPr>
          <p:cNvPicPr>
            <a:picLocks noChangeAspect="1" noChangeArrowheads="1"/>
          </p:cNvPicPr>
          <p:nvPr/>
        </p:nvPicPr>
        <p:blipFill>
          <a:blip r:embed="rId25"/>
          <a:srcRect/>
          <a:stretch>
            <a:fillRect/>
          </a:stretch>
        </p:blipFill>
        <p:spPr bwMode="auto">
          <a:xfrm>
            <a:off x="1176338" y="-2649538"/>
            <a:ext cx="1143000" cy="2057400"/>
          </a:xfrm>
          <a:prstGeom prst="rect">
            <a:avLst/>
          </a:prstGeom>
          <a:noFill/>
        </p:spPr>
      </p:pic>
      <p:pic>
        <p:nvPicPr>
          <p:cNvPr id="40979" name="Picture 19" descr="clioh">
            <a:hlinkClick r:id="rId8"/>
          </p:cNvPr>
          <p:cNvPicPr>
            <a:picLocks noChangeAspect="1" noChangeArrowheads="1"/>
          </p:cNvPicPr>
          <p:nvPr/>
        </p:nvPicPr>
        <p:blipFill>
          <a:blip r:embed="rId26"/>
          <a:srcRect/>
          <a:stretch>
            <a:fillRect/>
          </a:stretch>
        </p:blipFill>
        <p:spPr bwMode="auto">
          <a:xfrm>
            <a:off x="1379538" y="-2649538"/>
            <a:ext cx="1143000" cy="2057400"/>
          </a:xfrm>
          <a:prstGeom prst="rect">
            <a:avLst/>
          </a:prstGeom>
          <a:noFill/>
        </p:spPr>
      </p:pic>
      <p:pic>
        <p:nvPicPr>
          <p:cNvPr id="40981" name="Picture 21" descr="enhsa">
            <a:hlinkClick r:id="rId9"/>
          </p:cNvPr>
          <p:cNvPicPr>
            <a:picLocks noChangeAspect="1" noChangeArrowheads="1"/>
          </p:cNvPicPr>
          <p:nvPr/>
        </p:nvPicPr>
        <p:blipFill>
          <a:blip r:embed="rId27"/>
          <a:srcRect/>
          <a:stretch>
            <a:fillRect/>
          </a:stretch>
        </p:blipFill>
        <p:spPr bwMode="auto">
          <a:xfrm>
            <a:off x="1582738" y="-2649538"/>
            <a:ext cx="1143000" cy="2057400"/>
          </a:xfrm>
          <a:prstGeom prst="rect">
            <a:avLst/>
          </a:prstGeom>
          <a:noFill/>
        </p:spPr>
      </p:pic>
      <p:pic>
        <p:nvPicPr>
          <p:cNvPr id="40983" name="Picture 23" descr="enothe">
            <a:hlinkClick r:id="rId10"/>
          </p:cNvPr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1785938" y="-2649538"/>
            <a:ext cx="1143000" cy="2057400"/>
          </a:xfrm>
          <a:prstGeom prst="rect">
            <a:avLst/>
          </a:prstGeom>
          <a:noFill/>
        </p:spPr>
      </p:pic>
      <p:pic>
        <p:nvPicPr>
          <p:cNvPr id="40985" name="Picture 25" descr="eusw">
            <a:hlinkClick r:id="rId11"/>
          </p:cNvPr>
          <p:cNvPicPr>
            <a:picLocks noChangeAspect="1" noChangeArrowheads="1"/>
          </p:cNvPicPr>
          <p:nvPr/>
        </p:nvPicPr>
        <p:blipFill>
          <a:blip r:embed="rId29"/>
          <a:srcRect/>
          <a:stretch>
            <a:fillRect/>
          </a:stretch>
        </p:blipFill>
        <p:spPr bwMode="auto">
          <a:xfrm>
            <a:off x="5651500" y="4149725"/>
            <a:ext cx="1071563" cy="2303463"/>
          </a:xfrm>
          <a:prstGeom prst="rect">
            <a:avLst/>
          </a:prstGeom>
          <a:noFill/>
        </p:spPr>
      </p:pic>
      <p:pic>
        <p:nvPicPr>
          <p:cNvPr id="40987" name="Picture 27" descr="herodot">
            <a:hlinkClick r:id="rId12"/>
          </p:cNvPr>
          <p:cNvPicPr>
            <a:picLocks noChangeAspect="1" noChangeArrowheads="1"/>
          </p:cNvPicPr>
          <p:nvPr/>
        </p:nvPicPr>
        <p:blipFill>
          <a:blip r:embed="rId30"/>
          <a:srcRect/>
          <a:stretch>
            <a:fillRect/>
          </a:stretch>
        </p:blipFill>
        <p:spPr bwMode="auto">
          <a:xfrm>
            <a:off x="4500563" y="1989138"/>
            <a:ext cx="1143000" cy="2128837"/>
          </a:xfrm>
          <a:prstGeom prst="rect">
            <a:avLst/>
          </a:prstGeom>
          <a:noFill/>
        </p:spPr>
      </p:pic>
      <p:pic>
        <p:nvPicPr>
          <p:cNvPr id="40989" name="Picture 29" descr="humanitariannet">
            <a:hlinkClick r:id="rId13"/>
          </p:cNvPr>
          <p:cNvPicPr>
            <a:picLocks noChangeAspect="1" noChangeArrowheads="1"/>
          </p:cNvPicPr>
          <p:nvPr/>
        </p:nvPicPr>
        <p:blipFill>
          <a:blip r:embed="rId31"/>
          <a:srcRect/>
          <a:stretch>
            <a:fillRect/>
          </a:stretch>
        </p:blipFill>
        <p:spPr bwMode="auto">
          <a:xfrm>
            <a:off x="6804025" y="1989138"/>
            <a:ext cx="1143000" cy="2128837"/>
          </a:xfrm>
          <a:prstGeom prst="rect">
            <a:avLst/>
          </a:prstGeom>
          <a:noFill/>
        </p:spPr>
      </p:pic>
      <p:pic>
        <p:nvPicPr>
          <p:cNvPr id="40991" name="Picture 31" descr="interartes">
            <a:hlinkClick r:id="rId14"/>
          </p:cNvPr>
          <p:cNvPicPr>
            <a:picLocks noChangeAspect="1" noChangeArrowheads="1"/>
          </p:cNvPicPr>
          <p:nvPr/>
        </p:nvPicPr>
        <p:blipFill>
          <a:blip r:embed="rId32"/>
          <a:srcRect/>
          <a:stretch>
            <a:fillRect/>
          </a:stretch>
        </p:blipFill>
        <p:spPr bwMode="auto">
          <a:xfrm>
            <a:off x="5651500" y="1989138"/>
            <a:ext cx="1143000" cy="2128837"/>
          </a:xfrm>
          <a:prstGeom prst="rect">
            <a:avLst/>
          </a:prstGeom>
          <a:noFill/>
        </p:spPr>
      </p:pic>
      <p:pic>
        <p:nvPicPr>
          <p:cNvPr id="40993" name="Picture 33" descr="lefis">
            <a:hlinkClick r:id="rId15"/>
          </p:cNvPr>
          <p:cNvPicPr>
            <a:picLocks noChangeAspect="1" noChangeArrowheads="1"/>
          </p:cNvPicPr>
          <p:nvPr/>
        </p:nvPicPr>
        <p:blipFill>
          <a:blip r:embed="rId33"/>
          <a:srcRect/>
          <a:stretch>
            <a:fillRect/>
          </a:stretch>
        </p:blipFill>
        <p:spPr bwMode="auto">
          <a:xfrm>
            <a:off x="6732588" y="4149725"/>
            <a:ext cx="1143000" cy="2159000"/>
          </a:xfrm>
          <a:prstGeom prst="rect">
            <a:avLst/>
          </a:prstGeom>
          <a:noFill/>
        </p:spPr>
      </p:pic>
      <p:pic>
        <p:nvPicPr>
          <p:cNvPr id="40995" name="Picture 35" descr="nettle">
            <a:hlinkClick r:id="rId16"/>
          </p:cNvPr>
          <p:cNvPicPr>
            <a:picLocks noChangeAspect="1" noChangeArrowheads="1"/>
          </p:cNvPicPr>
          <p:nvPr/>
        </p:nvPicPr>
        <p:blipFill>
          <a:blip r:embed="rId34"/>
          <a:srcRect/>
          <a:stretch>
            <a:fillRect/>
          </a:stretch>
        </p:blipFill>
        <p:spPr bwMode="auto">
          <a:xfrm>
            <a:off x="7885113" y="4149725"/>
            <a:ext cx="1258887" cy="2159000"/>
          </a:xfrm>
          <a:prstGeom prst="rect">
            <a:avLst/>
          </a:prstGeom>
          <a:noFill/>
        </p:spPr>
      </p:pic>
      <p:pic>
        <p:nvPicPr>
          <p:cNvPr id="40997" name="Picture 37" descr="polifonia">
            <a:hlinkClick r:id="rId17"/>
          </p:cNvPr>
          <p:cNvPicPr>
            <a:picLocks noChangeAspect="1" noChangeArrowheads="1"/>
          </p:cNvPicPr>
          <p:nvPr/>
        </p:nvPicPr>
        <p:blipFill>
          <a:blip r:embed="rId35"/>
          <a:srcRect/>
          <a:stretch>
            <a:fillRect/>
          </a:stretch>
        </p:blipFill>
        <p:spPr bwMode="auto">
          <a:xfrm>
            <a:off x="8001000" y="1989138"/>
            <a:ext cx="1143000" cy="2057400"/>
          </a:xfrm>
          <a:prstGeom prst="rect">
            <a:avLst/>
          </a:prstGeom>
          <a:noFill/>
        </p:spPr>
      </p:pic>
      <p:pic>
        <p:nvPicPr>
          <p:cNvPr id="40999" name="Picture 39" descr="tnp3">
            <a:hlinkClick r:id="rId18"/>
          </p:cNvPr>
          <p:cNvPicPr>
            <a:picLocks noChangeAspect="1" noChangeArrowheads="1"/>
          </p:cNvPicPr>
          <p:nvPr/>
        </p:nvPicPr>
        <p:blipFill>
          <a:blip r:embed="rId36"/>
          <a:srcRect/>
          <a:stretch>
            <a:fillRect/>
          </a:stretch>
        </p:blipFill>
        <p:spPr bwMode="auto">
          <a:xfrm>
            <a:off x="566738" y="11685588"/>
            <a:ext cx="1143000" cy="2057400"/>
          </a:xfrm>
          <a:prstGeom prst="rect">
            <a:avLst/>
          </a:prstGeom>
          <a:noFill/>
        </p:spPr>
      </p:pic>
      <p:pic>
        <p:nvPicPr>
          <p:cNvPr id="41001" name="Picture 41" descr="tres">
            <a:hlinkClick r:id="rId19"/>
          </p:cNvPr>
          <p:cNvPicPr>
            <a:picLocks noChangeAspect="1" noChangeArrowheads="1"/>
          </p:cNvPicPr>
          <p:nvPr/>
        </p:nvPicPr>
        <p:blipFill>
          <a:blip r:embed="rId37"/>
          <a:srcRect/>
          <a:stretch>
            <a:fillRect/>
          </a:stretch>
        </p:blipFill>
        <p:spPr bwMode="auto">
          <a:xfrm>
            <a:off x="769938" y="11685588"/>
            <a:ext cx="1143000" cy="2057400"/>
          </a:xfrm>
          <a:prstGeom prst="rect">
            <a:avLst/>
          </a:prstGeom>
          <a:noFill/>
        </p:spPr>
      </p:pic>
      <p:pic>
        <p:nvPicPr>
          <p:cNvPr id="41040" name="Picture 80" descr="acumep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611188" y="2060575"/>
            <a:ext cx="1270000" cy="2232025"/>
          </a:xfrm>
          <a:prstGeom prst="rect">
            <a:avLst/>
          </a:prstGeom>
          <a:noFill/>
        </p:spPr>
      </p:pic>
      <p:pic>
        <p:nvPicPr>
          <p:cNvPr id="41042" name="Picture 82" descr="athenap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1908175" y="1989138"/>
            <a:ext cx="1270000" cy="2232025"/>
          </a:xfrm>
          <a:prstGeom prst="rect">
            <a:avLst/>
          </a:prstGeom>
          <a:noFill/>
        </p:spPr>
      </p:pic>
      <p:pic>
        <p:nvPicPr>
          <p:cNvPr id="41043" name="Picture 83" descr="ccnp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3203575" y="1989138"/>
            <a:ext cx="1270000" cy="2160587"/>
          </a:xfrm>
          <a:prstGeom prst="rect">
            <a:avLst/>
          </a:prstGeom>
          <a:noFill/>
        </p:spPr>
      </p:pic>
      <p:pic>
        <p:nvPicPr>
          <p:cNvPr id="41044" name="Picture 84" descr="cicep"/>
          <p:cNvPicPr>
            <a:picLocks noChangeAspect="1" noChangeArrowheads="1"/>
          </p:cNvPicPr>
          <p:nvPr/>
        </p:nvPicPr>
        <p:blipFill>
          <a:blip r:embed="rId25"/>
          <a:srcRect/>
          <a:stretch>
            <a:fillRect/>
          </a:stretch>
        </p:blipFill>
        <p:spPr bwMode="auto">
          <a:xfrm>
            <a:off x="684213" y="4221163"/>
            <a:ext cx="1270000" cy="2286000"/>
          </a:xfrm>
          <a:prstGeom prst="rect">
            <a:avLst/>
          </a:prstGeom>
          <a:noFill/>
        </p:spPr>
      </p:pic>
      <p:pic>
        <p:nvPicPr>
          <p:cNvPr id="41045" name="Picture 85" descr="cliohp"/>
          <p:cNvPicPr>
            <a:picLocks noChangeAspect="1" noChangeArrowheads="1"/>
          </p:cNvPicPr>
          <p:nvPr/>
        </p:nvPicPr>
        <p:blipFill>
          <a:blip r:embed="rId26"/>
          <a:srcRect/>
          <a:stretch>
            <a:fillRect/>
          </a:stretch>
        </p:blipFill>
        <p:spPr bwMode="auto">
          <a:xfrm>
            <a:off x="1908175" y="4149725"/>
            <a:ext cx="1270000" cy="2376488"/>
          </a:xfrm>
          <a:prstGeom prst="rect">
            <a:avLst/>
          </a:prstGeom>
          <a:noFill/>
        </p:spPr>
      </p:pic>
      <p:pic>
        <p:nvPicPr>
          <p:cNvPr id="41046" name="Picture 86" descr="enhsap"/>
          <p:cNvPicPr>
            <a:picLocks noChangeAspect="1" noChangeArrowheads="1"/>
          </p:cNvPicPr>
          <p:nvPr/>
        </p:nvPicPr>
        <p:blipFill>
          <a:blip r:embed="rId27"/>
          <a:srcRect/>
          <a:stretch>
            <a:fillRect/>
          </a:stretch>
        </p:blipFill>
        <p:spPr bwMode="auto">
          <a:xfrm>
            <a:off x="3203575" y="4149725"/>
            <a:ext cx="1270000" cy="2376488"/>
          </a:xfrm>
          <a:prstGeom prst="rect">
            <a:avLst/>
          </a:prstGeom>
          <a:noFill/>
        </p:spPr>
      </p:pic>
      <p:pic>
        <p:nvPicPr>
          <p:cNvPr id="41047" name="Picture 87" descr="enothep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4427538" y="4149725"/>
            <a:ext cx="1223962" cy="2374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elifhatunkilicbeyli.06/2007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       LE:NOTRE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Peyzaj Mimarlığı Akademik Ağı</a:t>
            </a:r>
          </a:p>
        </p:txBody>
      </p:sp>
      <p:pic>
        <p:nvPicPr>
          <p:cNvPr id="51204" name="Picture 4" descr="lenotre_logo_shado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836613"/>
            <a:ext cx="2816225" cy="909637"/>
          </a:xfrm>
          <a:prstGeom prst="rect">
            <a:avLst/>
          </a:prstGeom>
          <a:noFill/>
        </p:spPr>
      </p:pic>
      <p:pic>
        <p:nvPicPr>
          <p:cNvPr id="51205" name="Picture 5" descr="lenotre_two_logo_shado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8888" y="3429000"/>
            <a:ext cx="6913562" cy="1019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elifhatunkilicbeyli.06/2007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NETTLE 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Eğitim kadrosunda eğitici davranışlar, beceriler geliştirmek için tertiary düzeyinde eğitim için oluşturulmuştur.</a:t>
            </a:r>
          </a:p>
          <a:p>
            <a:endParaRPr lang="tr-T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elifhatunkilicbeyli.06/2007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635375" y="542925"/>
            <a:ext cx="4822825" cy="1143000"/>
          </a:xfrm>
        </p:spPr>
        <p:txBody>
          <a:bodyPr/>
          <a:lstStyle/>
          <a:p>
            <a:r>
              <a:rPr lang="tr-TR"/>
              <a:t>PHOENIX nt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573463"/>
            <a:ext cx="7772400" cy="2622550"/>
          </a:xfrm>
        </p:spPr>
        <p:txBody>
          <a:bodyPr/>
          <a:lstStyle/>
          <a:p>
            <a:r>
              <a:rPr lang="tr-TR"/>
              <a:t>Sağlık ve Sosyal Refah Politikası Avrupa Akademik Çalışma Ağı</a:t>
            </a:r>
          </a:p>
        </p:txBody>
      </p:sp>
      <p:pic>
        <p:nvPicPr>
          <p:cNvPr id="62468" name="Picture 4" descr="ca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49275"/>
            <a:ext cx="4356100" cy="2674938"/>
          </a:xfrm>
          <a:prstGeom prst="rect">
            <a:avLst/>
          </a:prstGeom>
          <a:noFill/>
        </p:spPr>
      </p:pic>
      <p:pic>
        <p:nvPicPr>
          <p:cNvPr id="62469" name="Picture 5" descr="alf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0425" y="4724400"/>
            <a:ext cx="2057400" cy="835025"/>
          </a:xfrm>
          <a:prstGeom prst="rect">
            <a:avLst/>
          </a:prstGeom>
          <a:noFill/>
        </p:spPr>
      </p:pic>
      <p:pic>
        <p:nvPicPr>
          <p:cNvPr id="62470" name="Picture 6" descr="logoPHOENIXEM7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72225" y="2060575"/>
            <a:ext cx="2057400" cy="628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elifhatunkilicbeyli.06/2007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POLIFONIA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Müzik Akademik Ağı</a:t>
            </a:r>
          </a:p>
        </p:txBody>
      </p:sp>
      <p:pic>
        <p:nvPicPr>
          <p:cNvPr id="63492" name="Picture 4" descr="head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5875" y="2781300"/>
            <a:ext cx="4365625" cy="1268413"/>
          </a:xfrm>
          <a:prstGeom prst="rect">
            <a:avLst/>
          </a:prstGeom>
          <a:noFill/>
        </p:spPr>
      </p:pic>
      <p:pic>
        <p:nvPicPr>
          <p:cNvPr id="63493" name="Picture 5" descr="aec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4365625"/>
            <a:ext cx="3065463" cy="1395413"/>
          </a:xfrm>
          <a:prstGeom prst="rect">
            <a:avLst/>
          </a:prstGeom>
          <a:noFill/>
        </p:spPr>
      </p:pic>
      <p:pic>
        <p:nvPicPr>
          <p:cNvPr id="63494" name="Picture 6" descr="malm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00788" y="692150"/>
            <a:ext cx="2560637" cy="1211263"/>
          </a:xfrm>
          <a:prstGeom prst="rect">
            <a:avLst/>
          </a:prstGeom>
          <a:noFill/>
        </p:spPr>
      </p:pic>
      <p:pic>
        <p:nvPicPr>
          <p:cNvPr id="63495" name="Picture 7" descr="Bologna%20Declarati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24300" y="4797425"/>
            <a:ext cx="4356100" cy="10080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elifhatunkilicbeyli.06/2007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                                   TNP3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Diller Alanında Akademik Çalışma Ağı</a:t>
            </a:r>
          </a:p>
        </p:txBody>
      </p:sp>
      <p:pic>
        <p:nvPicPr>
          <p:cNvPr id="64516" name="Picture 4" descr="fub_logo_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2275" y="3357563"/>
            <a:ext cx="3332163" cy="1111250"/>
          </a:xfrm>
          <a:prstGeom prst="rect">
            <a:avLst/>
          </a:prstGeom>
          <a:noFill/>
        </p:spPr>
      </p:pic>
      <p:pic>
        <p:nvPicPr>
          <p:cNvPr id="64517" name="Picture 5" descr="logo_tnp3_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692150"/>
            <a:ext cx="4319587" cy="1014413"/>
          </a:xfrm>
          <a:prstGeom prst="rect">
            <a:avLst/>
          </a:prstGeom>
          <a:noFill/>
        </p:spPr>
      </p:pic>
      <p:pic>
        <p:nvPicPr>
          <p:cNvPr id="64518" name="Picture 6" descr="p010389006_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6825" y="3716338"/>
            <a:ext cx="3132138" cy="2092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elifhatunkilicbeyli.06/2007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TRES.net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Çokkültürlü Avrupa Toplumunda İnanç Eğitimi Akademik Ağı</a:t>
            </a:r>
          </a:p>
        </p:txBody>
      </p:sp>
      <p:pic>
        <p:nvPicPr>
          <p:cNvPr id="65540" name="Picture 4" descr="header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3500438"/>
            <a:ext cx="8569325" cy="1751012"/>
          </a:xfrm>
          <a:prstGeom prst="rect">
            <a:avLst/>
          </a:prstGeom>
          <a:noFill/>
        </p:spPr>
      </p:pic>
      <p:pic>
        <p:nvPicPr>
          <p:cNvPr id="65541" name="Picture 5" descr="u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04025" y="549275"/>
            <a:ext cx="1954213" cy="1954213"/>
          </a:xfrm>
          <a:prstGeom prst="rect">
            <a:avLst/>
          </a:prstGeom>
          <a:noFill/>
        </p:spPr>
      </p:pic>
      <p:pic>
        <p:nvPicPr>
          <p:cNvPr id="65542" name="Picture 6" descr="cours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28213" y="2349500"/>
            <a:ext cx="182562" cy="1825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elifhatunkilicbeyli.06/2007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i="1"/>
              <a:t>Human Plus Konferansları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081213"/>
            <a:ext cx="8064500" cy="4114800"/>
          </a:xfrm>
        </p:spPr>
        <p:txBody>
          <a:bodyPr/>
          <a:lstStyle/>
          <a:p>
            <a:r>
              <a:rPr lang="tr-TR" b="1"/>
              <a:t>‘E-migration and Im-migration in Europe’</a:t>
            </a:r>
          </a:p>
          <a:p>
            <a:r>
              <a:rPr lang="tr-TR"/>
              <a:t>Universita di Pisa, </a:t>
            </a:r>
            <a:r>
              <a:rPr lang="tr-TR" i="1"/>
              <a:t>2006</a:t>
            </a:r>
          </a:p>
          <a:p>
            <a:endParaRPr lang="tr-TR" i="1"/>
          </a:p>
          <a:p>
            <a:r>
              <a:rPr lang="tr-TR" b="1"/>
              <a:t>"Images of Europe" and the Humanistic Thematic Network</a:t>
            </a:r>
            <a:r>
              <a:rPr lang="tr-TR"/>
              <a:t/>
            </a:r>
            <a:br>
              <a:rPr lang="tr-TR"/>
            </a:br>
            <a:r>
              <a:rPr lang="tr-TR"/>
              <a:t>The Royal Flemish Academy of Sciences and Arts, </a:t>
            </a:r>
            <a:r>
              <a:rPr lang="tr-TR" i="1"/>
              <a:t>2007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647825"/>
          </a:xfrm>
        </p:spPr>
        <p:txBody>
          <a:bodyPr/>
          <a:lstStyle/>
          <a:p>
            <a:r>
              <a:rPr lang="tr-TR" sz="4000"/>
              <a:t/>
            </a:r>
            <a:br>
              <a:rPr lang="tr-TR" sz="4000"/>
            </a:br>
            <a:r>
              <a:rPr lang="tr-TR" sz="4000"/>
              <a:t>                           Human Plus 2006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4076700"/>
            <a:ext cx="6800850" cy="1728788"/>
          </a:xfrm>
          <a:solidFill>
            <a:srgbClr val="B6CFA9"/>
          </a:solidFill>
        </p:spPr>
        <p:txBody>
          <a:bodyPr anchor="ctr"/>
          <a:lstStyle/>
          <a:p>
            <a:endParaRPr lang="tr-TR" sz="4400">
              <a:solidFill>
                <a:srgbClr val="4E3668"/>
              </a:solidFill>
            </a:endParaRPr>
          </a:p>
          <a:p>
            <a:r>
              <a:rPr lang="tr-TR" sz="4400">
                <a:solidFill>
                  <a:srgbClr val="4E3668"/>
                </a:solidFill>
              </a:rPr>
              <a:t>www.archhumannets.net</a:t>
            </a:r>
            <a:endParaRPr lang="tr-TR" sz="4400">
              <a:hlinkClick r:id="rId2"/>
            </a:endParaRPr>
          </a:p>
          <a:p>
            <a:r>
              <a:rPr lang="tr-TR">
                <a:hlinkClick r:id="rId2"/>
              </a:rPr>
              <a:t> </a:t>
            </a:r>
            <a:r>
              <a:rPr lang="tr-TR">
                <a:hlinkClick r:id="rId3"/>
              </a:rPr>
              <a:t> </a:t>
            </a:r>
            <a:r>
              <a:rPr lang="tr-TR"/>
              <a:t> </a:t>
            </a:r>
            <a:r>
              <a:rPr lang="tr-TR">
                <a:hlinkClick r:id="rId4"/>
              </a:rPr>
              <a:t> </a:t>
            </a:r>
            <a:r>
              <a:rPr lang="tr-TR">
                <a:hlinkClick r:id="rId5"/>
              </a:rPr>
              <a:t> </a:t>
            </a:r>
            <a:r>
              <a:rPr lang="tr-TR">
                <a:hlinkClick r:id="rId6"/>
              </a:rPr>
              <a:t> </a:t>
            </a:r>
            <a:r>
              <a:rPr lang="tr-TR">
                <a:hlinkClick r:id="rId7"/>
              </a:rPr>
              <a:t> </a:t>
            </a:r>
            <a:r>
              <a:rPr lang="tr-TR">
                <a:hlinkClick r:id="rId8"/>
              </a:rPr>
              <a:t> </a:t>
            </a:r>
            <a:r>
              <a:rPr lang="tr-TR">
                <a:hlinkClick r:id="rId9"/>
              </a:rPr>
              <a:t> </a:t>
            </a:r>
            <a:r>
              <a:rPr lang="tr-TR">
                <a:hlinkClick r:id="rId10"/>
              </a:rPr>
              <a:t> </a:t>
            </a:r>
            <a:r>
              <a:rPr lang="tr-TR">
                <a:hlinkClick r:id="rId11"/>
              </a:rPr>
              <a:t> </a:t>
            </a:r>
            <a:r>
              <a:rPr lang="tr-TR">
                <a:hlinkClick r:id="rId12"/>
              </a:rPr>
              <a:t> </a:t>
            </a:r>
            <a:r>
              <a:rPr lang="tr-TR">
                <a:hlinkClick r:id="rId13"/>
              </a:rPr>
              <a:t> </a:t>
            </a:r>
            <a:r>
              <a:rPr lang="tr-TR">
                <a:hlinkClick r:id="rId14"/>
              </a:rPr>
              <a:t> </a:t>
            </a:r>
            <a:r>
              <a:rPr lang="tr-TR">
                <a:hlinkClick r:id="rId15"/>
              </a:rPr>
              <a:t> </a:t>
            </a:r>
            <a:r>
              <a:rPr lang="tr-TR">
                <a:hlinkClick r:id="rId16"/>
              </a:rPr>
              <a:t> </a:t>
            </a:r>
            <a:r>
              <a:rPr lang="tr-TR">
                <a:hlinkClick r:id="rId17"/>
              </a:rPr>
              <a:t> </a:t>
            </a:r>
            <a:r>
              <a:rPr lang="tr-TR">
                <a:hlinkClick r:id="rId18"/>
              </a:rPr>
              <a:t> </a:t>
            </a:r>
            <a:r>
              <a:rPr lang="tr-TR">
                <a:hlinkClick r:id="rId19"/>
              </a:rPr>
              <a:t> </a:t>
            </a:r>
            <a:r>
              <a:rPr lang="tr-TR"/>
              <a:t> </a:t>
            </a:r>
          </a:p>
        </p:txBody>
      </p:sp>
      <p:pic>
        <p:nvPicPr>
          <p:cNvPr id="60420" name="Picture 4" descr="HUMANPLUS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5219700" cy="2965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elifhatunkilicbeyli.06/2007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/>
              <a:t>         Acume-Avrupa toplumlarında       ‘Kültürel Hafıza’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sz="2800" i="1"/>
              <a:t>Anatomi, Antropoloji, Dilbilimi ve öğretimi, Eğitim, Folklor ve Edebiyat, Görsel Sanatlar , Güzel Sanatlar, Psikoloji,  Toplum Bilimleri, Tarih.</a:t>
            </a:r>
          </a:p>
          <a:p>
            <a:pPr>
              <a:lnSpc>
                <a:spcPct val="90000"/>
              </a:lnSpc>
            </a:pPr>
            <a:r>
              <a:rPr lang="tr-TR" sz="2800">
                <a:hlinkClick r:id="rId2"/>
              </a:rPr>
              <a:t>Cultural Amnesia</a:t>
            </a:r>
            <a:r>
              <a:rPr lang="tr-TR" sz="2800"/>
              <a:t>; </a:t>
            </a:r>
          </a:p>
          <a:p>
            <a:pPr>
              <a:lnSpc>
                <a:spcPct val="90000"/>
              </a:lnSpc>
            </a:pPr>
            <a:r>
              <a:rPr lang="tr-TR" sz="2800">
                <a:hlinkClick r:id="rId3"/>
              </a:rPr>
              <a:t>Bearing Witness</a:t>
            </a:r>
            <a:r>
              <a:rPr lang="tr-TR" sz="2800"/>
              <a:t>; </a:t>
            </a:r>
          </a:p>
          <a:p>
            <a:pPr>
              <a:lnSpc>
                <a:spcPct val="90000"/>
              </a:lnSpc>
            </a:pPr>
            <a:r>
              <a:rPr lang="tr-TR" sz="2800">
                <a:hlinkClick r:id="rId4"/>
              </a:rPr>
              <a:t>Places and Memory</a:t>
            </a:r>
            <a:r>
              <a:rPr lang="tr-TR" sz="2800"/>
              <a:t>; </a:t>
            </a:r>
          </a:p>
          <a:p>
            <a:pPr>
              <a:lnSpc>
                <a:spcPct val="90000"/>
              </a:lnSpc>
            </a:pPr>
            <a:r>
              <a:rPr lang="tr-TR" sz="2800">
                <a:hlinkClick r:id="rId5"/>
              </a:rPr>
              <a:t>Oral and Written History</a:t>
            </a:r>
            <a:r>
              <a:rPr lang="tr-TR" sz="2800"/>
              <a:t>; </a:t>
            </a:r>
          </a:p>
          <a:p>
            <a:pPr>
              <a:lnSpc>
                <a:spcPct val="90000"/>
              </a:lnSpc>
            </a:pPr>
            <a:r>
              <a:rPr lang="tr-TR" sz="2800">
                <a:hlinkClick r:id="rId6"/>
              </a:rPr>
              <a:t>Foundation Texts and Mythology</a:t>
            </a:r>
            <a:r>
              <a:rPr lang="tr-TR" sz="2800" u="sng"/>
              <a:t>.</a:t>
            </a:r>
            <a:r>
              <a:rPr lang="tr-TR" sz="2800">
                <a:solidFill>
                  <a:srgbClr val="402C56"/>
                </a:solidFill>
              </a:rPr>
              <a:t> </a:t>
            </a:r>
          </a:p>
        </p:txBody>
      </p:sp>
      <p:pic>
        <p:nvPicPr>
          <p:cNvPr id="52228" name="Picture 4" descr="elearni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0825" y="260350"/>
            <a:ext cx="1584325" cy="5000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elifhatunkilicbeyli.06/2007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Acume - Ortakları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474663" y="-11583988"/>
            <a:ext cx="81946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pl-PL" sz="1100" b="1">
                <a:solidFill>
                  <a:srgbClr val="333333"/>
                </a:solidFill>
              </a:rPr>
              <a:t>Exhibit "Images of Europe" and the Humanistic Thematic Network</a:t>
            </a:r>
            <a:endParaRPr lang="pl-PL" sz="900"/>
          </a:p>
          <a:p>
            <a:pPr eaLnBrk="0" hangingPunct="0"/>
            <a:r>
              <a:rPr lang="pl-PL" sz="2400"/>
              <a:t>The Royal Flemish Academy of Sciences and Arts, </a:t>
            </a:r>
            <a:r>
              <a:rPr lang="pl-PL" sz="2400" i="1"/>
              <a:t>1-2 june 2007</a:t>
            </a:r>
            <a:endParaRPr lang="pl-PL" sz="2400"/>
          </a:p>
          <a:p>
            <a:pPr eaLnBrk="0" hangingPunct="0"/>
            <a:r>
              <a:rPr lang="pl-PL" sz="2400"/>
              <a:t> </a:t>
            </a:r>
          </a:p>
        </p:txBody>
      </p:sp>
      <p:graphicFrame>
        <p:nvGraphicFramePr>
          <p:cNvPr id="42067" name="Group 83"/>
          <p:cNvGraphicFramePr>
            <a:graphicFrameLocks noGrp="1"/>
          </p:cNvGraphicFramePr>
          <p:nvPr/>
        </p:nvGraphicFramePr>
        <p:xfrm>
          <a:off x="-3421063" y="-10901363"/>
          <a:ext cx="3013075" cy="18811876"/>
        </p:xfrm>
        <a:graphic>
          <a:graphicData uri="http://schemas.openxmlformats.org/drawingml/2006/table">
            <a:tbl>
              <a:tblPr/>
              <a:tblGrid>
                <a:gridCol w="430213"/>
                <a:gridCol w="430212"/>
                <a:gridCol w="430213"/>
                <a:gridCol w="431800"/>
                <a:gridCol w="430212"/>
                <a:gridCol w="430213"/>
                <a:gridCol w="430212"/>
              </a:tblGrid>
              <a:tr h="2422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  <a:hlinkClick r:id="rId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hlinkClick r:id="rId2"/>
                        </a:rPr>
                        <a:t>  </a:t>
                      </a:r>
                      <a:r>
                        <a:rPr kumimoji="0" lang="pl-PL" sz="1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           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hlinkClick r:id="rId3"/>
                        </a:rPr>
                        <a:t>  </a:t>
                      </a:r>
                      <a:r>
                        <a:rPr kumimoji="0" lang="pl-PL" sz="1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           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pl-P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22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hlinkClick r:id="rId4"/>
                        </a:rPr>
                        <a:t>  </a:t>
                      </a:r>
                      <a:r>
                        <a:rPr kumimoji="0" lang="pl-PL" sz="1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           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hlinkClick r:id="rId5"/>
                        </a:rPr>
                        <a:t>  </a:t>
                      </a:r>
                      <a:r>
                        <a:rPr kumimoji="0" lang="pl-PL" sz="1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           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hlinkClick r:id="rId6"/>
                        </a:rPr>
                        <a:t>  </a:t>
                      </a:r>
                      <a:r>
                        <a:rPr kumimoji="0" lang="pl-PL" sz="1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           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hlinkClick r:id="rId7"/>
                        </a:rPr>
                        <a:t>  </a:t>
                      </a:r>
                      <a:r>
                        <a:rPr kumimoji="0" lang="pl-PL" sz="1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           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hlinkClick r:id="rId8"/>
                        </a:rPr>
                        <a:t>  </a:t>
                      </a:r>
                      <a:r>
                        <a:rPr kumimoji="0" lang="pl-PL" sz="1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           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hlinkClick r:id="rId9"/>
                        </a:rPr>
                        <a:t>  </a:t>
                      </a:r>
                      <a:r>
                        <a:rPr kumimoji="0" lang="pl-PL" sz="1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           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hlinkClick r:id="rId10"/>
                        </a:rPr>
                        <a:t>  </a:t>
                      </a:r>
                      <a:r>
                        <a:rPr kumimoji="0" lang="pl-PL" sz="1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           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2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hlinkClick r:id="rId11"/>
                        </a:rPr>
                        <a:t>  </a:t>
                      </a:r>
                      <a:r>
                        <a:rPr kumimoji="0" lang="pl-PL" sz="1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           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hlinkClick r:id="rId12"/>
                        </a:rPr>
                        <a:t>  </a:t>
                      </a:r>
                      <a:r>
                        <a:rPr kumimoji="0" lang="pl-PL" sz="1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           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hlinkClick r:id="rId13"/>
                        </a:rPr>
                        <a:t>  </a:t>
                      </a:r>
                      <a:r>
                        <a:rPr kumimoji="0" lang="pl-PL" sz="1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           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hlinkClick r:id="rId14"/>
                        </a:rPr>
                        <a:t>  </a:t>
                      </a:r>
                      <a:r>
                        <a:rPr kumimoji="0" lang="pl-PL" sz="1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           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hlinkClick r:id="rId15"/>
                        </a:rPr>
                        <a:t>  </a:t>
                      </a:r>
                      <a:r>
                        <a:rPr kumimoji="0" lang="pl-PL" sz="1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           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hlinkClick r:id="rId16"/>
                        </a:rPr>
                        <a:t>  </a:t>
                      </a:r>
                      <a:r>
                        <a:rPr kumimoji="0" lang="pl-PL" sz="1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           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hlinkClick r:id="rId17"/>
                        </a:rPr>
                        <a:t>  </a:t>
                      </a:r>
                      <a:r>
                        <a:rPr kumimoji="0" lang="pl-PL" sz="1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           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2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hlinkClick r:id="rId18"/>
                        </a:rPr>
                        <a:t>  </a:t>
                      </a:r>
                      <a:r>
                        <a:rPr kumimoji="0" lang="pl-PL" sz="1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           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hlinkClick r:id="rId19"/>
                        </a:rPr>
                        <a:t>  </a:t>
                      </a:r>
                      <a:r>
                        <a:rPr kumimoji="0" lang="pl-PL" sz="1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           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pl-P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1990" name="Picture 6" descr="archipelago">
            <a:hlinkClick r:id="rId2"/>
          </p:cNvPr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566738" y="-9817100"/>
            <a:ext cx="1143000" cy="2057400"/>
          </a:xfrm>
          <a:prstGeom prst="rect">
            <a:avLst/>
          </a:prstGeom>
          <a:noFill/>
        </p:spPr>
      </p:pic>
      <p:pic>
        <p:nvPicPr>
          <p:cNvPr id="41992" name="Picture 8" descr="imagesofeurope">
            <a:hlinkClick r:id="rId3"/>
          </p:cNvPr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769938" y="-10001250"/>
            <a:ext cx="1143000" cy="2057400"/>
          </a:xfrm>
          <a:prstGeom prst="rect">
            <a:avLst/>
          </a:prstGeom>
          <a:noFill/>
        </p:spPr>
      </p:pic>
      <p:pic>
        <p:nvPicPr>
          <p:cNvPr id="41995" name="Picture 11" descr="acume">
            <a:hlinkClick r:id="rId4"/>
          </p:cNvPr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566738" y="-2649538"/>
            <a:ext cx="1143000" cy="2057400"/>
          </a:xfrm>
          <a:prstGeom prst="rect">
            <a:avLst/>
          </a:prstGeom>
          <a:noFill/>
        </p:spPr>
      </p:pic>
      <p:pic>
        <p:nvPicPr>
          <p:cNvPr id="41997" name="Picture 13" descr="athena">
            <a:hlinkClick r:id="rId5"/>
          </p:cNvPr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769938" y="-2649538"/>
            <a:ext cx="1143000" cy="2057400"/>
          </a:xfrm>
          <a:prstGeom prst="rect">
            <a:avLst/>
          </a:prstGeom>
          <a:noFill/>
        </p:spPr>
      </p:pic>
      <p:pic>
        <p:nvPicPr>
          <p:cNvPr id="41999" name="Picture 15" descr="ccn">
            <a:hlinkClick r:id="rId6"/>
          </p:cNvPr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973138" y="-2649538"/>
            <a:ext cx="1143000" cy="2057400"/>
          </a:xfrm>
          <a:prstGeom prst="rect">
            <a:avLst/>
          </a:prstGeom>
          <a:noFill/>
        </p:spPr>
      </p:pic>
      <p:pic>
        <p:nvPicPr>
          <p:cNvPr id="42001" name="Picture 17" descr="cice">
            <a:hlinkClick r:id="rId7"/>
          </p:cNvPr>
          <p:cNvPicPr>
            <a:picLocks noChangeAspect="1" noChangeArrowheads="1"/>
          </p:cNvPicPr>
          <p:nvPr/>
        </p:nvPicPr>
        <p:blipFill>
          <a:blip r:embed="rId25"/>
          <a:srcRect/>
          <a:stretch>
            <a:fillRect/>
          </a:stretch>
        </p:blipFill>
        <p:spPr bwMode="auto">
          <a:xfrm>
            <a:off x="1176338" y="-2649538"/>
            <a:ext cx="1143000" cy="2057400"/>
          </a:xfrm>
          <a:prstGeom prst="rect">
            <a:avLst/>
          </a:prstGeom>
          <a:noFill/>
        </p:spPr>
      </p:pic>
      <p:pic>
        <p:nvPicPr>
          <p:cNvPr id="42003" name="Picture 19" descr="clioh">
            <a:hlinkClick r:id="rId8"/>
          </p:cNvPr>
          <p:cNvPicPr>
            <a:picLocks noChangeAspect="1" noChangeArrowheads="1"/>
          </p:cNvPicPr>
          <p:nvPr/>
        </p:nvPicPr>
        <p:blipFill>
          <a:blip r:embed="rId26"/>
          <a:srcRect/>
          <a:stretch>
            <a:fillRect/>
          </a:stretch>
        </p:blipFill>
        <p:spPr bwMode="auto">
          <a:xfrm>
            <a:off x="1379538" y="-2649538"/>
            <a:ext cx="1143000" cy="2057400"/>
          </a:xfrm>
          <a:prstGeom prst="rect">
            <a:avLst/>
          </a:prstGeom>
          <a:noFill/>
        </p:spPr>
      </p:pic>
      <p:pic>
        <p:nvPicPr>
          <p:cNvPr id="42005" name="Picture 21" descr="enhsa">
            <a:hlinkClick r:id="rId9"/>
          </p:cNvPr>
          <p:cNvPicPr>
            <a:picLocks noChangeAspect="1" noChangeArrowheads="1"/>
          </p:cNvPicPr>
          <p:nvPr/>
        </p:nvPicPr>
        <p:blipFill>
          <a:blip r:embed="rId27"/>
          <a:srcRect/>
          <a:stretch>
            <a:fillRect/>
          </a:stretch>
        </p:blipFill>
        <p:spPr bwMode="auto">
          <a:xfrm>
            <a:off x="1582738" y="-2649538"/>
            <a:ext cx="1143000" cy="2057400"/>
          </a:xfrm>
          <a:prstGeom prst="rect">
            <a:avLst/>
          </a:prstGeom>
          <a:noFill/>
        </p:spPr>
      </p:pic>
      <p:pic>
        <p:nvPicPr>
          <p:cNvPr id="42007" name="Picture 23" descr="enothe">
            <a:hlinkClick r:id="rId10"/>
          </p:cNvPr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1785938" y="-2649538"/>
            <a:ext cx="1143000" cy="2057400"/>
          </a:xfrm>
          <a:prstGeom prst="rect">
            <a:avLst/>
          </a:prstGeom>
          <a:noFill/>
        </p:spPr>
      </p:pic>
      <p:pic>
        <p:nvPicPr>
          <p:cNvPr id="42023" name="Picture 39" descr="tnp3">
            <a:hlinkClick r:id="rId18"/>
          </p:cNvPr>
          <p:cNvPicPr>
            <a:picLocks noChangeAspect="1" noChangeArrowheads="1"/>
          </p:cNvPicPr>
          <p:nvPr/>
        </p:nvPicPr>
        <p:blipFill>
          <a:blip r:embed="rId29"/>
          <a:srcRect/>
          <a:stretch>
            <a:fillRect/>
          </a:stretch>
        </p:blipFill>
        <p:spPr bwMode="auto">
          <a:xfrm>
            <a:off x="566738" y="11685588"/>
            <a:ext cx="1143000" cy="2057400"/>
          </a:xfrm>
          <a:prstGeom prst="rect">
            <a:avLst/>
          </a:prstGeom>
          <a:noFill/>
        </p:spPr>
      </p:pic>
      <p:pic>
        <p:nvPicPr>
          <p:cNvPr id="42025" name="Picture 41" descr="tres">
            <a:hlinkClick r:id="rId19"/>
          </p:cNvPr>
          <p:cNvPicPr>
            <a:picLocks noChangeAspect="1" noChangeArrowheads="1"/>
          </p:cNvPicPr>
          <p:nvPr/>
        </p:nvPicPr>
        <p:blipFill>
          <a:blip r:embed="rId30"/>
          <a:srcRect/>
          <a:stretch>
            <a:fillRect/>
          </a:stretch>
        </p:blipFill>
        <p:spPr bwMode="auto">
          <a:xfrm>
            <a:off x="769938" y="11685588"/>
            <a:ext cx="1143000" cy="2057400"/>
          </a:xfrm>
          <a:prstGeom prst="rect">
            <a:avLst/>
          </a:prstGeom>
          <a:noFill/>
        </p:spPr>
      </p:pic>
      <p:pic>
        <p:nvPicPr>
          <p:cNvPr id="42063" name="Picture 79" descr="euro3"/>
          <p:cNvPicPr>
            <a:picLocks noChangeAspect="1" noChangeArrowheads="1"/>
          </p:cNvPicPr>
          <p:nvPr/>
        </p:nvPicPr>
        <p:blipFill>
          <a:blip r:embed="rId31"/>
          <a:srcRect/>
          <a:stretch>
            <a:fillRect/>
          </a:stretch>
        </p:blipFill>
        <p:spPr bwMode="auto">
          <a:xfrm>
            <a:off x="0" y="2060575"/>
            <a:ext cx="4297363" cy="4227513"/>
          </a:xfrm>
          <a:prstGeom prst="rect">
            <a:avLst/>
          </a:prstGeom>
          <a:noFill/>
        </p:spPr>
      </p:pic>
      <p:pic>
        <p:nvPicPr>
          <p:cNvPr id="42064" name="Picture 80" descr="elearning"/>
          <p:cNvPicPr>
            <a:picLocks noChangeAspect="1" noChangeArrowheads="1"/>
          </p:cNvPicPr>
          <p:nvPr/>
        </p:nvPicPr>
        <p:blipFill>
          <a:blip r:embed="rId32"/>
          <a:srcRect/>
          <a:stretch>
            <a:fillRect/>
          </a:stretch>
        </p:blipFill>
        <p:spPr bwMode="auto">
          <a:xfrm>
            <a:off x="539750" y="260350"/>
            <a:ext cx="1584325" cy="500063"/>
          </a:xfrm>
          <a:prstGeom prst="rect">
            <a:avLst/>
          </a:prstGeom>
          <a:noFill/>
        </p:spPr>
      </p:pic>
      <p:pic>
        <p:nvPicPr>
          <p:cNvPr id="42069" name="Picture 85" descr="europemap"/>
          <p:cNvPicPr>
            <a:picLocks noChangeAspect="1" noChangeArrowheads="1"/>
          </p:cNvPicPr>
          <p:nvPr/>
        </p:nvPicPr>
        <p:blipFill>
          <a:blip r:embed="rId33"/>
          <a:srcRect/>
          <a:stretch>
            <a:fillRect/>
          </a:stretch>
        </p:blipFill>
        <p:spPr bwMode="auto">
          <a:xfrm>
            <a:off x="4332288" y="1916113"/>
            <a:ext cx="4811712" cy="4537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elifhatunkilicbeyli.06/2007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ATHENA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Avrupa Kadın Çalışmaları Akademik Ağı</a:t>
            </a:r>
          </a:p>
        </p:txBody>
      </p:sp>
      <p:pic>
        <p:nvPicPr>
          <p:cNvPr id="46084" name="Picture 4" descr="athena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2997200"/>
            <a:ext cx="7200900" cy="4133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elifhatunkilicbeyli.06/2007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Athena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989888" cy="46386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000"/>
              <a:t>Ana konular</a:t>
            </a:r>
          </a:p>
          <a:p>
            <a:pPr>
              <a:lnSpc>
                <a:spcPct val="80000"/>
              </a:lnSpc>
            </a:pPr>
            <a:r>
              <a:rPr lang="tr-TR" sz="2000"/>
              <a:t> </a:t>
            </a:r>
          </a:p>
          <a:p>
            <a:pPr>
              <a:lnSpc>
                <a:spcPct val="80000"/>
              </a:lnSpc>
            </a:pPr>
            <a:r>
              <a:rPr lang="tr-TR" sz="2000"/>
              <a:t>    (1) Cinsiyet, Kültür ve Avrupa Çeşitliliği</a:t>
            </a:r>
          </a:p>
          <a:p>
            <a:pPr>
              <a:lnSpc>
                <a:spcPct val="80000"/>
              </a:lnSpc>
            </a:pPr>
            <a:r>
              <a:rPr lang="tr-TR" sz="2000"/>
              <a:t>    (2) Kadın, Toplum ve Avrupa Vatandaşlığı</a:t>
            </a:r>
          </a:p>
          <a:p>
            <a:pPr>
              <a:lnSpc>
                <a:spcPct val="80000"/>
              </a:lnSpc>
            </a:pPr>
            <a:r>
              <a:rPr lang="tr-TR" sz="2000"/>
              <a:t> </a:t>
            </a:r>
          </a:p>
          <a:p>
            <a:pPr>
              <a:lnSpc>
                <a:spcPct val="80000"/>
              </a:lnSpc>
            </a:pPr>
            <a:r>
              <a:rPr lang="tr-TR" sz="2000" u="sng"/>
              <a:t>ÇALIŞMA ALANLARI</a:t>
            </a:r>
            <a:endParaRPr lang="tr-TR" sz="2000" b="1" u="sng"/>
          </a:p>
          <a:p>
            <a:pPr>
              <a:lnSpc>
                <a:spcPct val="80000"/>
              </a:lnSpc>
            </a:pPr>
            <a:r>
              <a:rPr lang="tr-TR" sz="2000" b="1"/>
              <a:t>I. Ortak müfredat geliştirme ( Model oluşturma, Innovatif öğrenme malzemeleri, ortak Lisans, YL ve Doktora programları, MC TN için sinerji oluşturma)</a:t>
            </a:r>
          </a:p>
          <a:p>
            <a:pPr>
              <a:lnSpc>
                <a:spcPct val="80000"/>
              </a:lnSpc>
            </a:pPr>
            <a:endParaRPr lang="tr-TR" sz="2000" b="1"/>
          </a:p>
          <a:p>
            <a:pPr>
              <a:lnSpc>
                <a:spcPct val="80000"/>
              </a:lnSpc>
            </a:pPr>
            <a:r>
              <a:rPr lang="tr-TR" sz="2000" b="1"/>
              <a:t>II. Eğitim teknikleri ve Araştırmaları (Eğitimde yeni değerlendirme araçları, Tuning Methodolojisi, ICT teknolojisi yaygınlaştırma)</a:t>
            </a:r>
            <a:endParaRPr lang="tr-TR" sz="2000"/>
          </a:p>
          <a:p>
            <a:pPr>
              <a:lnSpc>
                <a:spcPct val="80000"/>
              </a:lnSpc>
            </a:pPr>
            <a:r>
              <a:rPr lang="tr-TR" sz="2000"/>
              <a:t> </a:t>
            </a:r>
            <a:endParaRPr lang="tr-TR" sz="2000" b="1"/>
          </a:p>
          <a:p>
            <a:pPr>
              <a:lnSpc>
                <a:spcPct val="80000"/>
              </a:lnSpc>
            </a:pPr>
            <a:r>
              <a:rPr lang="tr-TR" sz="2000" b="1"/>
              <a:t>III. Universiteler ile sivil toplum kuruluşları arasında işbirliği geliştirme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elifhatunkilicbeyli.06/2007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    CCN</a:t>
            </a:r>
          </a:p>
        </p:txBody>
      </p:sp>
      <p:pic>
        <p:nvPicPr>
          <p:cNvPr id="54276" name="Picture 4" descr="concit_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2276475"/>
            <a:ext cx="7848600" cy="3662363"/>
          </a:xfrm>
          <a:prstGeom prst="rect">
            <a:avLst/>
          </a:prstGeom>
          <a:noFill/>
        </p:spPr>
      </p:pic>
      <p:pic>
        <p:nvPicPr>
          <p:cNvPr id="54277" name="Picture 5" descr="concit_top_lite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692150"/>
            <a:ext cx="3065462" cy="1025525"/>
          </a:xfrm>
          <a:prstGeom prst="rect">
            <a:avLst/>
          </a:prstGeom>
          <a:noFill/>
        </p:spPr>
      </p:pic>
      <p:pic>
        <p:nvPicPr>
          <p:cNvPr id="54278" name="Picture 6" descr="roseteks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5825" y="836613"/>
            <a:ext cx="1063625" cy="1079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elifhatunkilicbeyli.06/2007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CiCE</a:t>
            </a:r>
          </a:p>
        </p:txBody>
      </p:sp>
      <p:pic>
        <p:nvPicPr>
          <p:cNvPr id="55304" name="Picture 8" descr="MApartn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88125" y="908050"/>
            <a:ext cx="1800225" cy="804863"/>
          </a:xfrm>
          <a:prstGeom prst="rect">
            <a:avLst/>
          </a:prstGeom>
          <a:noFill/>
        </p:spPr>
      </p:pic>
      <p:pic>
        <p:nvPicPr>
          <p:cNvPr id="55305" name="Picture 9" descr="CiCe_Themati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2276475"/>
            <a:ext cx="7747000" cy="37988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elifhatunkilicbeyli.06/2007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CiCE – Yıllık Toplantısı.2008</a:t>
            </a:r>
          </a:p>
        </p:txBody>
      </p:sp>
      <p:pic>
        <p:nvPicPr>
          <p:cNvPr id="56324" name="Picture 4" descr="istanbu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2275" y="2276475"/>
            <a:ext cx="5080000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Şiirsel tasarım şablonu">
  <a:themeElements>
    <a:clrScheme name="Şiirsel tasarım şablonu 1">
      <a:dk1>
        <a:srgbClr val="4D4D4D"/>
      </a:dk1>
      <a:lt1>
        <a:srgbClr val="FFFFE9"/>
      </a:lt1>
      <a:dk2>
        <a:srgbClr val="7A55A3"/>
      </a:dk2>
      <a:lt2>
        <a:srgbClr val="D7ADB8"/>
      </a:lt2>
      <a:accent1>
        <a:srgbClr val="A3C8D5"/>
      </a:accent1>
      <a:accent2>
        <a:srgbClr val="CC92B7"/>
      </a:accent2>
      <a:accent3>
        <a:srgbClr val="FFFFF2"/>
      </a:accent3>
      <a:accent4>
        <a:srgbClr val="404040"/>
      </a:accent4>
      <a:accent5>
        <a:srgbClr val="CEE0E7"/>
      </a:accent5>
      <a:accent6>
        <a:srgbClr val="B984A6"/>
      </a:accent6>
      <a:hlink>
        <a:srgbClr val="D0BE92"/>
      </a:hlink>
      <a:folHlink>
        <a:srgbClr val="F5F0D7"/>
      </a:folHlink>
    </a:clrScheme>
    <a:fontScheme name="Şiirsel tasarım şablonu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Şiirsel tasarım şablonu 1">
        <a:dk1>
          <a:srgbClr val="4D4D4D"/>
        </a:dk1>
        <a:lt1>
          <a:srgbClr val="FFFFE9"/>
        </a:lt1>
        <a:dk2>
          <a:srgbClr val="7A55A3"/>
        </a:dk2>
        <a:lt2>
          <a:srgbClr val="D7ADB8"/>
        </a:lt2>
        <a:accent1>
          <a:srgbClr val="A3C8D5"/>
        </a:accent1>
        <a:accent2>
          <a:srgbClr val="CC92B7"/>
        </a:accent2>
        <a:accent3>
          <a:srgbClr val="FFFFF2"/>
        </a:accent3>
        <a:accent4>
          <a:srgbClr val="404040"/>
        </a:accent4>
        <a:accent5>
          <a:srgbClr val="CEE0E7"/>
        </a:accent5>
        <a:accent6>
          <a:srgbClr val="B984A6"/>
        </a:accent6>
        <a:hlink>
          <a:srgbClr val="D0BE92"/>
        </a:hlink>
        <a:folHlink>
          <a:srgbClr val="F5F0D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Şiirsel tasarım şablonu 2">
        <a:dk1>
          <a:srgbClr val="501900"/>
        </a:dk1>
        <a:lt1>
          <a:srgbClr val="FFFFFF"/>
        </a:lt1>
        <a:dk2>
          <a:srgbClr val="800000"/>
        </a:dk2>
        <a:lt2>
          <a:srgbClr val="BE9768"/>
        </a:lt2>
        <a:accent1>
          <a:srgbClr val="A3C8D5"/>
        </a:accent1>
        <a:accent2>
          <a:srgbClr val="9C74B4"/>
        </a:accent2>
        <a:accent3>
          <a:srgbClr val="FFFFFF"/>
        </a:accent3>
        <a:accent4>
          <a:srgbClr val="431400"/>
        </a:accent4>
        <a:accent5>
          <a:srgbClr val="CEE0E7"/>
        </a:accent5>
        <a:accent6>
          <a:srgbClr val="8D68A3"/>
        </a:accent6>
        <a:hlink>
          <a:srgbClr val="D0BE92"/>
        </a:hlink>
        <a:folHlink>
          <a:srgbClr val="FDF5C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Şiirsel tasarım şablonu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37373"/>
        </a:accent6>
        <a:hlink>
          <a:srgbClr val="DDDDDD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Şiirsel tasarım şablonu 4">
        <a:dk1>
          <a:srgbClr val="855F53"/>
        </a:dk1>
        <a:lt1>
          <a:srgbClr val="FFFFFF"/>
        </a:lt1>
        <a:dk2>
          <a:srgbClr val="8E7562"/>
        </a:dk2>
        <a:lt2>
          <a:srgbClr val="FFF7CD"/>
        </a:lt2>
        <a:accent1>
          <a:srgbClr val="9DA680"/>
        </a:accent1>
        <a:accent2>
          <a:srgbClr val="B0C5DC"/>
        </a:accent2>
        <a:accent3>
          <a:srgbClr val="C6BDB7"/>
        </a:accent3>
        <a:accent4>
          <a:srgbClr val="DADADA"/>
        </a:accent4>
        <a:accent5>
          <a:srgbClr val="CCD0C0"/>
        </a:accent5>
        <a:accent6>
          <a:srgbClr val="9FB2C7"/>
        </a:accent6>
        <a:hlink>
          <a:srgbClr val="8B6459"/>
        </a:hlink>
        <a:folHlink>
          <a:srgbClr val="9F816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Şiirsel tasarım şablonu 5">
        <a:dk1>
          <a:srgbClr val="000000"/>
        </a:dk1>
        <a:lt1>
          <a:srgbClr val="89B7C5"/>
        </a:lt1>
        <a:dk2>
          <a:srgbClr val="FFFFFF"/>
        </a:dk2>
        <a:lt2>
          <a:srgbClr val="4898A0"/>
        </a:lt2>
        <a:accent1>
          <a:srgbClr val="A3C8D5"/>
        </a:accent1>
        <a:accent2>
          <a:srgbClr val="AE98BA"/>
        </a:accent2>
        <a:accent3>
          <a:srgbClr val="C4D8DF"/>
        </a:accent3>
        <a:accent4>
          <a:srgbClr val="000000"/>
        </a:accent4>
        <a:accent5>
          <a:srgbClr val="CEE0E7"/>
        </a:accent5>
        <a:accent6>
          <a:srgbClr val="9D89A8"/>
        </a:accent6>
        <a:hlink>
          <a:srgbClr val="AECCD6"/>
        </a:hlink>
        <a:folHlink>
          <a:srgbClr val="78AC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Şiirsel tasarım şablonu 6">
        <a:dk1>
          <a:srgbClr val="49514B"/>
        </a:dk1>
        <a:lt1>
          <a:srgbClr val="F1FAEE"/>
        </a:lt1>
        <a:dk2>
          <a:srgbClr val="846197"/>
        </a:dk2>
        <a:lt2>
          <a:srgbClr val="C2BEA8"/>
        </a:lt2>
        <a:accent1>
          <a:srgbClr val="A3C8D5"/>
        </a:accent1>
        <a:accent2>
          <a:srgbClr val="D4A4C3"/>
        </a:accent2>
        <a:accent3>
          <a:srgbClr val="F7FCF5"/>
        </a:accent3>
        <a:accent4>
          <a:srgbClr val="3D443F"/>
        </a:accent4>
        <a:accent5>
          <a:srgbClr val="CEE0E7"/>
        </a:accent5>
        <a:accent6>
          <a:srgbClr val="C094B0"/>
        </a:accent6>
        <a:hlink>
          <a:srgbClr val="CBCE94"/>
        </a:hlink>
        <a:folHlink>
          <a:srgbClr val="EBF6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Şiirsel tasarım şablonu</Template>
  <TotalTime>153</TotalTime>
  <Words>354</Words>
  <Application>Microsoft Office PowerPoint</Application>
  <PresentationFormat>On-screen Show (4:3)</PresentationFormat>
  <Paragraphs>136</Paragraphs>
  <Slides>27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Tasarım Şablonu</vt:lpstr>
      </vt:variant>
      <vt:variant>
        <vt:i4>1</vt:i4>
      </vt:variant>
      <vt:variant>
        <vt:lpstr>Slayt Başlıkları</vt:lpstr>
      </vt:variant>
      <vt:variant>
        <vt:i4>27</vt:i4>
      </vt:variant>
    </vt:vector>
  </HeadingPairs>
  <TitlesOfParts>
    <vt:vector size="30" baseType="lpstr">
      <vt:lpstr>Times New Roman</vt:lpstr>
      <vt:lpstr>Arial</vt:lpstr>
      <vt:lpstr>Şiirsel tasarım şablonu</vt:lpstr>
      <vt:lpstr>                            Human Plus 2007</vt:lpstr>
      <vt:lpstr>Ortak Akademik Çalışma Ağları</vt:lpstr>
      <vt:lpstr>         Acume-Avrupa toplumlarında       ‘Kültürel Hafıza’</vt:lpstr>
      <vt:lpstr>Acume - Ortakları</vt:lpstr>
      <vt:lpstr>ATHENA</vt:lpstr>
      <vt:lpstr>Athena</vt:lpstr>
      <vt:lpstr>    CCN</vt:lpstr>
      <vt:lpstr>CiCE</vt:lpstr>
      <vt:lpstr>CiCE – Yıllık Toplantısı.2008</vt:lpstr>
      <vt:lpstr>CLIOHNET www.clioh.net</vt:lpstr>
      <vt:lpstr>          CLIOHnet Türkiye Ulusal Toplantısı.03.2007</vt:lpstr>
      <vt:lpstr>Slayt 12</vt:lpstr>
      <vt:lpstr>ENOTHE- Yüksek Öğrenimde İş Sağlığı ve Tedavisi  Akademik Ağı</vt:lpstr>
      <vt:lpstr>EuReSIS.net</vt:lpstr>
      <vt:lpstr>EuReSIS.net</vt:lpstr>
      <vt:lpstr>EUSW –  Sosyal Çalışma Avrupa Platformu</vt:lpstr>
      <vt:lpstr>       Herodot </vt:lpstr>
      <vt:lpstr>HumanitarianNet</vt:lpstr>
      <vt:lpstr>  INTERartes  inter}artes}</vt:lpstr>
      <vt:lpstr>       LE:NOTRE</vt:lpstr>
      <vt:lpstr>NETTLE </vt:lpstr>
      <vt:lpstr>PHOENIX nt</vt:lpstr>
      <vt:lpstr>POLIFONIA</vt:lpstr>
      <vt:lpstr>                                   TNP3</vt:lpstr>
      <vt:lpstr>TRES.net</vt:lpstr>
      <vt:lpstr>Human Plus Konferansları</vt:lpstr>
      <vt:lpstr>                            Human Plus 2006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subject/>
  <dc:creator>abc</dc:creator>
  <cp:keywords/>
  <dc:description/>
  <cp:lastModifiedBy>abc</cp:lastModifiedBy>
  <cp:revision>17</cp:revision>
  <dcterms:created xsi:type="dcterms:W3CDTF">2007-06-21T00:29:50Z</dcterms:created>
  <dcterms:modified xsi:type="dcterms:W3CDTF">2007-06-21T12:41:49Z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TC010690541055</vt:lpwstr>
  </property>
</Properties>
</file>