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8F04D-B996-407F-B090-680C0901977D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AC168-37AD-4C30-A1CC-B96FBF0A60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36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375AF-AF02-4210-B195-A16736D9B9D9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8363D-0D17-4A21-A21B-21F2D17B977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04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1658D-6ECA-4CFA-9E42-A18316DC1B2B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721EC-211F-47C2-A2E7-EBCF9469CF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59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3403D-EFA3-4965-A0C0-2F4F20DCC7C6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AE998-BE25-4F54-833B-CFE27BD364F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4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A6E68-B37F-40F8-AD9F-CB5D89E47850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0D4D3-0A50-4BDD-B3B3-5784304DDD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12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236FB-6952-4B88-88E2-5A9689871047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F73AF-7DB3-445A-9CCC-22B715BC17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00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37686-40A4-4739-A12F-13C5FA58A1E3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D9EFC-2F89-4BEE-8EA3-6A8C1AD7A1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47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91BBA-922C-412F-86FB-507A42C6DF52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A8249-874F-4D18-A359-BC335B3D89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25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7B038-A709-46E7-A9EA-9DEE635E0780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AE531-733D-4EC9-AF84-06BD3D60E0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36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3AC82-184B-4F70-BCBD-7D2D0A880A63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8F550-CD1F-4AFC-B373-39A573F559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27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76006-584C-4B67-A334-892DF623D501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F0F3-6AA4-40BB-8CDB-B03F05E9B2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93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6E7217-A915-424C-B81D-A6C7403685EC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A2D27A2-0C66-463A-9A86-1B0CA2AE33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vcbvc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mtClean="0">
                <a:hlinkClick r:id="rId2"/>
              </a:rPr>
              <a:t>www.google.com</a:t>
            </a:r>
            <a:endParaRPr lang="en-GB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vcbvc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vcbvc</dc:title>
  <dc:creator>Praveen Buddharaju</dc:creator>
  <cp:lastModifiedBy>Praveen Buddharaju</cp:lastModifiedBy>
  <cp:revision>1</cp:revision>
  <dcterms:created xsi:type="dcterms:W3CDTF">2016-05-18T15:36:50Z</dcterms:created>
  <dcterms:modified xsi:type="dcterms:W3CDTF">2016-05-18T15:44:46Z</dcterms:modified>
</cp:coreProperties>
</file>