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5307F-35A0-402F-AD45-AEF98A41156C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2A669-3732-4996-AEFA-315DC1ACF0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53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E42B0-3607-4297-B8BE-AA78E85DF951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1C416-A2BC-4007-BE86-648E2847E5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11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12D52-9313-4B9B-B23C-60F3CC96A26D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37255-9214-4907-BA13-850F976299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8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C716C-4898-4E8B-8695-0EECC66BAE5B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F0FA6-8494-417B-B320-4C77918B3F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8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E40D7-74C7-4FE0-9C83-4F785EEFB134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6D0CF-C647-4C5E-86FA-09CED54FB0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1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FC343-C9D3-45C8-B703-80A4FC294966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5F476-270A-4FF5-B44B-C26F4E6182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57C9C-78E2-4CCD-9938-48085DC945AF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6BAA7-4B44-4B7E-A6D0-2567392231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8D15A-96EE-440B-A772-4F89D029BCCB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748BB-A20B-4CD0-BCAF-113CA0AB60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51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75DC8-A5B2-42D4-86D8-AAD2A36528D1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B527A-9152-4E35-B027-E2C0C77E89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6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7A98B-732C-4048-9603-406E36FD57F9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1FF9A-4368-48B6-9E6D-978A5E3ED1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18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B7C9A-87A8-40B9-96D0-D188C02320D4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83DD7-77A5-49A1-8529-8D936289D3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84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CE206C-B506-4423-B255-4D5ABEF0E771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FC32E0-7456-4693-B717-2D816CC758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ewer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mtClean="0">
                <a:hlinkClick r:id="rId2"/>
              </a:rPr>
              <a:t>http://www.google.com</a:t>
            </a:r>
            <a:endParaRPr lang="en-GB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ewer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ewer</dc:title>
  <dc:creator>Praveen Buddharaju</dc:creator>
  <cp:lastModifiedBy>Praveen Buddharaju</cp:lastModifiedBy>
  <cp:revision>1</cp:revision>
  <dcterms:created xsi:type="dcterms:W3CDTF">2016-05-18T15:39:05Z</dcterms:created>
  <dcterms:modified xsi:type="dcterms:W3CDTF">2016-05-18T15:44:04Z</dcterms:modified>
</cp:coreProperties>
</file>