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aveen Buddharaju" initials="P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5-17T12:51:46.703" idx="1">
    <p:pos x="3193" y="2473"/>
    <p:text>This is sample comment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B54C-2803-4A45-BA62-EC263422CFC7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A47F-05A2-4DDB-9474-CE0AE396D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92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B54C-2803-4A45-BA62-EC263422CFC7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A47F-05A2-4DDB-9474-CE0AE396D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7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B54C-2803-4A45-BA62-EC263422CFC7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A47F-05A2-4DDB-9474-CE0AE396D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63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B54C-2803-4A45-BA62-EC263422CFC7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A47F-05A2-4DDB-9474-CE0AE396D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95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B54C-2803-4A45-BA62-EC263422CFC7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A47F-05A2-4DDB-9474-CE0AE396D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69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B54C-2803-4A45-BA62-EC263422CFC7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A47F-05A2-4DDB-9474-CE0AE396D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8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B54C-2803-4A45-BA62-EC263422CFC7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A47F-05A2-4DDB-9474-CE0AE396D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39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B54C-2803-4A45-BA62-EC263422CFC7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A47F-05A2-4DDB-9474-CE0AE396D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72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B54C-2803-4A45-BA62-EC263422CFC7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A47F-05A2-4DDB-9474-CE0AE396D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B54C-2803-4A45-BA62-EC263422CFC7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A47F-05A2-4DDB-9474-CE0AE396D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11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B54C-2803-4A45-BA62-EC263422CFC7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A47F-05A2-4DDB-9474-CE0AE396D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39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0B54C-2803-4A45-BA62-EC263422CFC7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9A47F-05A2-4DDB-9474-CE0AE396D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1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fdfd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>
                <a:hlinkClick r:id="rId2" action="ppaction://hlinksldjump"/>
              </a:rPr>
              <a:t>Fddsf</a:t>
            </a:r>
            <a:endParaRPr lang="en-GB" dirty="0" smtClean="0"/>
          </a:p>
          <a:p>
            <a:r>
              <a:rPr lang="en-GB" dirty="0" err="1" smtClean="0">
                <a:hlinkClick r:id="rId2" action="ppaction://hlinksldjump"/>
              </a:rPr>
              <a:t>sakfdsaid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44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hlinkClick r:id="rId2" action="ppaction://hlinksldjump"/>
              </a:rPr>
              <a:t>sdfds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</a:t>
            </a:r>
          </a:p>
          <a:p>
            <a:r>
              <a:rPr lang="en-GB" dirty="0" err="1" smtClean="0"/>
              <a:t>Sdfds</a:t>
            </a:r>
            <a:endParaRPr lang="en-GB" dirty="0" smtClean="0"/>
          </a:p>
          <a:p>
            <a:r>
              <a:rPr lang="en-GB" dirty="0" err="1" smtClean="0"/>
              <a:t>Fdf</a:t>
            </a:r>
            <a:endParaRPr lang="en-GB" dirty="0" smtClean="0"/>
          </a:p>
          <a:p>
            <a:r>
              <a:rPr lang="en-GB" dirty="0" err="1" smtClean="0">
                <a:hlinkClick r:id="rId2" action="ppaction://hlinksldjump"/>
              </a:rPr>
              <a:t>dsfdsf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8416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fdfd</vt:lpstr>
      <vt:lpstr>sdfds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fdfd</dc:title>
  <dc:creator>Praveen Buddharaju</dc:creator>
  <cp:lastModifiedBy>Praveen Buddharaju</cp:lastModifiedBy>
  <cp:revision>1</cp:revision>
  <dcterms:created xsi:type="dcterms:W3CDTF">2016-05-17T11:50:23Z</dcterms:created>
  <dcterms:modified xsi:type="dcterms:W3CDTF">2016-05-17T11:54:19Z</dcterms:modified>
</cp:coreProperties>
</file>