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96" r:id="rId3"/>
  </p:sldMasterIdLst>
  <p:notesMasterIdLst>
    <p:notesMasterId r:id="rId17"/>
  </p:notesMasterIdLst>
  <p:sldIdLst>
    <p:sldId id="256" r:id="rId4"/>
    <p:sldId id="259" r:id="rId5"/>
    <p:sldId id="260" r:id="rId6"/>
    <p:sldId id="264" r:id="rId7"/>
    <p:sldId id="257" r:id="rId8"/>
    <p:sldId id="261" r:id="rId9"/>
    <p:sldId id="267" r:id="rId10"/>
    <p:sldId id="269" r:id="rId11"/>
    <p:sldId id="263" r:id="rId12"/>
    <p:sldId id="266" r:id="rId13"/>
    <p:sldId id="265" r:id="rId14"/>
    <p:sldId id="268" r:id="rId15"/>
    <p:sldId id="27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99FFCC"/>
    <a:srgbClr val="66FF33"/>
    <a:srgbClr val="FFFFFF"/>
    <a:srgbClr val="CC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0"/>
    <p:restoredTop sz="94600"/>
  </p:normalViewPr>
  <p:slideViewPr>
    <p:cSldViewPr snapToGrid="0">
      <p:cViewPr varScale="1">
        <p:scale>
          <a:sx n="103" d="100"/>
          <a:sy n="103" d="100"/>
        </p:scale>
        <p:origin x="-11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F5EF6DC-7E3B-46EF-9BE0-28BBF1970C03}"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701925" y="2130425"/>
            <a:ext cx="4800600" cy="1470025"/>
          </a:xfrm>
        </p:spPr>
        <p:txBody>
          <a:bodyPr/>
          <a:lstStyle>
            <a:lvl1pPr>
              <a:buClr>
                <a:srgbClr val="FFFFFF"/>
              </a:buClr>
              <a:defRPr/>
            </a:lvl1pPr>
          </a:lstStyle>
          <a:p>
            <a:r>
              <a:rPr lang="fr-FR" smtClean="0"/>
              <a:t>Cliquez pour modifier le style du titre</a:t>
            </a:r>
            <a:endParaRPr lang="en-US"/>
          </a:p>
        </p:txBody>
      </p:sp>
      <p:sp>
        <p:nvSpPr>
          <p:cNvPr id="74755" name="Rectangle 3"/>
          <p:cNvSpPr>
            <a:spLocks noGrp="1" noChangeArrowheads="1"/>
          </p:cNvSpPr>
          <p:nvPr>
            <p:ph type="subTitle" idx="1"/>
          </p:nvPr>
        </p:nvSpPr>
        <p:spPr>
          <a:xfrm>
            <a:off x="2701925" y="3886200"/>
            <a:ext cx="4114800" cy="1752600"/>
          </a:xfrm>
        </p:spPr>
        <p:txBody>
          <a:bodyPr/>
          <a:lstStyle>
            <a:lvl1pPr marL="0" indent="0">
              <a:buClr>
                <a:srgbClr val="FFFFFF"/>
              </a:buClr>
              <a:buFontTx/>
              <a:buNone/>
              <a:defRPr/>
            </a:lvl1pPr>
          </a:lstStyle>
          <a:p>
            <a:r>
              <a:rPr lang="fr-FR" smtClean="0"/>
              <a:t>Cliquez pour modifier le style des sous-titres du masque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083AF12-F11C-4499-814F-984951E193A0}"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5F295E-EC4B-4A63-AFED-D49C0843E8C6}"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439025" y="274638"/>
            <a:ext cx="158115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2693988" y="274638"/>
            <a:ext cx="4592637"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911692-2CBD-4F02-B1AE-00866199EB7D}"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a:defRPr/>
            </a:pPr>
            <a:endParaRPr lang="fr-FR"/>
          </a:p>
        </p:txBody>
      </p:sp>
      <p:sp>
        <p:nvSpPr>
          <p:cNvPr id="81923" name="Rectangle 3"/>
          <p:cNvSpPr>
            <a:spLocks noGrp="1" noChangeArrowheads="1"/>
          </p:cNvSpPr>
          <p:nvPr>
            <p:ph type="ctrTitle"/>
          </p:nvPr>
        </p:nvSpPr>
        <p:spPr>
          <a:xfrm>
            <a:off x="455613" y="2130425"/>
            <a:ext cx="7313612" cy="1470025"/>
          </a:xfrm>
        </p:spPr>
        <p:txBody>
          <a:bodyPr/>
          <a:lstStyle>
            <a:lvl1pPr>
              <a:defRPr/>
            </a:lvl1pPr>
          </a:lstStyle>
          <a:p>
            <a:r>
              <a:rPr lang="en-US"/>
              <a:t>Click to edit Master title style</a:t>
            </a:r>
          </a:p>
        </p:txBody>
      </p:sp>
      <p:sp>
        <p:nvSpPr>
          <p:cNvPr id="81924" name="Rectangle 4"/>
          <p:cNvSpPr>
            <a:spLocks noGrp="1" noChangeArrowheads="1"/>
          </p:cNvSpPr>
          <p:nvPr>
            <p:ph type="subTitle" idx="1"/>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pPr>
              <a:defRPr/>
            </a:pPr>
            <a:fld id="{865E3B2F-4042-46AB-B3F3-3222B4258C3D}" type="slidenum">
              <a:rPr lang="en-US"/>
              <a:pPr>
                <a:defRPr/>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08E0293-624D-418B-9D4B-CE9EE72E7F98}" type="slidenum">
              <a:rPr lang="en-US"/>
              <a:pPr>
                <a:defRPr/>
              </a:pPr>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6027E45-CB80-4C20-92B4-77E6497FB2A9}" type="slidenum">
              <a:rPr lang="en-US"/>
              <a:pPr>
                <a:defRPr/>
              </a:pPr>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9AAAA744-A4BB-4C4D-930F-DB4D7B06410A}" type="slidenum">
              <a:rPr lang="en-US"/>
              <a:pPr>
                <a:defRPr/>
              </a:pPr>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7C580999-6F3C-4AF4-90B2-E09C4EB0E698}" type="slidenum">
              <a:rPr lang="en-US"/>
              <a:pPr>
                <a:defRPr/>
              </a:pPr>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BD60295-A0D3-48FB-950A-BA9E0B033942}" type="slidenum">
              <a:rPr lang="en-US"/>
              <a:pPr>
                <a:defRPr/>
              </a:pPr>
              <a:t>‹N°›</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31646EF1-45D0-4596-A80E-C1F405A6D81F}" type="slidenum">
              <a:rPr lang="en-US"/>
              <a:pPr>
                <a:defRPr/>
              </a:pPr>
              <a:t>‹N°›</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E8A79539-510C-4798-8BD2-4EA9D743FF2C}"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15779A-287A-4551-B19C-6B1830CABA34}" type="slidenum">
              <a:rPr lang="en-US"/>
              <a:pPr>
                <a:defRPr/>
              </a:pPr>
              <a:t>‹N°›</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7C4404BC-72EB-494F-9A7E-9CA21DEC9111}" type="slidenum">
              <a:rPr lang="en-US"/>
              <a:pPr>
                <a:defRPr/>
              </a:pPr>
              <a:t>‹N°›</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E098DF91-9B32-48E5-A058-DCF31FDD4C8A}" type="slidenum">
              <a:rPr lang="en-US"/>
              <a:pPr>
                <a:defRPr/>
              </a:pPr>
              <a:t>‹N°›</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6225" y="274638"/>
            <a:ext cx="2055813"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5613" y="274638"/>
            <a:ext cx="6018212"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3E3553E3-62FE-403F-9D6B-2863A2229157}" type="slidenum">
              <a:rPr lang="en-US"/>
              <a:pPr>
                <a:defRPr/>
              </a:pPr>
              <a:t>‹N°›</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1" name="Rectangle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ctangle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Rectangle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4" name="Rectangle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8" name="Titr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fr-FR" smtClean="0"/>
              <a:t>Cliquez pour modifier le style du titre</a:t>
            </a:r>
            <a:endParaRPr lang="en-US"/>
          </a:p>
        </p:txBody>
      </p:sp>
      <p:sp>
        <p:nvSpPr>
          <p:cNvPr id="9" name="Sous-titr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fr-FR" smtClean="0"/>
              <a:t>Cliquez pour modifier le style des sous-titres du masque</a:t>
            </a:r>
            <a:endParaRPr lang="en-US"/>
          </a:p>
        </p:txBody>
      </p:sp>
      <p:sp>
        <p:nvSpPr>
          <p:cNvPr id="15" name="Espace réservé de la date 27"/>
          <p:cNvSpPr>
            <a:spLocks noGrp="1"/>
          </p:cNvSpPr>
          <p:nvPr>
            <p:ph type="dt" sz="half" idx="10"/>
          </p:nvPr>
        </p:nvSpPr>
        <p:spPr/>
        <p:txBody>
          <a:bodyPr/>
          <a:lstStyle>
            <a:lvl1pPr>
              <a:defRPr/>
            </a:lvl1pPr>
            <a:extLst/>
          </a:lstStyle>
          <a:p>
            <a:pPr>
              <a:defRPr/>
            </a:pPr>
            <a:endParaRPr lang="en-US"/>
          </a:p>
        </p:txBody>
      </p:sp>
      <p:sp>
        <p:nvSpPr>
          <p:cNvPr id="16" name="Espace réservé du pied de page 16"/>
          <p:cNvSpPr>
            <a:spLocks noGrp="1"/>
          </p:cNvSpPr>
          <p:nvPr>
            <p:ph type="ftr" sz="quarter" idx="11"/>
          </p:nvPr>
        </p:nvSpPr>
        <p:spPr/>
        <p:txBody>
          <a:bodyPr/>
          <a:lstStyle>
            <a:lvl1pPr>
              <a:defRPr/>
            </a:lvl1pPr>
            <a:extLst/>
          </a:lstStyle>
          <a:p>
            <a:pPr>
              <a:defRPr/>
            </a:pPr>
            <a:endParaRPr lang="en-US"/>
          </a:p>
        </p:txBody>
      </p:sp>
      <p:sp>
        <p:nvSpPr>
          <p:cNvPr id="17" name="Espace réservé du numéro de diapositive 28"/>
          <p:cNvSpPr>
            <a:spLocks noGrp="1"/>
          </p:cNvSpPr>
          <p:nvPr>
            <p:ph type="sldNum" sz="quarter" idx="12"/>
          </p:nvPr>
        </p:nvSpPr>
        <p:spPr/>
        <p:txBody>
          <a:bodyPr/>
          <a:lstStyle>
            <a:lvl1pPr>
              <a:defRPr/>
            </a:lvl1pPr>
            <a:extLst/>
          </a:lstStyle>
          <a:p>
            <a:pPr>
              <a:defRPr/>
            </a:pPr>
            <a:fld id="{066192E4-9264-41A5-8E25-4AD5201801B2}" type="slidenum">
              <a:rPr lang="en-US"/>
              <a:pPr>
                <a:defRPr/>
              </a:pPr>
              <a:t>‹N°›</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lang="fr-FR" smtClean="0"/>
              <a:t>Cliquez pour modifier le style du titre</a:t>
            </a:r>
            <a:endParaRPr lang="en-US"/>
          </a:p>
        </p:txBody>
      </p:sp>
      <p:sp>
        <p:nvSpPr>
          <p:cNvPr id="3" name="Espace réservé du contenu 2"/>
          <p:cNvSpPr>
            <a:spLocks noGrp="1"/>
          </p:cNvSpPr>
          <p:nvPr>
            <p:ph idx="1"/>
          </p:nvPr>
        </p:nvSpPr>
        <p:spPr/>
        <p:txBody>
          <a:bodyPr/>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endParaRPr lang="en-US"/>
          </a:p>
        </p:txBody>
      </p:sp>
      <p:sp>
        <p:nvSpPr>
          <p:cNvPr id="5" name="Espace réservé du pied de page 2"/>
          <p:cNvSpPr>
            <a:spLocks noGrp="1"/>
          </p:cNvSpPr>
          <p:nvPr>
            <p:ph type="ftr" sz="quarter" idx="11"/>
          </p:nvPr>
        </p:nvSpPr>
        <p:spPr/>
        <p:txBody>
          <a:bodyPr/>
          <a:lstStyle>
            <a:lvl1pPr>
              <a:defRPr/>
            </a:lvl1pPr>
          </a:lstStyle>
          <a:p>
            <a:pPr>
              <a:defRPr/>
            </a:pPr>
            <a:endParaRPr lang="en-US"/>
          </a:p>
        </p:txBody>
      </p:sp>
      <p:sp>
        <p:nvSpPr>
          <p:cNvPr id="6" name="Espace réservé du numéro de diapositive 22"/>
          <p:cNvSpPr>
            <a:spLocks noGrp="1"/>
          </p:cNvSpPr>
          <p:nvPr>
            <p:ph type="sldNum" sz="quarter" idx="12"/>
          </p:nvPr>
        </p:nvSpPr>
        <p:spPr/>
        <p:txBody>
          <a:bodyPr/>
          <a:lstStyle>
            <a:lvl1pPr>
              <a:defRPr/>
            </a:lvl1pPr>
          </a:lstStyle>
          <a:p>
            <a:pPr>
              <a:defRPr/>
            </a:pPr>
            <a:fld id="{833AC5A3-7F21-4FE0-8A49-7A4F3323B6C7}" type="slidenum">
              <a:rPr lang="en-US"/>
              <a:pPr>
                <a:defRPr/>
              </a:pPr>
              <a:t>‹N°›</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Forme libre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a:defRPr/>
            </a:pPr>
            <a:endParaRPr lang="en-US"/>
          </a:p>
        </p:txBody>
      </p:sp>
      <p:sp>
        <p:nvSpPr>
          <p:cNvPr id="5" name="Forme libre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a:defRPr/>
            </a:pPr>
            <a:endParaRPr lang="en-US"/>
          </a:p>
        </p:txBody>
      </p:sp>
      <p:sp>
        <p:nvSpPr>
          <p:cNvPr id="6" name="Forme libre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orme libre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orme libre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9" name="Forme libre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0" name="Forme libre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1" name="Forme libre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orme libre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3" name="Forme libre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Forme libre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5" name="Forme libre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6" name="Forme libre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7" name="Forme libre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8" name="Forme libre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9" name="Rectangle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0" name="Rectangle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1" name="Rectangle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Rectangle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3" name="Rectangle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4" name="Rectangle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3" name="Espace réservé du texte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fr-FR" smtClean="0"/>
              <a:t>Cliquez pour modifier les styles du texte du masque</a:t>
            </a:r>
          </a:p>
        </p:txBody>
      </p:sp>
      <p:sp>
        <p:nvSpPr>
          <p:cNvPr id="2" name="Titr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fr-FR" smtClean="0"/>
              <a:t>Cliquez pour modifier le style du titre</a:t>
            </a:r>
            <a:endParaRPr lang="en-US"/>
          </a:p>
        </p:txBody>
      </p:sp>
      <p:sp>
        <p:nvSpPr>
          <p:cNvPr id="25" name="Espace réservé de la date 3"/>
          <p:cNvSpPr>
            <a:spLocks noGrp="1"/>
          </p:cNvSpPr>
          <p:nvPr>
            <p:ph type="dt" sz="half" idx="10"/>
          </p:nvPr>
        </p:nvSpPr>
        <p:spPr/>
        <p:txBody>
          <a:bodyPr/>
          <a:lstStyle>
            <a:lvl1pPr>
              <a:defRPr/>
            </a:lvl1pPr>
            <a:extLst/>
          </a:lstStyle>
          <a:p>
            <a:pPr>
              <a:defRPr/>
            </a:pPr>
            <a:endParaRPr lang="en-US"/>
          </a:p>
        </p:txBody>
      </p:sp>
      <p:sp>
        <p:nvSpPr>
          <p:cNvPr id="26" name="Espace réservé du pied de page 4"/>
          <p:cNvSpPr>
            <a:spLocks noGrp="1"/>
          </p:cNvSpPr>
          <p:nvPr>
            <p:ph type="ftr" sz="quarter" idx="11"/>
          </p:nvPr>
        </p:nvSpPr>
        <p:spPr/>
        <p:txBody>
          <a:bodyPr/>
          <a:lstStyle>
            <a:lvl1pPr>
              <a:defRPr/>
            </a:lvl1pPr>
            <a:extLst/>
          </a:lstStyle>
          <a:p>
            <a:pPr>
              <a:defRPr/>
            </a:pPr>
            <a:endParaRPr lang="en-US"/>
          </a:p>
        </p:txBody>
      </p:sp>
      <p:sp>
        <p:nvSpPr>
          <p:cNvPr id="27" name="Espace réservé du numéro de diapositive 5"/>
          <p:cNvSpPr>
            <a:spLocks noGrp="1"/>
          </p:cNvSpPr>
          <p:nvPr>
            <p:ph type="sldNum" sz="quarter" idx="12"/>
          </p:nvPr>
        </p:nvSpPr>
        <p:spPr/>
        <p:txBody>
          <a:bodyPr/>
          <a:lstStyle>
            <a:lvl1pPr>
              <a:defRPr/>
            </a:lvl1pPr>
            <a:extLst/>
          </a:lstStyle>
          <a:p>
            <a:pPr>
              <a:defRPr/>
            </a:pPr>
            <a:fld id="{E5DA2024-4506-4426-8908-B31163A0F40F}" type="slidenum">
              <a:rPr lang="en-US"/>
              <a:pPr>
                <a:defRPr/>
              </a:pPr>
              <a:t>‹N°›</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12064"/>
            <a:ext cx="8229600" cy="914400"/>
          </a:xfrm>
        </p:spPr>
        <p:txBody>
          <a:bodyPr/>
          <a:lstStyle>
            <a:extLst/>
          </a:lstStyle>
          <a:p>
            <a:r>
              <a:rPr lang="fr-FR" smtClean="0"/>
              <a:t>Cliquez pour modifier le style du titre</a:t>
            </a:r>
            <a:endParaRPr lang="en-US"/>
          </a:p>
        </p:txBody>
      </p:sp>
      <p:sp>
        <p:nvSpPr>
          <p:cNvPr id="3" name="Espace réservé du contenu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a:lvl1pPr>
            <a:extLst/>
          </a:lstStyle>
          <a:p>
            <a:pPr>
              <a:defRPr/>
            </a:pPr>
            <a:endParaRPr lang="en-US"/>
          </a:p>
        </p:txBody>
      </p:sp>
      <p:sp>
        <p:nvSpPr>
          <p:cNvPr id="6" name="Espace réservé du pied de page 5"/>
          <p:cNvSpPr>
            <a:spLocks noGrp="1"/>
          </p:cNvSpPr>
          <p:nvPr>
            <p:ph type="ftr" sz="quarter" idx="11"/>
          </p:nvPr>
        </p:nvSpPr>
        <p:spPr/>
        <p:txBody>
          <a:bodyPr/>
          <a:lstStyle>
            <a:lvl1pPr>
              <a:defRPr/>
            </a:lvl1pPr>
            <a:extLst/>
          </a:lstStyle>
          <a:p>
            <a:pPr>
              <a:defRPr/>
            </a:pPr>
            <a:endParaRPr lang="en-US"/>
          </a:p>
        </p:txBody>
      </p:sp>
      <p:sp>
        <p:nvSpPr>
          <p:cNvPr id="7" name="Espace réservé du numéro de diapositive 6"/>
          <p:cNvSpPr>
            <a:spLocks noGrp="1"/>
          </p:cNvSpPr>
          <p:nvPr>
            <p:ph type="sldNum" sz="quarter" idx="12"/>
          </p:nvPr>
        </p:nvSpPr>
        <p:spPr/>
        <p:txBody>
          <a:bodyPr/>
          <a:lstStyle>
            <a:lvl1pPr>
              <a:defRPr/>
            </a:lvl1pPr>
            <a:extLst/>
          </a:lstStyle>
          <a:p>
            <a:pPr>
              <a:defRPr/>
            </a:pPr>
            <a:fld id="{C5D2D24C-1788-4CE5-8427-D64F191B4162}" type="slidenum">
              <a:rPr lang="en-US"/>
              <a:pPr>
                <a:defRPr/>
              </a:pPr>
              <a:t>‹N°›</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7" name="Rectangle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itre 1"/>
          <p:cNvSpPr>
            <a:spLocks noGrp="1"/>
          </p:cNvSpPr>
          <p:nvPr>
            <p:ph type="title"/>
          </p:nvPr>
        </p:nvSpPr>
        <p:spPr>
          <a:xfrm>
            <a:off x="504824" y="512064"/>
            <a:ext cx="7772400" cy="914400"/>
          </a:xfrm>
        </p:spPr>
        <p:txBody>
          <a:bodyPr/>
          <a:lstStyle>
            <a:lvl1pPr>
              <a:defRPr sz="4000"/>
            </a:lvl1pPr>
            <a:extLst/>
          </a:lstStyle>
          <a:p>
            <a:r>
              <a:rPr lang="fr-FR" smtClean="0"/>
              <a:t>Cliquez pour modifier le style du titre</a:t>
            </a:r>
            <a:endParaRPr lang="en-US"/>
          </a:p>
        </p:txBody>
      </p:sp>
      <p:sp>
        <p:nvSpPr>
          <p:cNvPr id="3" name="Espace réservé du texte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fr-FR" smtClean="0"/>
              <a:t>Cliquez pour modifier les styles du texte du masque</a:t>
            </a:r>
          </a:p>
        </p:txBody>
      </p:sp>
      <p:sp>
        <p:nvSpPr>
          <p:cNvPr id="4" name="Espace réservé du texte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fr-FR" smtClean="0"/>
              <a:t>Cliquez pour modifier les styles du texte du masque</a:t>
            </a:r>
          </a:p>
        </p:txBody>
      </p:sp>
      <p:sp>
        <p:nvSpPr>
          <p:cNvPr id="5" name="Espace réservé du contenu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contenu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7" name="Espace réservé de la date 6"/>
          <p:cNvSpPr>
            <a:spLocks noGrp="1"/>
          </p:cNvSpPr>
          <p:nvPr>
            <p:ph type="dt" sz="half" idx="10"/>
          </p:nvPr>
        </p:nvSpPr>
        <p:spPr/>
        <p:txBody>
          <a:bodyPr/>
          <a:lstStyle>
            <a:lvl1pPr>
              <a:defRPr/>
            </a:lvl1pPr>
            <a:extLst/>
          </a:lstStyle>
          <a:p>
            <a:pPr>
              <a:defRPr/>
            </a:pPr>
            <a:endParaRPr lang="en-US"/>
          </a:p>
        </p:txBody>
      </p:sp>
      <p:sp>
        <p:nvSpPr>
          <p:cNvPr id="18" name="Espace réservé du pied de page 7"/>
          <p:cNvSpPr>
            <a:spLocks noGrp="1"/>
          </p:cNvSpPr>
          <p:nvPr>
            <p:ph type="ftr" sz="quarter" idx="11"/>
          </p:nvPr>
        </p:nvSpPr>
        <p:spPr/>
        <p:txBody>
          <a:bodyPr/>
          <a:lstStyle>
            <a:lvl1pPr>
              <a:defRPr/>
            </a:lvl1pPr>
            <a:extLst/>
          </a:lstStyle>
          <a:p>
            <a:pPr>
              <a:defRPr/>
            </a:pPr>
            <a:endParaRPr lang="en-US"/>
          </a:p>
        </p:txBody>
      </p:sp>
      <p:sp>
        <p:nvSpPr>
          <p:cNvPr id="19" name="Espace réservé du numéro de diapositive 8"/>
          <p:cNvSpPr>
            <a:spLocks noGrp="1"/>
          </p:cNvSpPr>
          <p:nvPr>
            <p:ph type="sldNum" sz="quarter" idx="12"/>
          </p:nvPr>
        </p:nvSpPr>
        <p:spPr/>
        <p:txBody>
          <a:bodyPr/>
          <a:lstStyle>
            <a:lvl1pPr>
              <a:defRPr/>
            </a:lvl1pPr>
            <a:extLst/>
          </a:lstStyle>
          <a:p>
            <a:pPr>
              <a:defRPr/>
            </a:pPr>
            <a:fld id="{78CBD8FB-626D-4555-B3E2-95F3BA44E6B3}" type="slidenum">
              <a:rPr lang="en-US"/>
              <a:pPr>
                <a:defRPr/>
              </a:pPr>
              <a:t>‹N°›</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772400" cy="914400"/>
          </a:xfrm>
        </p:spPr>
        <p:txBody>
          <a:bodyPr/>
          <a:lstStyle>
            <a:lvl1pPr>
              <a:defRPr sz="4000" cap="none" baseline="0"/>
            </a:lvl1pPr>
            <a:extLst/>
          </a:lstStyle>
          <a:p>
            <a:r>
              <a:rPr lang="fr-FR" smtClean="0"/>
              <a:t>Cliquez pour modifier le style du titre</a:t>
            </a:r>
            <a:endParaRPr lang="en-US"/>
          </a:p>
        </p:txBody>
      </p:sp>
      <p:sp>
        <p:nvSpPr>
          <p:cNvPr id="3" name="Espace réservé de la date 13"/>
          <p:cNvSpPr>
            <a:spLocks noGrp="1"/>
          </p:cNvSpPr>
          <p:nvPr>
            <p:ph type="dt" sz="half" idx="10"/>
          </p:nvPr>
        </p:nvSpPr>
        <p:spPr/>
        <p:txBody>
          <a:bodyPr/>
          <a:lstStyle>
            <a:lvl1pPr>
              <a:defRPr/>
            </a:lvl1pPr>
          </a:lstStyle>
          <a:p>
            <a:pPr>
              <a:defRPr/>
            </a:pPr>
            <a:endParaRPr lang="en-US"/>
          </a:p>
        </p:txBody>
      </p:sp>
      <p:sp>
        <p:nvSpPr>
          <p:cNvPr id="4" name="Espace réservé du pied de page 2"/>
          <p:cNvSpPr>
            <a:spLocks noGrp="1"/>
          </p:cNvSpPr>
          <p:nvPr>
            <p:ph type="ftr" sz="quarter" idx="11"/>
          </p:nvPr>
        </p:nvSpPr>
        <p:spPr/>
        <p:txBody>
          <a:bodyPr/>
          <a:lstStyle>
            <a:lvl1pPr>
              <a:defRPr/>
            </a:lvl1pPr>
          </a:lstStyle>
          <a:p>
            <a:pPr>
              <a:defRPr/>
            </a:pPr>
            <a:endParaRPr lang="en-US"/>
          </a:p>
        </p:txBody>
      </p:sp>
      <p:sp>
        <p:nvSpPr>
          <p:cNvPr id="5" name="Espace réservé du numéro de diapositive 22"/>
          <p:cNvSpPr>
            <a:spLocks noGrp="1"/>
          </p:cNvSpPr>
          <p:nvPr>
            <p:ph type="sldNum" sz="quarter" idx="12"/>
          </p:nvPr>
        </p:nvSpPr>
        <p:spPr/>
        <p:txBody>
          <a:bodyPr/>
          <a:lstStyle>
            <a:lvl1pPr>
              <a:defRPr/>
            </a:lvl1pPr>
          </a:lstStyle>
          <a:p>
            <a:pPr>
              <a:defRPr/>
            </a:pPr>
            <a:fld id="{58C40C2C-6DFD-4C4B-88D9-632D5129A789}" type="slidenum">
              <a:rPr lang="en-US"/>
              <a:pPr>
                <a:defRPr/>
              </a:pPr>
              <a:t>‹N°›</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extLst/>
          </a:lstStyle>
          <a:p>
            <a:pPr>
              <a:defRPr/>
            </a:pPr>
            <a:endParaRPr lang="en-US"/>
          </a:p>
        </p:txBody>
      </p:sp>
      <p:sp>
        <p:nvSpPr>
          <p:cNvPr id="3" name="Espace réservé du pied de page 2"/>
          <p:cNvSpPr>
            <a:spLocks noGrp="1"/>
          </p:cNvSpPr>
          <p:nvPr>
            <p:ph type="ftr" sz="quarter" idx="11"/>
          </p:nvPr>
        </p:nvSpPr>
        <p:spPr/>
        <p:txBody>
          <a:bodyPr/>
          <a:lstStyle>
            <a:lvl1pPr>
              <a:defRPr/>
            </a:lvl1pPr>
            <a:extLst/>
          </a:lstStyle>
          <a:p>
            <a:pPr>
              <a:defRPr/>
            </a:pPr>
            <a:endParaRPr lang="en-US"/>
          </a:p>
        </p:txBody>
      </p:sp>
      <p:sp>
        <p:nvSpPr>
          <p:cNvPr id="4" name="Espace réservé du numéro de diapositive 3"/>
          <p:cNvSpPr>
            <a:spLocks noGrp="1"/>
          </p:cNvSpPr>
          <p:nvPr>
            <p:ph type="sldNum" sz="quarter" idx="12"/>
          </p:nvPr>
        </p:nvSpPr>
        <p:spPr/>
        <p:txBody>
          <a:bodyPr/>
          <a:lstStyle>
            <a:lvl1pPr>
              <a:defRPr/>
            </a:lvl1pPr>
            <a:extLst/>
          </a:lstStyle>
          <a:p>
            <a:pPr>
              <a:defRPr/>
            </a:pPr>
            <a:fld id="{23EE8C39-5754-4C16-937F-8CC0430530FC}"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190811-8930-4152-9DDA-B3AE2AA25E0A}" type="slidenum">
              <a:rPr lang="en-US"/>
              <a:pPr>
                <a:defRPr/>
              </a:pPr>
              <a:t>‹N°›</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273050"/>
            <a:ext cx="8229600" cy="1162050"/>
          </a:xfrm>
        </p:spPr>
        <p:txBody>
          <a:bodyPr anchor="ctr"/>
          <a:lstStyle>
            <a:lvl1pPr algn="l">
              <a:buNone/>
              <a:defRPr sz="3600" b="0"/>
            </a:lvl1pPr>
            <a:extLst/>
          </a:lstStyle>
          <a:p>
            <a:r>
              <a:rPr lang="fr-FR" smtClean="0"/>
              <a:t>Cliquez pour modifier le style du titre</a:t>
            </a:r>
            <a:endParaRPr lang="en-US"/>
          </a:p>
        </p:txBody>
      </p:sp>
      <p:sp>
        <p:nvSpPr>
          <p:cNvPr id="3" name="Espace réservé du texte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fr-FR" smtClean="0"/>
              <a:t>Cliquez pour modifier les styles du texte du masque</a:t>
            </a:r>
          </a:p>
        </p:txBody>
      </p:sp>
      <p:sp>
        <p:nvSpPr>
          <p:cNvPr id="4" name="Espace réservé du contenu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13"/>
          <p:cNvSpPr>
            <a:spLocks noGrp="1"/>
          </p:cNvSpPr>
          <p:nvPr>
            <p:ph type="dt" sz="half" idx="10"/>
          </p:nvPr>
        </p:nvSpPr>
        <p:spPr/>
        <p:txBody>
          <a:bodyPr/>
          <a:lstStyle>
            <a:lvl1pPr>
              <a:defRPr/>
            </a:lvl1pPr>
          </a:lstStyle>
          <a:p>
            <a:pPr>
              <a:defRPr/>
            </a:pPr>
            <a:endParaRPr lang="en-US"/>
          </a:p>
        </p:txBody>
      </p:sp>
      <p:sp>
        <p:nvSpPr>
          <p:cNvPr id="6" name="Espace réservé du pied de page 2"/>
          <p:cNvSpPr>
            <a:spLocks noGrp="1"/>
          </p:cNvSpPr>
          <p:nvPr>
            <p:ph type="ftr" sz="quarter" idx="11"/>
          </p:nvPr>
        </p:nvSpPr>
        <p:spPr/>
        <p:txBody>
          <a:bodyPr/>
          <a:lstStyle>
            <a:lvl1pPr>
              <a:defRPr/>
            </a:lvl1pPr>
          </a:lstStyle>
          <a:p>
            <a:pPr>
              <a:defRPr/>
            </a:pPr>
            <a:endParaRPr lang="en-US"/>
          </a:p>
        </p:txBody>
      </p:sp>
      <p:sp>
        <p:nvSpPr>
          <p:cNvPr id="7" name="Espace réservé du numéro de diapositive 22"/>
          <p:cNvSpPr>
            <a:spLocks noGrp="1"/>
          </p:cNvSpPr>
          <p:nvPr>
            <p:ph type="sldNum" sz="quarter" idx="12"/>
          </p:nvPr>
        </p:nvSpPr>
        <p:spPr/>
        <p:txBody>
          <a:bodyPr/>
          <a:lstStyle>
            <a:lvl1pPr>
              <a:defRPr/>
            </a:lvl1pPr>
          </a:lstStyle>
          <a:p>
            <a:pPr>
              <a:defRPr/>
            </a:pPr>
            <a:fld id="{65BA9EB1-CEFE-4366-AF8E-9C8811EC4EF4}" type="slidenum">
              <a:rPr lang="en-US"/>
              <a:pPr>
                <a:defRPr/>
              </a:pPr>
              <a:t>‹N°›</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6" name="Connecteur droit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e 19"/>
          <p:cNvGrpSpPr>
            <a:grpSpLocks/>
          </p:cNvGrpSpPr>
          <p:nvPr/>
        </p:nvGrpSpPr>
        <p:grpSpPr bwMode="auto">
          <a:xfrm rot="5400000">
            <a:off x="8515351" y="1219200"/>
            <a:ext cx="131762" cy="128587"/>
            <a:chOff x="6668087" y="1297746"/>
            <a:chExt cx="161840" cy="156602"/>
          </a:xfrm>
        </p:grpSpPr>
        <p:cxnSp>
          <p:nvCxnSpPr>
            <p:cNvPr id="8" name="Connecteur droit 7"/>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e 25"/>
          <p:cNvGrpSpPr>
            <a:grpSpLocks/>
          </p:cNvGrpSpPr>
          <p:nvPr/>
        </p:nvGrpSpPr>
        <p:grpSpPr bwMode="auto">
          <a:xfrm rot="5400000">
            <a:off x="8667751" y="1371600"/>
            <a:ext cx="131762" cy="128587"/>
            <a:chOff x="6668087" y="1297746"/>
            <a:chExt cx="161840" cy="156602"/>
          </a:xfrm>
        </p:grpSpPr>
        <p:cxnSp>
          <p:nvCxnSpPr>
            <p:cNvPr id="12" name="Connecteur droit 11"/>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e 29"/>
          <p:cNvGrpSpPr>
            <a:grpSpLocks/>
          </p:cNvGrpSpPr>
          <p:nvPr/>
        </p:nvGrpSpPr>
        <p:grpSpPr bwMode="auto">
          <a:xfrm rot="5400000">
            <a:off x="8320087" y="1474788"/>
            <a:ext cx="131763" cy="128588"/>
            <a:chOff x="6668087" y="1297746"/>
            <a:chExt cx="161840" cy="156602"/>
          </a:xfrm>
        </p:grpSpPr>
        <p:cxnSp>
          <p:nvCxnSpPr>
            <p:cNvPr id="16" name="Connecteur droit 15"/>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re 1"/>
          <p:cNvSpPr>
            <a:spLocks noGrp="1"/>
          </p:cNvSpPr>
          <p:nvPr>
            <p:ph type="title"/>
          </p:nvPr>
        </p:nvSpPr>
        <p:spPr bwMode="grayWhite">
          <a:xfrm>
            <a:off x="914400" y="441251"/>
            <a:ext cx="6858000" cy="701749"/>
          </a:xfrm>
        </p:spPr>
        <p:txBody>
          <a:bodyPr anchor="b"/>
          <a:lstStyle>
            <a:lvl1pPr algn="l">
              <a:buNone/>
              <a:defRPr sz="2100" b="0"/>
            </a:lvl1pPr>
            <a:extLst/>
          </a:lstStyle>
          <a:p>
            <a:r>
              <a:rPr lang="fr-FR" smtClean="0"/>
              <a:t>Cliquez pour modifier le style du titre</a:t>
            </a:r>
            <a:endParaRPr lang="en-US"/>
          </a:p>
        </p:txBody>
      </p:sp>
      <p:sp>
        <p:nvSpPr>
          <p:cNvPr id="3" name="Espace réservé pour une image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fr-FR" noProof="0" smtClean="0"/>
              <a:t>Cliquez sur l'icône pour ajouter une image</a:t>
            </a:r>
            <a:endParaRPr lang="en-US" noProof="0"/>
          </a:p>
        </p:txBody>
      </p:sp>
      <p:sp>
        <p:nvSpPr>
          <p:cNvPr id="4" name="Espace réservé du texte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fr-FR" smtClean="0"/>
              <a:t>Cliquez pour modifier les styles du texte du masque</a:t>
            </a:r>
          </a:p>
        </p:txBody>
      </p:sp>
      <p:sp>
        <p:nvSpPr>
          <p:cNvPr id="19" name="Espace réservé de la date 4"/>
          <p:cNvSpPr>
            <a:spLocks noGrp="1"/>
          </p:cNvSpPr>
          <p:nvPr>
            <p:ph type="dt" sz="half" idx="10"/>
          </p:nvPr>
        </p:nvSpPr>
        <p:spPr>
          <a:xfrm>
            <a:off x="6477000" y="55563"/>
            <a:ext cx="2133600" cy="365125"/>
          </a:xfrm>
        </p:spPr>
        <p:txBody>
          <a:bodyPr/>
          <a:lstStyle>
            <a:lvl1pPr>
              <a:defRPr/>
            </a:lvl1pPr>
            <a:extLst/>
          </a:lstStyle>
          <a:p>
            <a:pPr>
              <a:defRPr/>
            </a:pPr>
            <a:endParaRPr lang="en-US"/>
          </a:p>
        </p:txBody>
      </p:sp>
      <p:sp>
        <p:nvSpPr>
          <p:cNvPr id="20" name="Espace réservé du pied de page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21" name="Espace réservé du numéro de diapositive 6"/>
          <p:cNvSpPr>
            <a:spLocks noGrp="1"/>
          </p:cNvSpPr>
          <p:nvPr>
            <p:ph type="sldNum" sz="quarter" idx="12"/>
          </p:nvPr>
        </p:nvSpPr>
        <p:spPr>
          <a:xfrm>
            <a:off x="8610600" y="55563"/>
            <a:ext cx="457200" cy="365125"/>
          </a:xfrm>
        </p:spPr>
        <p:txBody>
          <a:bodyPr/>
          <a:lstStyle>
            <a:lvl1pPr>
              <a:defRPr/>
            </a:lvl1pPr>
            <a:extLst/>
          </a:lstStyle>
          <a:p>
            <a:pPr>
              <a:defRPr/>
            </a:pPr>
            <a:fld id="{DC4E88CD-FA13-4400-AF38-A80746CAB258}" type="slidenum">
              <a:rPr lang="en-US"/>
              <a:pPr>
                <a:defRPr/>
              </a:pPr>
              <a:t>‹N°›</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endParaRPr lang="en-US"/>
          </a:p>
        </p:txBody>
      </p:sp>
      <p:sp>
        <p:nvSpPr>
          <p:cNvPr id="5" name="Espace réservé du pied de page 2"/>
          <p:cNvSpPr>
            <a:spLocks noGrp="1"/>
          </p:cNvSpPr>
          <p:nvPr>
            <p:ph type="ftr" sz="quarter" idx="11"/>
          </p:nvPr>
        </p:nvSpPr>
        <p:spPr/>
        <p:txBody>
          <a:bodyPr/>
          <a:lstStyle>
            <a:lvl1pPr>
              <a:defRPr/>
            </a:lvl1pPr>
          </a:lstStyle>
          <a:p>
            <a:pPr>
              <a:defRPr/>
            </a:pPr>
            <a:endParaRPr lang="en-US"/>
          </a:p>
        </p:txBody>
      </p:sp>
      <p:sp>
        <p:nvSpPr>
          <p:cNvPr id="6" name="Espace réservé du numéro de diapositive 22"/>
          <p:cNvSpPr>
            <a:spLocks noGrp="1"/>
          </p:cNvSpPr>
          <p:nvPr>
            <p:ph type="sldNum" sz="quarter" idx="12"/>
          </p:nvPr>
        </p:nvSpPr>
        <p:spPr/>
        <p:txBody>
          <a:bodyPr/>
          <a:lstStyle>
            <a:lvl1pPr>
              <a:defRPr/>
            </a:lvl1pPr>
          </a:lstStyle>
          <a:p>
            <a:pPr>
              <a:defRPr/>
            </a:pPr>
            <a:fld id="{51F6CE3E-5821-461B-8573-493DA1DBE449}" type="slidenum">
              <a:rPr lang="en-US"/>
              <a:pPr>
                <a:defRPr/>
              </a:pPr>
              <a:t>‹N°›</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981200" cy="5851525"/>
          </a:xfrm>
        </p:spPr>
        <p:txBody>
          <a:bodyPr vert="eaVert" anchor="ctr"/>
          <a:lstStyle>
            <a:extLs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609600" y="274639"/>
            <a:ext cx="5867400" cy="5851525"/>
          </a:xfrm>
        </p:spPr>
        <p:txBody>
          <a:bodyPr vert="eaVert"/>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endParaRPr lang="en-US"/>
          </a:p>
        </p:txBody>
      </p:sp>
      <p:sp>
        <p:nvSpPr>
          <p:cNvPr id="5" name="Espace réservé du pied de page 2"/>
          <p:cNvSpPr>
            <a:spLocks noGrp="1"/>
          </p:cNvSpPr>
          <p:nvPr>
            <p:ph type="ftr" sz="quarter" idx="11"/>
          </p:nvPr>
        </p:nvSpPr>
        <p:spPr/>
        <p:txBody>
          <a:bodyPr/>
          <a:lstStyle>
            <a:lvl1pPr>
              <a:defRPr/>
            </a:lvl1pPr>
          </a:lstStyle>
          <a:p>
            <a:pPr>
              <a:defRPr/>
            </a:pPr>
            <a:endParaRPr lang="en-US"/>
          </a:p>
        </p:txBody>
      </p:sp>
      <p:sp>
        <p:nvSpPr>
          <p:cNvPr id="6" name="Espace réservé du numéro de diapositive 22"/>
          <p:cNvSpPr>
            <a:spLocks noGrp="1"/>
          </p:cNvSpPr>
          <p:nvPr>
            <p:ph type="sldNum" sz="quarter" idx="12"/>
          </p:nvPr>
        </p:nvSpPr>
        <p:spPr/>
        <p:txBody>
          <a:bodyPr/>
          <a:lstStyle>
            <a:lvl1pPr>
              <a:defRPr/>
            </a:lvl1pPr>
          </a:lstStyle>
          <a:p>
            <a:pPr>
              <a:defRPr/>
            </a:pPr>
            <a:fld id="{51D9D293-1123-43B4-B291-61043B098B12}"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0A46DFB-DE5F-434F-8EB9-C3F283BDC269}"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5A460E8-2A31-4DBF-998D-3CECACE4ADA2}"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7596951-94DF-4272-84B3-A8B4622B56F1}"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01F191D-8E2C-42A3-80AF-425B770D22B9}"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37606E-B013-4076-A13D-C7FF5378F981}"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0626646-FE4E-46A2-B586-249C0D85CD1F}"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a:t>
            </a:r>
            <a:endParaRPr lang="en-US" smtClean="0"/>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5E70B8B-2A44-4C7F-BBD8-39FFD9B61302}"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rtl="0" eaLnBrk="0" fontAlgn="base" hangingPunct="0">
        <a:spcBef>
          <a:spcPct val="0"/>
        </a:spcBef>
        <a:spcAft>
          <a:spcPct val="0"/>
        </a:spcAft>
        <a:buClr>
          <a:schemeClr val="tx1"/>
        </a:buClr>
        <a:defRPr sz="3200">
          <a:solidFill>
            <a:schemeClr val="tx1"/>
          </a:solidFill>
          <a:latin typeface="+mj-lt"/>
          <a:ea typeface="+mj-ea"/>
          <a:cs typeface="+mj-cs"/>
        </a:defRPr>
      </a:lvl1pPr>
      <a:lvl2pPr algn="l" rtl="0" eaLnBrk="0" fontAlgn="base" hangingPunct="0">
        <a:spcBef>
          <a:spcPct val="0"/>
        </a:spcBef>
        <a:spcAft>
          <a:spcPct val="0"/>
        </a:spcAft>
        <a:buClr>
          <a:schemeClr val="tx1"/>
        </a:buClr>
        <a:defRPr sz="3200">
          <a:solidFill>
            <a:schemeClr val="tx1"/>
          </a:solidFill>
          <a:latin typeface="Arial" charset="0"/>
          <a:cs typeface="Arial" charset="0"/>
        </a:defRPr>
      </a:lvl2pPr>
      <a:lvl3pPr algn="l" rtl="0" eaLnBrk="0" fontAlgn="base" hangingPunct="0">
        <a:spcBef>
          <a:spcPct val="0"/>
        </a:spcBef>
        <a:spcAft>
          <a:spcPct val="0"/>
        </a:spcAft>
        <a:buClr>
          <a:schemeClr val="tx1"/>
        </a:buClr>
        <a:defRPr sz="3200">
          <a:solidFill>
            <a:schemeClr val="tx1"/>
          </a:solidFill>
          <a:latin typeface="Arial" charset="0"/>
          <a:cs typeface="Arial" charset="0"/>
        </a:defRPr>
      </a:lvl3pPr>
      <a:lvl4pPr algn="l" rtl="0" eaLnBrk="0" fontAlgn="base" hangingPunct="0">
        <a:spcBef>
          <a:spcPct val="0"/>
        </a:spcBef>
        <a:spcAft>
          <a:spcPct val="0"/>
        </a:spcAft>
        <a:buClr>
          <a:schemeClr val="tx1"/>
        </a:buClr>
        <a:defRPr sz="3200">
          <a:solidFill>
            <a:schemeClr val="tx1"/>
          </a:solidFill>
          <a:latin typeface="Arial" charset="0"/>
          <a:cs typeface="Arial" charset="0"/>
        </a:defRPr>
      </a:lvl4pPr>
      <a:lvl5pPr algn="l" rtl="0" eaLnBrk="0" fontAlgn="base" hangingPunct="0">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24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a:defRPr/>
            </a:pPr>
            <a:endParaRPr lang="fr-FR"/>
          </a:p>
        </p:txBody>
      </p:sp>
      <p:sp>
        <p:nvSpPr>
          <p:cNvPr id="2051"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8090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809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83C85D8-AD32-4ABB-AA51-6067F5379A74}"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742"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eaLnBrk="0" fontAlgn="base" hangingPunct="0">
        <a:spcBef>
          <a:spcPct val="0"/>
        </a:spcBef>
        <a:spcAft>
          <a:spcPct val="0"/>
        </a:spcAft>
        <a:buClr>
          <a:schemeClr val="tx1"/>
        </a:buClr>
        <a:defRPr sz="3200">
          <a:solidFill>
            <a:schemeClr val="tx1"/>
          </a:solidFill>
          <a:latin typeface="+mj-lt"/>
          <a:ea typeface="+mj-ea"/>
          <a:cs typeface="+mj-cs"/>
        </a:defRPr>
      </a:lvl1pPr>
      <a:lvl2pPr algn="l" rtl="0" eaLnBrk="0" fontAlgn="base" hangingPunct="0">
        <a:spcBef>
          <a:spcPct val="0"/>
        </a:spcBef>
        <a:spcAft>
          <a:spcPct val="0"/>
        </a:spcAft>
        <a:buClr>
          <a:schemeClr val="tx1"/>
        </a:buClr>
        <a:defRPr sz="3200">
          <a:solidFill>
            <a:schemeClr val="tx1"/>
          </a:solidFill>
          <a:latin typeface="Arial" charset="0"/>
        </a:defRPr>
      </a:lvl2pPr>
      <a:lvl3pPr algn="l" rtl="0" eaLnBrk="0" fontAlgn="base" hangingPunct="0">
        <a:spcBef>
          <a:spcPct val="0"/>
        </a:spcBef>
        <a:spcAft>
          <a:spcPct val="0"/>
        </a:spcAft>
        <a:buClr>
          <a:schemeClr val="tx1"/>
        </a:buClr>
        <a:defRPr sz="3200">
          <a:solidFill>
            <a:schemeClr val="tx1"/>
          </a:solidFill>
          <a:latin typeface="Arial" charset="0"/>
        </a:defRPr>
      </a:lvl3pPr>
      <a:lvl4pPr algn="l" rtl="0" eaLnBrk="0" fontAlgn="base" hangingPunct="0">
        <a:spcBef>
          <a:spcPct val="0"/>
        </a:spcBef>
        <a:spcAft>
          <a:spcPct val="0"/>
        </a:spcAft>
        <a:buClr>
          <a:schemeClr val="tx1"/>
        </a:buClr>
        <a:defRPr sz="3200">
          <a:solidFill>
            <a:schemeClr val="tx1"/>
          </a:solidFill>
          <a:latin typeface="Arial" charset="0"/>
        </a:defRPr>
      </a:lvl4pPr>
      <a:lvl5pPr algn="l" rtl="0" eaLnBrk="0" fontAlgn="base" hangingPunct="0">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400">
          <a:solidFill>
            <a:schemeClr val="tx1"/>
          </a:solidFill>
          <a:latin typeface="+mn-lt"/>
        </a:defRPr>
      </a:lvl4pPr>
      <a:lvl5pPr marL="2057400" indent="-228600" algn="l" rtl="0" eaLnBrk="0" fontAlgn="base" hangingPunct="0">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Espace réservé du titre 21"/>
          <p:cNvSpPr>
            <a:spLocks noGrp="1"/>
          </p:cNvSpPr>
          <p:nvPr>
            <p:ph type="title"/>
          </p:nvPr>
        </p:nvSpPr>
        <p:spPr>
          <a:xfrm>
            <a:off x="914400" y="512763"/>
            <a:ext cx="7772400" cy="914400"/>
          </a:xfrm>
          <a:prstGeom prst="rect">
            <a:avLst/>
          </a:prstGeom>
        </p:spPr>
        <p:txBody>
          <a:bodyPr vert="horz" anchor="t">
            <a:noAutofit/>
          </a:bodyPr>
          <a:lstStyle>
            <a:extLst/>
          </a:lstStyle>
          <a:p>
            <a:r>
              <a:rPr lang="fr-FR" smtClean="0"/>
              <a:t>Cliquez pour modifier le style du titre</a:t>
            </a:r>
            <a:endParaRPr lang="en-US"/>
          </a:p>
        </p:txBody>
      </p:sp>
      <p:sp>
        <p:nvSpPr>
          <p:cNvPr id="3084" name="Espace réservé du texte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14" name="Espace réservé de la date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endParaRPr lang="en-US"/>
          </a:p>
        </p:txBody>
      </p:sp>
      <p:sp>
        <p:nvSpPr>
          <p:cNvPr id="3" name="Espace réservé du pied de page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en-US"/>
          </a:p>
        </p:txBody>
      </p:sp>
      <p:sp>
        <p:nvSpPr>
          <p:cNvPr id="23" name="Espace réservé du numéro de diapositiv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smtClean="0">
                <a:solidFill>
                  <a:schemeClr val="tx2"/>
                </a:solidFill>
              </a:defRPr>
            </a:lvl1pPr>
            <a:extLst/>
          </a:lstStyle>
          <a:p>
            <a:pPr>
              <a:defRPr/>
            </a:pPr>
            <a:fld id="{38AA435A-635F-409E-BEE0-C47A7B6050BD}" type="slidenum">
              <a:rPr lang="en-US"/>
              <a:pPr>
                <a:defRPr/>
              </a:pPr>
              <a:t>‹N°›</a:t>
            </a:fld>
            <a:endParaRPr lang="en-US"/>
          </a:p>
        </p:txBody>
      </p:sp>
    </p:spTree>
  </p:cSld>
  <p:clrMap bg1="dk1" tx1="lt1" bg2="dk2" tx2="lt2" accent1="accent1" accent2="accent2" accent3="accent3" accent4="accent4" accent5="accent5" accent6="accent6" hlink="hlink" folHlink="folHlink"/>
  <p:sldLayoutIdLst>
    <p:sldLayoutId id="2147483743" r:id="rId1"/>
    <p:sldLayoutId id="2147483736" r:id="rId2"/>
    <p:sldLayoutId id="2147483744" r:id="rId3"/>
    <p:sldLayoutId id="2147483745" r:id="rId4"/>
    <p:sldLayoutId id="2147483746" r:id="rId5"/>
    <p:sldLayoutId id="2147483737" r:id="rId6"/>
    <p:sldLayoutId id="2147483747" r:id="rId7"/>
    <p:sldLayoutId id="2147483738" r:id="rId8"/>
    <p:sldLayoutId id="2147483748" r:id="rId9"/>
    <p:sldLayoutId id="2147483739" r:id="rId10"/>
    <p:sldLayoutId id="2147483740" r:id="rId11"/>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corpscite.be/xml/sites-SITE--IDC-2072-IDD-3626-IDS-3278-.html" TargetMode="External"/><Relationship Id="rId1" Type="http://schemas.openxmlformats.org/officeDocument/2006/relationships/slideLayout" Target="../slideLayouts/slideLayout2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subTitle" idx="1"/>
          </p:nvPr>
        </p:nvSpPr>
        <p:spPr>
          <a:xfrm>
            <a:off x="360363" y="6465888"/>
            <a:ext cx="8783637" cy="392112"/>
          </a:xfrm>
          <a:solidFill>
            <a:schemeClr val="tx2">
              <a:lumMod val="10000"/>
            </a:schemeClr>
          </a:solidFill>
        </p:spPr>
        <p:txBody>
          <a:bodyPr>
            <a:normAutofit lnSpcReduction="10000"/>
          </a:bodyPr>
          <a:lstStyle/>
          <a:p>
            <a:pPr algn="ctr" fontAlgn="auto">
              <a:spcAft>
                <a:spcPts val="0"/>
              </a:spcAft>
              <a:buFont typeface="Wingdings"/>
              <a:buNone/>
              <a:defRPr/>
            </a:pPr>
            <a:r>
              <a:rPr lang="fr-FR" i="1" dirty="0" smtClean="0">
                <a:solidFill>
                  <a:srgbClr val="FFFF00"/>
                </a:solidFill>
              </a:rPr>
              <a:t>Voyage à l’intérieur  de notre corps  et de nos anticorps !</a:t>
            </a:r>
          </a:p>
        </p:txBody>
      </p:sp>
      <p:pic>
        <p:nvPicPr>
          <p:cNvPr id="12293" name="Picture 5"/>
          <p:cNvPicPr>
            <a:picLocks noChangeAspect="1" noChangeArrowheads="1"/>
          </p:cNvPicPr>
          <p:nvPr/>
        </p:nvPicPr>
        <p:blipFill>
          <a:blip r:embed="rId2"/>
          <a:srcRect/>
          <a:stretch>
            <a:fillRect/>
          </a:stretch>
        </p:blipFill>
        <p:spPr bwMode="auto">
          <a:xfrm>
            <a:off x="1701657" y="1732106"/>
            <a:ext cx="6257925" cy="4095750"/>
          </a:xfrm>
          <a:prstGeom prst="rect">
            <a:avLst/>
          </a:prstGeom>
          <a:noFill/>
          <a:ln w="38100">
            <a:solidFill>
              <a:srgbClr val="FFC000"/>
            </a:solidFill>
            <a:miter lim="800000"/>
            <a:headEnd/>
            <a:tailEnd/>
          </a:ln>
          <a:effectLst/>
        </p:spPr>
      </p:pic>
      <p:sp>
        <p:nvSpPr>
          <p:cNvPr id="6" name="Titre 5"/>
          <p:cNvSpPr>
            <a:spLocks noGrp="1"/>
          </p:cNvSpPr>
          <p:nvPr>
            <p:ph type="ctrTitle"/>
          </p:nvPr>
        </p:nvSpPr>
        <p:spPr>
          <a:xfrm>
            <a:off x="628072" y="249382"/>
            <a:ext cx="7772400" cy="1006764"/>
          </a:xfrm>
        </p:spPr>
        <p:txBody>
          <a:bodyPr/>
          <a:lstStyle/>
          <a:p>
            <a:pPr algn="ctr"/>
            <a:r>
              <a:rPr lang="fr-FR" dirty="0" smtClean="0"/>
              <a:t>LE SYSTÈME IMMUNITAIRE …</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7309" y="512064"/>
            <a:ext cx="8049491" cy="914400"/>
          </a:xfrm>
        </p:spPr>
        <p:txBody>
          <a:bodyPr/>
          <a:lstStyle/>
          <a:p>
            <a:pPr algn="just"/>
            <a:r>
              <a:rPr lang="fr-FR" sz="3200" dirty="0" smtClean="0"/>
              <a:t>Leucocytes différents selon les besoins…</a:t>
            </a:r>
            <a:endParaRPr lang="fr-FR" sz="3200" dirty="0"/>
          </a:p>
        </p:txBody>
      </p:sp>
      <p:sp>
        <p:nvSpPr>
          <p:cNvPr id="3" name="Rectangle 2"/>
          <p:cNvSpPr/>
          <p:nvPr/>
        </p:nvSpPr>
        <p:spPr>
          <a:xfrm>
            <a:off x="794328" y="1933690"/>
            <a:ext cx="6253018" cy="4524315"/>
          </a:xfrm>
          <a:prstGeom prst="rect">
            <a:avLst/>
          </a:prstGeom>
          <a:ln>
            <a:solidFill>
              <a:schemeClr val="tx1"/>
            </a:solidFill>
          </a:ln>
        </p:spPr>
        <p:txBody>
          <a:bodyPr wrap="square">
            <a:spAutoFit/>
          </a:bodyPr>
          <a:lstStyle/>
          <a:p>
            <a:pPr algn="just"/>
            <a:r>
              <a:rPr lang="fr-FR" dirty="0" smtClean="0"/>
              <a:t>Tous les leucocytes ne se ressemblent pas et n'ont pas les mêmes rôles. </a:t>
            </a:r>
          </a:p>
          <a:p>
            <a:pPr algn="just"/>
            <a:r>
              <a:rPr lang="fr-FR" dirty="0" smtClean="0">
                <a:solidFill>
                  <a:srgbClr val="FF0000"/>
                </a:solidFill>
              </a:rPr>
              <a:t>Les lymphocytes B (sur l'image), appartiennent au système immunitaire humoral, gardien des liquides de l'organisme, comme le sang</a:t>
            </a:r>
            <a:r>
              <a:rPr lang="fr-FR" dirty="0" smtClean="0"/>
              <a:t>. </a:t>
            </a:r>
          </a:p>
          <a:p>
            <a:pPr algn="just"/>
            <a:r>
              <a:rPr lang="fr-FR" dirty="0" smtClean="0">
                <a:solidFill>
                  <a:schemeClr val="accent6">
                    <a:lumMod val="60000"/>
                    <a:lumOff val="40000"/>
                  </a:schemeClr>
                </a:solidFill>
              </a:rPr>
              <a:t>D'autres, comme les macrophages, les lymphocytes T et NK, font partie du système immunitaire cellulaire, à l'action ciblée sur les cellules infectées. </a:t>
            </a:r>
            <a:r>
              <a:rPr lang="fr-FR" dirty="0" smtClean="0"/>
              <a:t/>
            </a:r>
            <a:br>
              <a:rPr lang="fr-FR" dirty="0" smtClean="0"/>
            </a:br>
            <a:r>
              <a:rPr lang="fr-FR" dirty="0" smtClean="0"/>
              <a:t>Pour coordonner toutes les cellules entre elles, des systèmes de communication existent. Citons par exemple, </a:t>
            </a:r>
            <a:r>
              <a:rPr lang="fr-FR" dirty="0" smtClean="0">
                <a:solidFill>
                  <a:schemeClr val="accent3">
                    <a:lumMod val="60000"/>
                    <a:lumOff val="40000"/>
                  </a:schemeClr>
                </a:solidFill>
              </a:rPr>
              <a:t>les cytokines </a:t>
            </a:r>
            <a:r>
              <a:rPr lang="fr-FR" dirty="0" smtClean="0"/>
              <a:t>(des protéines ou protéines liées à un sucre) </a:t>
            </a:r>
            <a:r>
              <a:rPr lang="fr-FR" dirty="0" smtClean="0">
                <a:solidFill>
                  <a:schemeClr val="accent3">
                    <a:lumMod val="60000"/>
                    <a:lumOff val="40000"/>
                  </a:schemeClr>
                </a:solidFill>
              </a:rPr>
              <a:t>qui sont des substances synthétisées notamment par les cellules du système immunitaire et agissant à distance sur d'autres cellules pour en réguler l'activité et la fonction</a:t>
            </a:r>
            <a:r>
              <a:rPr lang="fr-FR" dirty="0" smtClean="0"/>
              <a:t>. Ces molécules sont essentielles à la communication de nos cellules. </a:t>
            </a:r>
            <a:endParaRPr lang="fr-FR" dirty="0"/>
          </a:p>
        </p:txBody>
      </p:sp>
      <p:pic>
        <p:nvPicPr>
          <p:cNvPr id="4098" name="Picture 2"/>
          <p:cNvPicPr>
            <a:picLocks noChangeAspect="1" noChangeArrowheads="1"/>
          </p:cNvPicPr>
          <p:nvPr/>
        </p:nvPicPr>
        <p:blipFill>
          <a:blip r:embed="rId2"/>
          <a:srcRect/>
          <a:stretch>
            <a:fillRect/>
          </a:stretch>
        </p:blipFill>
        <p:spPr bwMode="auto">
          <a:xfrm flipH="1">
            <a:off x="7204363" y="3177309"/>
            <a:ext cx="1779119" cy="1311311"/>
          </a:xfrm>
          <a:prstGeom prst="rect">
            <a:avLst/>
          </a:prstGeom>
          <a:noFill/>
          <a:ln w="9525">
            <a:solidFill>
              <a:srgbClr val="FFFF00"/>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Anticorps vs. Antigènes</a:t>
            </a:r>
            <a:endParaRPr lang="fr-FR" dirty="0"/>
          </a:p>
        </p:txBody>
      </p:sp>
      <p:sp>
        <p:nvSpPr>
          <p:cNvPr id="3" name="Rectangle 2"/>
          <p:cNvSpPr/>
          <p:nvPr/>
        </p:nvSpPr>
        <p:spPr>
          <a:xfrm>
            <a:off x="849745" y="1517504"/>
            <a:ext cx="7721600" cy="2031325"/>
          </a:xfrm>
          <a:prstGeom prst="rect">
            <a:avLst/>
          </a:prstGeom>
        </p:spPr>
        <p:txBody>
          <a:bodyPr wrap="square">
            <a:spAutoFit/>
          </a:bodyPr>
          <a:lstStyle/>
          <a:p>
            <a:pPr algn="just"/>
            <a:r>
              <a:rPr lang="fr-FR" b="1" dirty="0" smtClean="0"/>
              <a:t>Les molécules qui se fixent sur le globule blanc s'appellent </a:t>
            </a:r>
            <a:r>
              <a:rPr lang="fr-FR" b="1" dirty="0" smtClean="0">
                <a:solidFill>
                  <a:schemeClr val="accent3">
                    <a:lumMod val="60000"/>
                    <a:lumOff val="40000"/>
                  </a:schemeClr>
                </a:solidFill>
              </a:rPr>
              <a:t>les anticorps</a:t>
            </a:r>
            <a:r>
              <a:rPr lang="fr-FR" dirty="0" smtClean="0"/>
              <a:t>. Ce sont des protéines spéciales, de la famille des immunoglobulines. Lorsqu'une immunoglobuline se fixe sur le microbe, elle signale aux cellules spécialisées, les globules blancs, qu'il faut détruire ce à quoi elles sont attachées. C'est comme si elle marquait le microbe. </a:t>
            </a:r>
            <a:r>
              <a:rPr lang="fr-FR" b="1" dirty="0" smtClean="0"/>
              <a:t>Les anticorps sont la réponse à la présence d’un corps étranger</a:t>
            </a:r>
            <a:r>
              <a:rPr lang="fr-FR" dirty="0" smtClean="0"/>
              <a:t>, </a:t>
            </a:r>
            <a:r>
              <a:rPr lang="fr-FR" b="1" dirty="0" smtClean="0">
                <a:solidFill>
                  <a:schemeClr val="tx2">
                    <a:lumMod val="50000"/>
                  </a:schemeClr>
                </a:solidFill>
              </a:rPr>
              <a:t>l’antigène</a:t>
            </a:r>
            <a:r>
              <a:rPr lang="fr-FR" dirty="0" smtClean="0"/>
              <a:t>.</a:t>
            </a:r>
            <a:endParaRPr lang="fr-FR" dirty="0"/>
          </a:p>
        </p:txBody>
      </p:sp>
      <p:pic>
        <p:nvPicPr>
          <p:cNvPr id="5" name="Picture 2"/>
          <p:cNvPicPr>
            <a:picLocks noChangeAspect="1" noChangeArrowheads="1"/>
          </p:cNvPicPr>
          <p:nvPr/>
        </p:nvPicPr>
        <p:blipFill>
          <a:blip r:embed="rId2"/>
          <a:srcRect/>
          <a:stretch>
            <a:fillRect/>
          </a:stretch>
        </p:blipFill>
        <p:spPr bwMode="auto">
          <a:xfrm>
            <a:off x="2613889" y="3656794"/>
            <a:ext cx="4479637" cy="3000315"/>
          </a:xfrm>
          <a:prstGeom prst="rect">
            <a:avLst/>
          </a:prstGeom>
          <a:noFill/>
          <a:ln w="9525">
            <a:noFill/>
            <a:miter lim="800000"/>
            <a:headEnd/>
            <a:tailEnd/>
          </a:ln>
          <a:effectLst/>
        </p:spPr>
      </p:pic>
      <p:cxnSp>
        <p:nvCxnSpPr>
          <p:cNvPr id="7" name="Connecteur droit avec flèche 6"/>
          <p:cNvCxnSpPr/>
          <p:nvPr/>
        </p:nvCxnSpPr>
        <p:spPr>
          <a:xfrm rot="10800000" flipV="1">
            <a:off x="6954982" y="4978400"/>
            <a:ext cx="1016000" cy="775854"/>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7195127" y="4572000"/>
            <a:ext cx="1708728" cy="369332"/>
          </a:xfrm>
          <a:prstGeom prst="rect">
            <a:avLst/>
          </a:prstGeom>
          <a:solidFill>
            <a:srgbClr val="FF0000"/>
          </a:solidFill>
        </p:spPr>
        <p:txBody>
          <a:bodyPr wrap="square" rtlCol="0">
            <a:spAutoFit/>
          </a:bodyPr>
          <a:lstStyle/>
          <a:p>
            <a:pPr algn="ctr"/>
            <a:r>
              <a:rPr lang="fr-FR" dirty="0" smtClean="0"/>
              <a:t>ANTIGENES</a:t>
            </a:r>
            <a:endParaRPr lang="fr-FR" dirty="0"/>
          </a:p>
        </p:txBody>
      </p:sp>
      <p:cxnSp>
        <p:nvCxnSpPr>
          <p:cNvPr id="11" name="Connecteur droit avec flèche 10"/>
          <p:cNvCxnSpPr/>
          <p:nvPr/>
        </p:nvCxnSpPr>
        <p:spPr>
          <a:xfrm>
            <a:off x="1671782" y="4387273"/>
            <a:ext cx="1145309" cy="10806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817418" y="4031673"/>
            <a:ext cx="1708728" cy="369332"/>
          </a:xfrm>
          <a:prstGeom prst="rect">
            <a:avLst/>
          </a:prstGeom>
          <a:solidFill>
            <a:schemeClr val="accent6">
              <a:lumMod val="50000"/>
            </a:schemeClr>
          </a:solidFill>
        </p:spPr>
        <p:txBody>
          <a:bodyPr wrap="square" rtlCol="0">
            <a:spAutoFit/>
          </a:bodyPr>
          <a:lstStyle/>
          <a:p>
            <a:pPr algn="ctr"/>
            <a:r>
              <a:rPr lang="fr-FR" dirty="0" smtClean="0"/>
              <a:t>ANTICORPS</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772400" cy="1307500"/>
          </a:xfrm>
        </p:spPr>
        <p:txBody>
          <a:bodyPr/>
          <a:lstStyle/>
          <a:p>
            <a:r>
              <a:rPr lang="fr-FR" dirty="0" smtClean="0"/>
              <a:t>Après la neutralisation de l’antigène …</a:t>
            </a:r>
            <a:endParaRPr lang="fr-FR" dirty="0"/>
          </a:p>
        </p:txBody>
      </p:sp>
      <p:sp>
        <p:nvSpPr>
          <p:cNvPr id="3" name="Rectangle 2"/>
          <p:cNvSpPr/>
          <p:nvPr/>
        </p:nvSpPr>
        <p:spPr>
          <a:xfrm>
            <a:off x="738910" y="2043837"/>
            <a:ext cx="7924800" cy="369332"/>
          </a:xfrm>
          <a:prstGeom prst="rect">
            <a:avLst/>
          </a:prstGeom>
        </p:spPr>
        <p:txBody>
          <a:bodyPr wrap="square">
            <a:spAutoFit/>
          </a:bodyPr>
          <a:lstStyle/>
          <a:p>
            <a:r>
              <a:rPr lang="fr-FR" b="1" dirty="0" smtClean="0">
                <a:solidFill>
                  <a:srgbClr val="FFFF00"/>
                </a:solidFill>
              </a:rPr>
              <a:t>Les Macrophages</a:t>
            </a:r>
            <a:r>
              <a:rPr lang="fr-FR" dirty="0" smtClean="0">
                <a:solidFill>
                  <a:srgbClr val="FFFF00"/>
                </a:solidFill>
              </a:rPr>
              <a:t>  arrivent à l’abordage pour absorber l’antigène …</a:t>
            </a:r>
            <a:endParaRPr lang="fr-FR" dirty="0"/>
          </a:p>
        </p:txBody>
      </p:sp>
      <p:pic>
        <p:nvPicPr>
          <p:cNvPr id="6146" name="Picture 2"/>
          <p:cNvPicPr>
            <a:picLocks noChangeAspect="1" noChangeArrowheads="1"/>
          </p:cNvPicPr>
          <p:nvPr/>
        </p:nvPicPr>
        <p:blipFill>
          <a:blip r:embed="rId2"/>
          <a:srcRect/>
          <a:stretch>
            <a:fillRect/>
          </a:stretch>
        </p:blipFill>
        <p:spPr bwMode="auto">
          <a:xfrm>
            <a:off x="814532" y="2690498"/>
            <a:ext cx="3646632" cy="2873546"/>
          </a:xfrm>
          <a:prstGeom prst="rect">
            <a:avLst/>
          </a:prstGeom>
          <a:noFill/>
          <a:ln w="9525">
            <a:noFill/>
            <a:miter lim="800000"/>
            <a:headEnd/>
            <a:tailEnd/>
          </a:ln>
          <a:effectLst/>
        </p:spPr>
      </p:pic>
      <p:sp>
        <p:nvSpPr>
          <p:cNvPr id="5" name="Rectangle 4"/>
          <p:cNvSpPr/>
          <p:nvPr/>
        </p:nvSpPr>
        <p:spPr>
          <a:xfrm>
            <a:off x="4729019" y="2884298"/>
            <a:ext cx="4100945" cy="2031325"/>
          </a:xfrm>
          <a:prstGeom prst="rect">
            <a:avLst/>
          </a:prstGeom>
          <a:ln>
            <a:solidFill>
              <a:srgbClr val="66FF33"/>
            </a:solidFill>
          </a:ln>
        </p:spPr>
        <p:txBody>
          <a:bodyPr wrap="square">
            <a:spAutoFit/>
          </a:bodyPr>
          <a:lstStyle/>
          <a:p>
            <a:pPr algn="ctr"/>
            <a:r>
              <a:rPr lang="fr-FR" b="1" u="sng" dirty="0" smtClean="0"/>
              <a:t>MACROPHAGES :</a:t>
            </a:r>
            <a:r>
              <a:rPr lang="fr-FR" dirty="0" smtClean="0"/>
              <a:t> </a:t>
            </a:r>
          </a:p>
          <a:p>
            <a:endParaRPr lang="fr-FR" dirty="0" smtClean="0"/>
          </a:p>
          <a:p>
            <a:pPr algn="just"/>
            <a:r>
              <a:rPr lang="fr-FR" i="1" dirty="0" smtClean="0"/>
              <a:t>Cellules du système immunitaire, appartenant à la catégorie des globules blancs, qui ont pour principale fonction d'absorber des particules étrangères à l'organisme.</a:t>
            </a:r>
            <a:endParaRPr lang="fr-FR" i="1" dirty="0"/>
          </a:p>
        </p:txBody>
      </p:sp>
      <p:cxnSp>
        <p:nvCxnSpPr>
          <p:cNvPr id="7" name="Connecteur en angle 6"/>
          <p:cNvCxnSpPr/>
          <p:nvPr/>
        </p:nvCxnSpPr>
        <p:spPr>
          <a:xfrm rot="10800000" flipV="1">
            <a:off x="4525819" y="4950690"/>
            <a:ext cx="2262909" cy="323273"/>
          </a:xfrm>
          <a:prstGeom prst="bentConnector3">
            <a:avLst>
              <a:gd name="adj1" fmla="val 20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11" idx="0"/>
          </p:cNvCxnSpPr>
          <p:nvPr/>
        </p:nvCxnSpPr>
        <p:spPr>
          <a:xfrm rot="5400000">
            <a:off x="5284142" y="4970102"/>
            <a:ext cx="1134193" cy="1006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3426691" y="6040582"/>
            <a:ext cx="3842328" cy="646331"/>
          </a:xfrm>
          <a:prstGeom prst="rect">
            <a:avLst/>
          </a:prstGeom>
          <a:solidFill>
            <a:schemeClr val="bg1">
              <a:lumMod val="75000"/>
              <a:lumOff val="25000"/>
            </a:schemeClr>
          </a:solidFill>
          <a:ln>
            <a:solidFill>
              <a:srgbClr val="66FF33"/>
            </a:solidFill>
          </a:ln>
        </p:spPr>
        <p:txBody>
          <a:bodyPr wrap="square" rtlCol="0">
            <a:spAutoFit/>
          </a:bodyPr>
          <a:lstStyle/>
          <a:p>
            <a:pPr algn="ctr"/>
            <a:r>
              <a:rPr lang="fr-FR" dirty="0" smtClean="0"/>
              <a:t>En grec , Macrophage signifie : </a:t>
            </a:r>
            <a:r>
              <a:rPr lang="fr-FR" dirty="0" smtClean="0">
                <a:solidFill>
                  <a:srgbClr val="FF0000"/>
                </a:solidFill>
              </a:rPr>
              <a:t>« Gros Mangeur »</a:t>
            </a:r>
            <a:endParaRPr lang="fr-FR" dirty="0">
              <a:solidFill>
                <a:srgbClr val="FF0000"/>
              </a:solidFill>
            </a:endParaRPr>
          </a:p>
        </p:txBody>
      </p:sp>
      <p:pic>
        <p:nvPicPr>
          <p:cNvPr id="6147" name="Picture 3"/>
          <p:cNvPicPr>
            <a:picLocks noChangeAspect="1" noChangeArrowheads="1"/>
          </p:cNvPicPr>
          <p:nvPr/>
        </p:nvPicPr>
        <p:blipFill>
          <a:blip r:embed="rId3"/>
          <a:srcRect/>
          <a:stretch>
            <a:fillRect/>
          </a:stretch>
        </p:blipFill>
        <p:spPr bwMode="auto">
          <a:xfrm flipH="1">
            <a:off x="1662546" y="5748329"/>
            <a:ext cx="1450109" cy="943416"/>
          </a:xfrm>
          <a:prstGeom prst="rect">
            <a:avLst/>
          </a:prstGeom>
          <a:noFill/>
          <a:ln w="9525">
            <a:noFill/>
            <a:miter lim="800000"/>
            <a:headEnd/>
            <a:tailEnd/>
          </a:ln>
          <a:effectLst/>
        </p:spPr>
      </p:pic>
      <p:pic>
        <p:nvPicPr>
          <p:cNvPr id="13" name="Picture 3"/>
          <p:cNvPicPr>
            <a:picLocks noChangeAspect="1" noChangeArrowheads="1"/>
          </p:cNvPicPr>
          <p:nvPr/>
        </p:nvPicPr>
        <p:blipFill>
          <a:blip r:embed="rId3"/>
          <a:srcRect/>
          <a:stretch>
            <a:fillRect/>
          </a:stretch>
        </p:blipFill>
        <p:spPr bwMode="auto">
          <a:xfrm>
            <a:off x="7490690" y="5757565"/>
            <a:ext cx="1463965" cy="94341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545" y="207264"/>
            <a:ext cx="8211127" cy="914400"/>
          </a:xfrm>
        </p:spPr>
        <p:txBody>
          <a:bodyPr/>
          <a:lstStyle/>
          <a:p>
            <a:pPr algn="ctr"/>
            <a:r>
              <a:rPr lang="fr-FR" dirty="0" smtClean="0"/>
              <a:t>Pour faire plus simple …</a:t>
            </a:r>
            <a:endParaRPr lang="fr-FR" dirty="0"/>
          </a:p>
        </p:txBody>
      </p:sp>
      <p:pic>
        <p:nvPicPr>
          <p:cNvPr id="2050" name="Picture 2"/>
          <p:cNvPicPr>
            <a:picLocks noChangeAspect="1" noChangeArrowheads="1"/>
          </p:cNvPicPr>
          <p:nvPr/>
        </p:nvPicPr>
        <p:blipFill>
          <a:blip r:embed="rId2"/>
          <a:srcRect/>
          <a:stretch>
            <a:fillRect/>
          </a:stretch>
        </p:blipFill>
        <p:spPr bwMode="auto">
          <a:xfrm>
            <a:off x="525780" y="1080655"/>
            <a:ext cx="2023687" cy="289098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542146" y="1101437"/>
            <a:ext cx="2028535" cy="289790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340764" y="1064490"/>
            <a:ext cx="2022071" cy="288867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1833418" y="3950855"/>
            <a:ext cx="2035002" cy="2907145"/>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010035" y="3960751"/>
            <a:ext cx="2028074" cy="2897249"/>
          </a:xfrm>
          <a:prstGeom prst="rect">
            <a:avLst/>
          </a:prstGeom>
          <a:noFill/>
          <a:ln w="9525">
            <a:noFill/>
            <a:miter lim="800000"/>
            <a:headEnd/>
            <a:tailEnd/>
          </a:ln>
          <a:effectLst/>
        </p:spPr>
      </p:pic>
      <p:cxnSp>
        <p:nvCxnSpPr>
          <p:cNvPr id="10" name="Connecteur droit avec flèche 9"/>
          <p:cNvCxnSpPr/>
          <p:nvPr/>
        </p:nvCxnSpPr>
        <p:spPr>
          <a:xfrm>
            <a:off x="2835564" y="2438400"/>
            <a:ext cx="36021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4221019" y="5052291"/>
            <a:ext cx="36021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5805055" y="2507673"/>
            <a:ext cx="36021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fontAlgn="auto">
              <a:spcAft>
                <a:spcPts val="0"/>
              </a:spcAft>
              <a:defRPr/>
            </a:pPr>
            <a:r>
              <a:rPr lang="fr-FR" sz="4800" b="1" dirty="0" smtClean="0">
                <a:solidFill>
                  <a:srgbClr val="99FFCC"/>
                </a:solidFill>
              </a:rPr>
              <a:t>Présentation</a:t>
            </a:r>
            <a:r>
              <a:rPr lang="fr-FR" sz="4800" b="1" dirty="0" smtClean="0">
                <a:solidFill>
                  <a:srgbClr val="FFFF00"/>
                </a:solidFill>
              </a:rPr>
              <a:t> </a:t>
            </a:r>
          </a:p>
        </p:txBody>
      </p:sp>
      <p:sp>
        <p:nvSpPr>
          <p:cNvPr id="6147" name="Rectangle 3"/>
          <p:cNvSpPr>
            <a:spLocks noGrp="1" noChangeArrowheads="1"/>
          </p:cNvSpPr>
          <p:nvPr>
            <p:ph idx="1"/>
          </p:nvPr>
        </p:nvSpPr>
        <p:spPr/>
        <p:txBody>
          <a:bodyPr>
            <a:normAutofit fontScale="92500" lnSpcReduction="10000"/>
          </a:bodyPr>
          <a:lstStyle/>
          <a:p>
            <a:pPr marL="0" indent="0" algn="just" fontAlgn="auto">
              <a:spcAft>
                <a:spcPts val="0"/>
              </a:spcAft>
              <a:buFont typeface="Wingdings"/>
              <a:buNone/>
              <a:defRPr/>
            </a:pPr>
            <a:r>
              <a:rPr lang="fr-FR" i="1" dirty="0" smtClean="0">
                <a:solidFill>
                  <a:srgbClr val="FFFFFF"/>
                </a:solidFill>
              </a:rPr>
              <a:t>Le système immunitaire , disséminé dans plusieurs organes, est notre meilleur système de défense contre la maladie : il chasse les virus, lutte contre les bactéries, attaque les champignons, tue les parasites ainsi que les cellules tumorales. </a:t>
            </a:r>
          </a:p>
          <a:p>
            <a:pPr marL="0" indent="0" algn="just" fontAlgn="auto">
              <a:spcAft>
                <a:spcPts val="0"/>
              </a:spcAft>
              <a:buFont typeface="Wingdings"/>
              <a:buNone/>
              <a:defRPr/>
            </a:pPr>
            <a:endParaRPr lang="fr-FR" i="1" dirty="0" smtClean="0">
              <a:solidFill>
                <a:srgbClr val="FFFFFF"/>
              </a:solidFill>
            </a:endParaRPr>
          </a:p>
          <a:p>
            <a:pPr marL="0" indent="0" algn="just" fontAlgn="auto">
              <a:spcAft>
                <a:spcPts val="0"/>
              </a:spcAft>
              <a:buFont typeface="Wingdings"/>
              <a:buNone/>
              <a:defRPr/>
            </a:pPr>
            <a:r>
              <a:rPr lang="fr-FR" i="1" dirty="0" smtClean="0">
                <a:solidFill>
                  <a:srgbClr val="FFFFFF"/>
                </a:solidFill>
              </a:rPr>
              <a:t>Le système immunitaire est même </a:t>
            </a:r>
            <a:r>
              <a:rPr lang="fr-FR" i="1" u="sng" dirty="0" smtClean="0">
                <a:solidFill>
                  <a:srgbClr val="FFFF00"/>
                </a:solidFill>
              </a:rPr>
              <a:t>un élément essentiel à notre survie sur terre</a:t>
            </a:r>
            <a:r>
              <a:rPr lang="fr-FR" i="1" dirty="0" smtClean="0">
                <a:solidFill>
                  <a:srgbClr val="FFFFFF"/>
                </a:solidFill>
              </a:rPr>
              <a:t>. Invisible à l’</a:t>
            </a:r>
            <a:r>
              <a:rPr lang="fr-FR" i="1" dirty="0" err="1" smtClean="0">
                <a:solidFill>
                  <a:srgbClr val="FFFFFF"/>
                </a:solidFill>
              </a:rPr>
              <a:t>oeil</a:t>
            </a:r>
            <a:r>
              <a:rPr lang="fr-FR" i="1" dirty="0" smtClean="0">
                <a:solidFill>
                  <a:srgbClr val="FFFFFF"/>
                </a:solidFill>
              </a:rPr>
              <a:t> nu, il ne peut être identifié à un organe unique, et doit assurer sa présence partout dans le corps, à toute heure du jour et de la nuit.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5927" y="485054"/>
            <a:ext cx="7772400" cy="914400"/>
          </a:xfrm>
        </p:spPr>
        <p:txBody>
          <a:bodyPr/>
          <a:lstStyle/>
          <a:p>
            <a:pPr fontAlgn="auto">
              <a:spcAft>
                <a:spcPts val="0"/>
              </a:spcAft>
              <a:defRPr/>
            </a:pPr>
            <a:r>
              <a:rPr lang="fr-FR" b="1" dirty="0" smtClean="0">
                <a:solidFill>
                  <a:schemeClr val="tx2">
                    <a:satMod val="200000"/>
                  </a:schemeClr>
                </a:solidFill>
              </a:rPr>
              <a:t>Défendre …</a:t>
            </a:r>
            <a:endParaRPr lang="fr-FR" b="1" dirty="0">
              <a:solidFill>
                <a:schemeClr val="tx2">
                  <a:satMod val="200000"/>
                </a:schemeClr>
              </a:solidFill>
            </a:endParaRPr>
          </a:p>
        </p:txBody>
      </p:sp>
      <p:sp>
        <p:nvSpPr>
          <p:cNvPr id="4" name="Rectangle 3"/>
          <p:cNvSpPr/>
          <p:nvPr/>
        </p:nvSpPr>
        <p:spPr>
          <a:xfrm>
            <a:off x="1052945" y="1333510"/>
            <a:ext cx="7259781" cy="5324535"/>
          </a:xfrm>
          <a:prstGeom prst="rect">
            <a:avLst/>
          </a:prstGeom>
        </p:spPr>
        <p:txBody>
          <a:bodyPr wrap="square">
            <a:spAutoFit/>
          </a:bodyPr>
          <a:lstStyle/>
          <a:p>
            <a:pPr algn="just"/>
            <a:r>
              <a:rPr lang="fr-FR" sz="2000" dirty="0" smtClean="0">
                <a:latin typeface="+mn-lt"/>
              </a:rPr>
              <a:t>S'il travaille en collaboration étroite avec des structures ou des organes d'autres systèmes (comme les organes lymphatiques et certaines cellules sanguines), </a:t>
            </a:r>
            <a:r>
              <a:rPr lang="fr-FR" sz="2000" b="1" dirty="0" smtClean="0">
                <a:solidFill>
                  <a:srgbClr val="FF0000"/>
                </a:solidFill>
                <a:latin typeface="+mn-lt"/>
              </a:rPr>
              <a:t>le système immunitaire est différent des autres systèmes du corps humain</a:t>
            </a:r>
            <a:r>
              <a:rPr lang="fr-FR" sz="2000" dirty="0" smtClean="0">
                <a:latin typeface="+mn-lt"/>
              </a:rPr>
              <a:t>. </a:t>
            </a:r>
          </a:p>
          <a:p>
            <a:pPr algn="just"/>
            <a:r>
              <a:rPr lang="fr-FR" sz="2000" dirty="0" smtClean="0">
                <a:latin typeface="+mn-lt"/>
              </a:rPr>
              <a:t>Il ne possède pas d'organes à proprement parler. On l'identifie plus par sa fonction (défendre l'organisme) que par son "anatomie". </a:t>
            </a:r>
          </a:p>
          <a:p>
            <a:pPr algn="just"/>
            <a:endParaRPr lang="fr-FR" sz="2000" dirty="0">
              <a:latin typeface="+mn-lt"/>
            </a:endParaRPr>
          </a:p>
          <a:p>
            <a:pPr algn="just"/>
            <a:r>
              <a:rPr lang="fr-FR" sz="2000" dirty="0" smtClean="0">
                <a:latin typeface="+mn-lt"/>
              </a:rPr>
              <a:t>Sa structure est un ensemble impressionnant de molécules et des billions (millions de millions) de cellules immunitaires qui sont installées dans </a:t>
            </a:r>
            <a:r>
              <a:rPr lang="fr-FR" sz="2000" dirty="0" smtClean="0">
                <a:solidFill>
                  <a:srgbClr val="FFC000"/>
                </a:solidFill>
                <a:latin typeface="+mn-lt"/>
              </a:rPr>
              <a:t>les organes lymphatiques </a:t>
            </a:r>
            <a:r>
              <a:rPr lang="fr-FR" sz="2000" dirty="0" smtClean="0">
                <a:latin typeface="+mn-lt"/>
              </a:rPr>
              <a:t>ou qui circulent dans </a:t>
            </a:r>
            <a:r>
              <a:rPr lang="fr-FR" sz="2000" dirty="0" smtClean="0">
                <a:solidFill>
                  <a:srgbClr val="C00000"/>
                </a:solidFill>
                <a:latin typeface="+mn-lt"/>
              </a:rPr>
              <a:t>le sang</a:t>
            </a:r>
            <a:r>
              <a:rPr lang="fr-FR" sz="2000" dirty="0" smtClean="0">
                <a:latin typeface="+mn-lt"/>
              </a:rPr>
              <a:t> et </a:t>
            </a:r>
            <a:r>
              <a:rPr lang="fr-FR" sz="2000" dirty="0" smtClean="0">
                <a:solidFill>
                  <a:srgbClr val="FFFF00"/>
                </a:solidFill>
                <a:latin typeface="+mn-lt"/>
              </a:rPr>
              <a:t>la lymphe</a:t>
            </a:r>
            <a:r>
              <a:rPr lang="fr-FR" sz="2000" dirty="0" smtClean="0">
                <a:latin typeface="+mn-lt"/>
              </a:rPr>
              <a:t>.</a:t>
            </a:r>
          </a:p>
          <a:p>
            <a:pPr algn="just"/>
            <a:r>
              <a:rPr lang="fr-FR" sz="2000" dirty="0" smtClean="0">
                <a:latin typeface="+mn-lt"/>
              </a:rPr>
              <a:t>Face à une agression, le corps humain a la possibilité de réagir de plusieurs façons en mettant en place différents types de barrières successives, selon "l'agressivité" et la "détermination" de "l'ennemi". Ainsi, lorsque les barrières protectrices (peau et muqueuses) de notre corps sont franchies et que l'ennemi pénètre dans notre organisme, d'autres mécanismes interviennent…</a:t>
            </a:r>
            <a:endParaRPr lang="fr-FR" sz="2000" dirty="0">
              <a:latin typeface="+mn-lt"/>
            </a:endParaRPr>
          </a:p>
        </p:txBody>
      </p:sp>
      <p:pic>
        <p:nvPicPr>
          <p:cNvPr id="5" name="Picture 4"/>
          <p:cNvPicPr>
            <a:picLocks noChangeAspect="1" noChangeArrowheads="1"/>
          </p:cNvPicPr>
          <p:nvPr/>
        </p:nvPicPr>
        <p:blipFill>
          <a:blip r:embed="rId2"/>
          <a:srcRect/>
          <a:stretch>
            <a:fillRect/>
          </a:stretch>
        </p:blipFill>
        <p:spPr bwMode="auto">
          <a:xfrm>
            <a:off x="8136843" y="0"/>
            <a:ext cx="1007157" cy="11360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647709" cy="1104300"/>
          </a:xfrm>
        </p:spPr>
        <p:txBody>
          <a:bodyPr/>
          <a:lstStyle/>
          <a:p>
            <a:pPr algn="ctr"/>
            <a:r>
              <a:rPr lang="fr-FR" sz="3200" dirty="0" smtClean="0"/>
              <a:t>Les </a:t>
            </a:r>
            <a:r>
              <a:rPr lang="fr-FR" sz="3200" dirty="0" smtClean="0">
                <a:solidFill>
                  <a:srgbClr val="66FF33"/>
                </a:solidFill>
              </a:rPr>
              <a:t>réponses immunitaires </a:t>
            </a:r>
            <a:r>
              <a:rPr lang="fr-FR" sz="3200" dirty="0" smtClean="0"/>
              <a:t>sont de </a:t>
            </a:r>
            <a:br>
              <a:rPr lang="fr-FR" sz="3200" dirty="0" smtClean="0"/>
            </a:br>
            <a:r>
              <a:rPr lang="fr-FR" sz="3200" b="1" dirty="0" smtClean="0">
                <a:solidFill>
                  <a:srgbClr val="FFFF00"/>
                </a:solidFill>
              </a:rPr>
              <a:t>2 </a:t>
            </a:r>
            <a:r>
              <a:rPr lang="fr-FR" sz="3200" b="1" dirty="0" smtClean="0">
                <a:solidFill>
                  <a:srgbClr val="FF0000"/>
                </a:solidFill>
              </a:rPr>
              <a:t>catégories</a:t>
            </a:r>
            <a:r>
              <a:rPr lang="fr-FR" sz="3200" b="1" dirty="0" smtClean="0">
                <a:solidFill>
                  <a:srgbClr val="FFFF00"/>
                </a:solidFill>
              </a:rPr>
              <a:t> </a:t>
            </a:r>
            <a:r>
              <a:rPr lang="fr-FR" sz="3200" dirty="0" smtClean="0"/>
              <a:t>:</a:t>
            </a:r>
          </a:p>
        </p:txBody>
      </p:sp>
      <p:sp>
        <p:nvSpPr>
          <p:cNvPr id="4" name="Rectangle 3"/>
          <p:cNvSpPr/>
          <p:nvPr/>
        </p:nvSpPr>
        <p:spPr>
          <a:xfrm>
            <a:off x="900545" y="2182458"/>
            <a:ext cx="3551382" cy="2862322"/>
          </a:xfrm>
          <a:prstGeom prst="rect">
            <a:avLst/>
          </a:prstGeom>
          <a:ln>
            <a:solidFill>
              <a:srgbClr val="FF0000"/>
            </a:solidFill>
          </a:ln>
        </p:spPr>
        <p:txBody>
          <a:bodyPr wrap="square">
            <a:spAutoFit/>
          </a:bodyPr>
          <a:lstStyle/>
          <a:p>
            <a:pPr algn="ctr"/>
            <a:r>
              <a:rPr lang="fr-FR" sz="2400" b="1" dirty="0" smtClean="0">
                <a:solidFill>
                  <a:srgbClr val="FFFF00"/>
                </a:solidFill>
              </a:rPr>
              <a:t>Mécanismes de défense non spécifique </a:t>
            </a:r>
          </a:p>
          <a:p>
            <a:pPr algn="ctr"/>
            <a:r>
              <a:rPr lang="fr-FR" dirty="0" smtClean="0">
                <a:solidFill>
                  <a:srgbClr val="FF0000"/>
                </a:solidFill>
              </a:rPr>
              <a:t>=</a:t>
            </a:r>
          </a:p>
          <a:p>
            <a:pPr algn="just"/>
            <a:r>
              <a:rPr lang="fr-FR" dirty="0" smtClean="0"/>
              <a:t>Protègent indistinctement contre les substances étrangères sans</a:t>
            </a:r>
          </a:p>
          <a:p>
            <a:pPr algn="just"/>
            <a:r>
              <a:rPr lang="fr-FR" dirty="0" smtClean="0"/>
              <a:t>avoir à les reconnaître.</a:t>
            </a:r>
          </a:p>
          <a:p>
            <a:pPr algn="just"/>
            <a:r>
              <a:rPr lang="fr-FR" dirty="0" smtClean="0"/>
              <a:t>Ils sont très </a:t>
            </a:r>
            <a:r>
              <a:rPr lang="fr-FR" b="1" dirty="0" smtClean="0"/>
              <a:t>importants surtout lors de la 1ère exposition.</a:t>
            </a:r>
          </a:p>
        </p:txBody>
      </p:sp>
      <p:sp>
        <p:nvSpPr>
          <p:cNvPr id="5" name="Rectangle 4"/>
          <p:cNvSpPr/>
          <p:nvPr/>
        </p:nvSpPr>
        <p:spPr>
          <a:xfrm>
            <a:off x="4895272" y="2487183"/>
            <a:ext cx="3694545" cy="2769989"/>
          </a:xfrm>
          <a:prstGeom prst="rect">
            <a:avLst/>
          </a:prstGeom>
          <a:ln>
            <a:solidFill>
              <a:srgbClr val="FFFF00"/>
            </a:solidFill>
          </a:ln>
        </p:spPr>
        <p:txBody>
          <a:bodyPr wrap="square">
            <a:spAutoFit/>
          </a:bodyPr>
          <a:lstStyle/>
          <a:p>
            <a:pPr algn="ctr"/>
            <a:r>
              <a:rPr lang="fr-FR" sz="2400" b="1" dirty="0" smtClean="0">
                <a:solidFill>
                  <a:srgbClr val="FF0000"/>
                </a:solidFill>
              </a:rPr>
              <a:t>Mécanismes </a:t>
            </a:r>
          </a:p>
          <a:p>
            <a:pPr algn="ctr"/>
            <a:r>
              <a:rPr lang="fr-FR" sz="2400" b="1" dirty="0" smtClean="0">
                <a:solidFill>
                  <a:srgbClr val="FF0000"/>
                </a:solidFill>
              </a:rPr>
              <a:t>de défense spécifique </a:t>
            </a:r>
          </a:p>
          <a:p>
            <a:pPr algn="ctr"/>
            <a:r>
              <a:rPr lang="fr-FR" dirty="0" smtClean="0">
                <a:solidFill>
                  <a:srgbClr val="FFFF00"/>
                </a:solidFill>
              </a:rPr>
              <a:t>=</a:t>
            </a:r>
          </a:p>
          <a:p>
            <a:pPr algn="just"/>
            <a:r>
              <a:rPr lang="fr-FR" dirty="0" smtClean="0"/>
              <a:t>Sont spécialisés dans la reconnaissance des substances étrangères</a:t>
            </a:r>
          </a:p>
          <a:p>
            <a:pPr algn="just"/>
            <a:r>
              <a:rPr lang="fr-FR" dirty="0" smtClean="0"/>
              <a:t>lors des expositions ultérieures.</a:t>
            </a:r>
          </a:p>
          <a:p>
            <a:pPr algn="just"/>
            <a:r>
              <a:rPr lang="fr-FR" dirty="0" smtClean="0"/>
              <a:t>Ils permettent une réaction </a:t>
            </a:r>
            <a:r>
              <a:rPr lang="fr-FR" b="1" dirty="0" smtClean="0"/>
              <a:t>plus rapide et plus forte.</a:t>
            </a:r>
            <a:endParaRPr lang="fr-FR" dirty="0"/>
          </a:p>
        </p:txBody>
      </p:sp>
      <p:sp>
        <p:nvSpPr>
          <p:cNvPr id="6" name="Flèche vers le bas 5"/>
          <p:cNvSpPr/>
          <p:nvPr/>
        </p:nvSpPr>
        <p:spPr>
          <a:xfrm>
            <a:off x="2364509" y="5135418"/>
            <a:ext cx="378691" cy="286327"/>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886692" y="5634183"/>
            <a:ext cx="3509818" cy="646331"/>
          </a:xfrm>
          <a:prstGeom prst="rect">
            <a:avLst/>
          </a:prstGeom>
          <a:solidFill>
            <a:srgbClr val="FFFF00"/>
          </a:solidFill>
          <a:effectLst>
            <a:glow rad="228600">
              <a:schemeClr val="accent3">
                <a:satMod val="175000"/>
                <a:alpha val="40000"/>
              </a:schemeClr>
            </a:glow>
          </a:effectLst>
        </p:spPr>
        <p:txBody>
          <a:bodyPr wrap="square" rtlCol="0">
            <a:spAutoFit/>
          </a:bodyPr>
          <a:lstStyle/>
          <a:p>
            <a:pPr algn="just"/>
            <a:r>
              <a:rPr lang="fr-FR" i="1" dirty="0" smtClean="0">
                <a:solidFill>
                  <a:schemeClr val="bg1"/>
                </a:solidFill>
              </a:rPr>
              <a:t>Peau , cils, salive, urine, suc gastrique.</a:t>
            </a:r>
            <a:endParaRPr lang="fr-FR" i="1" dirty="0">
              <a:solidFill>
                <a:schemeClr val="bg1"/>
              </a:solidFill>
            </a:endParaRPr>
          </a:p>
        </p:txBody>
      </p:sp>
      <p:sp>
        <p:nvSpPr>
          <p:cNvPr id="8" name="Flèche vers le bas 7"/>
          <p:cNvSpPr/>
          <p:nvPr/>
        </p:nvSpPr>
        <p:spPr>
          <a:xfrm>
            <a:off x="6617854" y="5389418"/>
            <a:ext cx="378691" cy="286327"/>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5038437" y="5731165"/>
            <a:ext cx="3509818" cy="369332"/>
          </a:xfrm>
          <a:prstGeom prst="rect">
            <a:avLst/>
          </a:prstGeom>
          <a:solidFill>
            <a:srgbClr val="FF0000"/>
          </a:solidFill>
          <a:ln>
            <a:solidFill>
              <a:srgbClr val="FF0000"/>
            </a:solidFill>
          </a:ln>
          <a:effectLst>
            <a:glow rad="228600">
              <a:srgbClr val="FF0000">
                <a:alpha val="40000"/>
              </a:srgbClr>
            </a:glow>
          </a:effectLst>
        </p:spPr>
        <p:txBody>
          <a:bodyPr wrap="square" rtlCol="0">
            <a:spAutoFit/>
          </a:bodyPr>
          <a:lstStyle/>
          <a:p>
            <a:pPr algn="just"/>
            <a:r>
              <a:rPr lang="fr-FR" i="1" dirty="0" smtClean="0">
                <a:solidFill>
                  <a:srgbClr val="FFFFFF"/>
                </a:solidFill>
              </a:rPr>
              <a:t>Les leucocytes, </a:t>
            </a:r>
            <a:endParaRPr lang="fr-FR" i="1"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auto">
              <a:spcAft>
                <a:spcPts val="0"/>
              </a:spcAft>
              <a:defRPr/>
            </a:pPr>
            <a:r>
              <a:rPr lang="fr-FR" dirty="0" smtClean="0">
                <a:solidFill>
                  <a:schemeClr val="tx2">
                    <a:satMod val="200000"/>
                  </a:schemeClr>
                </a:solidFill>
              </a:rPr>
              <a:t>La Peau : Premier Rempart</a:t>
            </a:r>
          </a:p>
        </p:txBody>
      </p:sp>
      <p:sp>
        <p:nvSpPr>
          <p:cNvPr id="11" name="Rectangle 10"/>
          <p:cNvSpPr/>
          <p:nvPr/>
        </p:nvSpPr>
        <p:spPr>
          <a:xfrm>
            <a:off x="369455" y="1225689"/>
            <a:ext cx="8774545" cy="923330"/>
          </a:xfrm>
          <a:prstGeom prst="rect">
            <a:avLst/>
          </a:prstGeom>
        </p:spPr>
        <p:txBody>
          <a:bodyPr wrap="square">
            <a:spAutoFit/>
          </a:bodyPr>
          <a:lstStyle/>
          <a:p>
            <a:r>
              <a:rPr lang="fr-FR" dirty="0" smtClean="0"/>
              <a:t>Les défenses non spécifiques sont le premier niveau de protection contre l'infection.</a:t>
            </a:r>
          </a:p>
          <a:p>
            <a:r>
              <a:rPr lang="fr-FR" dirty="0" smtClean="0"/>
              <a:t>La </a:t>
            </a:r>
            <a:r>
              <a:rPr lang="fr-FR" dirty="0" smtClean="0">
                <a:hlinkClick r:id="rId2"/>
              </a:rPr>
              <a:t>peau</a:t>
            </a:r>
            <a:r>
              <a:rPr lang="fr-FR" dirty="0" smtClean="0"/>
              <a:t>, tant que sa surface kératinisée est intacte, protège efficacement contre de très nombreux microbes.</a:t>
            </a:r>
          </a:p>
        </p:txBody>
      </p:sp>
      <p:pic>
        <p:nvPicPr>
          <p:cNvPr id="1026" name="Picture 2"/>
          <p:cNvPicPr>
            <a:picLocks noChangeAspect="1" noChangeArrowheads="1"/>
          </p:cNvPicPr>
          <p:nvPr/>
        </p:nvPicPr>
        <p:blipFill>
          <a:blip r:embed="rId3"/>
          <a:srcRect/>
          <a:stretch>
            <a:fillRect/>
          </a:stretch>
        </p:blipFill>
        <p:spPr bwMode="auto">
          <a:xfrm>
            <a:off x="732559" y="2309379"/>
            <a:ext cx="2857500" cy="1962150"/>
          </a:xfrm>
          <a:prstGeom prst="rect">
            <a:avLst/>
          </a:prstGeom>
          <a:ln>
            <a:noFill/>
          </a:ln>
          <a:effectLst>
            <a:softEdge rad="112500"/>
          </a:effectLst>
        </p:spPr>
      </p:pic>
      <p:pic>
        <p:nvPicPr>
          <p:cNvPr id="1027" name="Picture 3"/>
          <p:cNvPicPr>
            <a:picLocks noChangeAspect="1" noChangeArrowheads="1"/>
          </p:cNvPicPr>
          <p:nvPr/>
        </p:nvPicPr>
        <p:blipFill>
          <a:blip r:embed="rId4"/>
          <a:srcRect/>
          <a:stretch>
            <a:fillRect/>
          </a:stretch>
        </p:blipFill>
        <p:spPr bwMode="auto">
          <a:xfrm>
            <a:off x="5043054" y="2159232"/>
            <a:ext cx="3273136" cy="2580322"/>
          </a:xfrm>
          <a:prstGeom prst="rect">
            <a:avLst/>
          </a:prstGeom>
          <a:noFill/>
          <a:ln w="9525">
            <a:noFill/>
            <a:miter lim="800000"/>
            <a:headEnd/>
            <a:tailEnd/>
          </a:ln>
          <a:effectLst/>
        </p:spPr>
      </p:pic>
      <p:sp>
        <p:nvSpPr>
          <p:cNvPr id="7" name="Flèche droite 6"/>
          <p:cNvSpPr/>
          <p:nvPr/>
        </p:nvSpPr>
        <p:spPr>
          <a:xfrm>
            <a:off x="3676073" y="2586181"/>
            <a:ext cx="1246909" cy="230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rot="10800000">
            <a:off x="3689927" y="3523672"/>
            <a:ext cx="1246909" cy="230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p:cNvPicPr>
            <a:picLocks noChangeAspect="1" noChangeArrowheads="1"/>
          </p:cNvPicPr>
          <p:nvPr/>
        </p:nvPicPr>
        <p:blipFill>
          <a:blip r:embed="rId5"/>
          <a:srcRect/>
          <a:stretch>
            <a:fillRect/>
          </a:stretch>
        </p:blipFill>
        <p:spPr bwMode="auto">
          <a:xfrm>
            <a:off x="858981" y="4551771"/>
            <a:ext cx="2652136" cy="2084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11"/>
          <p:cNvSpPr/>
          <p:nvPr/>
        </p:nvSpPr>
        <p:spPr>
          <a:xfrm>
            <a:off x="3980873" y="4944378"/>
            <a:ext cx="4978400" cy="1754326"/>
          </a:xfrm>
          <a:prstGeom prst="rect">
            <a:avLst/>
          </a:prstGeom>
          <a:ln>
            <a:solidFill>
              <a:srgbClr val="FFFF00"/>
            </a:solidFill>
          </a:ln>
        </p:spPr>
        <p:txBody>
          <a:bodyPr wrap="square">
            <a:spAutoFit/>
          </a:bodyPr>
          <a:lstStyle/>
          <a:p>
            <a:pPr algn="just"/>
            <a:r>
              <a:rPr lang="fr-FR" sz="1200" dirty="0" smtClean="0"/>
              <a:t>La </a:t>
            </a:r>
            <a:r>
              <a:rPr lang="fr-FR" sz="1200" b="1" dirty="0" smtClean="0"/>
              <a:t>kératine</a:t>
            </a:r>
            <a:r>
              <a:rPr lang="fr-FR" sz="1200" dirty="0" smtClean="0"/>
              <a:t> est une protéine, synthétisée et utilisée par de nombreux êtres vivants comme élément de structure, et également l'exemple-type de protéine fibreuse.</a:t>
            </a:r>
          </a:p>
          <a:p>
            <a:pPr algn="just"/>
            <a:r>
              <a:rPr lang="fr-FR" sz="1200" dirty="0" smtClean="0"/>
              <a:t>La kératine est insoluble, et peut être retrouvée sur l'épiderme de certains animaux, notamment les mammifères, ce qui leur garantit une peau imperméable. </a:t>
            </a:r>
          </a:p>
          <a:p>
            <a:pPr algn="just"/>
            <a:r>
              <a:rPr lang="fr-FR" sz="1200" dirty="0" smtClean="0"/>
              <a:t>Parfois, lors d'une friction trop importante, la kératine se développe à la surface de la peau : c'est la corne. Les cellules qui produisent la kératine meurent et sont remplacées continuellement.</a:t>
            </a:r>
            <a:endParaRPr lang="fr-FR" sz="1200" dirty="0"/>
          </a:p>
        </p:txBody>
      </p:sp>
      <p:sp>
        <p:nvSpPr>
          <p:cNvPr id="13" name="Flèche droite 12"/>
          <p:cNvSpPr/>
          <p:nvPr/>
        </p:nvSpPr>
        <p:spPr>
          <a:xfrm>
            <a:off x="3629891" y="5541818"/>
            <a:ext cx="295564" cy="184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4400" y="355745"/>
            <a:ext cx="7772400" cy="914400"/>
          </a:xfrm>
        </p:spPr>
        <p:txBody>
          <a:bodyPr/>
          <a:lstStyle/>
          <a:p>
            <a:pPr fontAlgn="auto">
              <a:spcAft>
                <a:spcPts val="0"/>
              </a:spcAft>
              <a:defRPr/>
            </a:pPr>
            <a:r>
              <a:rPr lang="fr-FR" sz="3600" dirty="0" smtClean="0">
                <a:solidFill>
                  <a:schemeClr val="tx2">
                    <a:satMod val="200000"/>
                  </a:schemeClr>
                </a:solidFill>
              </a:rPr>
              <a:t>D’autres Remparts en 1</a:t>
            </a:r>
            <a:r>
              <a:rPr lang="fr-FR" sz="3600" baseline="30000" dirty="0" smtClean="0">
                <a:solidFill>
                  <a:schemeClr val="tx2">
                    <a:satMod val="200000"/>
                  </a:schemeClr>
                </a:solidFill>
              </a:rPr>
              <a:t>ère</a:t>
            </a:r>
            <a:r>
              <a:rPr lang="fr-FR" sz="3600" dirty="0" smtClean="0">
                <a:solidFill>
                  <a:schemeClr val="tx2">
                    <a:satMod val="200000"/>
                  </a:schemeClr>
                </a:solidFill>
              </a:rPr>
              <a:t> ligne</a:t>
            </a:r>
          </a:p>
        </p:txBody>
      </p:sp>
      <p:sp>
        <p:nvSpPr>
          <p:cNvPr id="11" name="Rectangle 10"/>
          <p:cNvSpPr/>
          <p:nvPr/>
        </p:nvSpPr>
        <p:spPr>
          <a:xfrm>
            <a:off x="369455" y="1225689"/>
            <a:ext cx="8460509" cy="5262979"/>
          </a:xfrm>
          <a:prstGeom prst="rect">
            <a:avLst/>
          </a:prstGeom>
        </p:spPr>
        <p:txBody>
          <a:bodyPr wrap="square">
            <a:spAutoFit/>
          </a:bodyPr>
          <a:lstStyle/>
          <a:p>
            <a:pPr algn="just"/>
            <a:r>
              <a:rPr lang="fr-FR" sz="1600" dirty="0" smtClean="0"/>
              <a:t>Le corps possède de nombreuses </a:t>
            </a:r>
            <a:r>
              <a:rPr lang="fr-FR" b="1" dirty="0" smtClean="0">
                <a:solidFill>
                  <a:schemeClr val="accent1">
                    <a:lumMod val="60000"/>
                    <a:lumOff val="40000"/>
                  </a:schemeClr>
                </a:solidFill>
              </a:rPr>
              <a:t>"ouvertures" </a:t>
            </a:r>
            <a:r>
              <a:rPr lang="fr-FR" sz="1600" dirty="0" smtClean="0"/>
              <a:t>comme les yeux et les oreilles, l’ organe génital féminin, ainsi que des ouvertures permettant l'entrée d'air et de nourriture, ou encore la sortie des excréments. Pour assurer leur défense, ces entrées possèdent, elles aussi, leurs barrières et leurs pièges spécifiques :</a:t>
            </a:r>
          </a:p>
          <a:p>
            <a:pPr algn="just"/>
            <a:endParaRPr lang="fr-FR" sz="1600" dirty="0" smtClean="0"/>
          </a:p>
          <a:p>
            <a:pPr algn="just"/>
            <a:r>
              <a:rPr lang="fr-FR" sz="1600" b="1" dirty="0" smtClean="0">
                <a:solidFill>
                  <a:srgbClr val="FFFF00"/>
                </a:solidFill>
              </a:rPr>
              <a:t>&gt;</a:t>
            </a:r>
            <a:r>
              <a:rPr lang="fr-FR" sz="1600" dirty="0" smtClean="0"/>
              <a:t> les </a:t>
            </a:r>
            <a:r>
              <a:rPr lang="fr-FR" sz="1600" b="1" dirty="0" smtClean="0">
                <a:solidFill>
                  <a:srgbClr val="FFFF00"/>
                </a:solidFill>
              </a:rPr>
              <a:t>cils</a:t>
            </a:r>
            <a:r>
              <a:rPr lang="fr-FR" sz="1600" b="1" dirty="0" smtClean="0"/>
              <a:t> </a:t>
            </a:r>
            <a:r>
              <a:rPr lang="fr-FR" sz="1600" dirty="0" smtClean="0"/>
              <a:t>protègent les yeux; des </a:t>
            </a:r>
            <a:r>
              <a:rPr lang="fr-FR" sz="1600" b="1" dirty="0" smtClean="0">
                <a:solidFill>
                  <a:srgbClr val="FFFF00"/>
                </a:solidFill>
              </a:rPr>
              <a:t>poils et le cérumen </a:t>
            </a:r>
            <a:r>
              <a:rPr lang="fr-FR" sz="1600" dirty="0" smtClean="0"/>
              <a:t>protègent le conduit auditif, le </a:t>
            </a:r>
            <a:r>
              <a:rPr lang="fr-FR" sz="1600" b="1" dirty="0" smtClean="0">
                <a:solidFill>
                  <a:srgbClr val="FFFF00"/>
                </a:solidFill>
              </a:rPr>
              <a:t>mucus</a:t>
            </a:r>
            <a:r>
              <a:rPr lang="fr-FR" sz="1600" dirty="0" smtClean="0"/>
              <a:t> qui tapisse les voies respiratoires prend au piège les "ennemis" qui s'y aventurent qui peuvent être éliminés par la toux ou l'éternuement;</a:t>
            </a:r>
          </a:p>
          <a:p>
            <a:pPr algn="just"/>
            <a:endParaRPr lang="fr-FR" sz="1600" dirty="0" smtClean="0"/>
          </a:p>
          <a:p>
            <a:pPr algn="just"/>
            <a:r>
              <a:rPr lang="fr-FR" sz="1600" b="1" dirty="0" smtClean="0">
                <a:solidFill>
                  <a:srgbClr val="FFC000"/>
                </a:solidFill>
              </a:rPr>
              <a:t>&gt;</a:t>
            </a:r>
            <a:r>
              <a:rPr lang="fr-FR" sz="1600" dirty="0" smtClean="0"/>
              <a:t> la </a:t>
            </a:r>
            <a:r>
              <a:rPr lang="fr-FR" sz="1600" b="1" dirty="0" smtClean="0">
                <a:solidFill>
                  <a:srgbClr val="FFC000"/>
                </a:solidFill>
              </a:rPr>
              <a:t>salive</a:t>
            </a:r>
            <a:r>
              <a:rPr lang="fr-FR" sz="1600" b="1" dirty="0" smtClean="0"/>
              <a:t>, </a:t>
            </a:r>
            <a:r>
              <a:rPr lang="fr-FR" sz="1600" dirty="0" smtClean="0"/>
              <a:t>les </a:t>
            </a:r>
            <a:r>
              <a:rPr lang="fr-FR" sz="1600" b="1" dirty="0" smtClean="0">
                <a:solidFill>
                  <a:srgbClr val="FFC000"/>
                </a:solidFill>
              </a:rPr>
              <a:t>sécrétions du nez</a:t>
            </a:r>
            <a:r>
              <a:rPr lang="fr-FR" sz="1600" dirty="0" smtClean="0"/>
              <a:t>, </a:t>
            </a:r>
            <a:r>
              <a:rPr lang="fr-FR" sz="1600" b="1" dirty="0" smtClean="0">
                <a:solidFill>
                  <a:srgbClr val="FFC000"/>
                </a:solidFill>
              </a:rPr>
              <a:t>les larmes et l'urine </a:t>
            </a:r>
            <a:r>
              <a:rPr lang="fr-FR" sz="1600" dirty="0" smtClean="0"/>
              <a:t>contiennent du lysozyme, une enzyme qui détruit les bactéries;</a:t>
            </a:r>
          </a:p>
          <a:p>
            <a:pPr algn="just"/>
            <a:endParaRPr lang="fr-FR" sz="1600" dirty="0" smtClean="0"/>
          </a:p>
          <a:p>
            <a:pPr algn="just"/>
            <a:r>
              <a:rPr lang="fr-FR" sz="1600" b="1" dirty="0" smtClean="0">
                <a:solidFill>
                  <a:srgbClr val="FF0000"/>
                </a:solidFill>
              </a:rPr>
              <a:t>&gt;</a:t>
            </a:r>
            <a:r>
              <a:rPr lang="fr-FR" sz="1600" dirty="0" smtClean="0"/>
              <a:t> le </a:t>
            </a:r>
            <a:r>
              <a:rPr lang="fr-FR" sz="1600" b="1" dirty="0" smtClean="0">
                <a:solidFill>
                  <a:srgbClr val="FF0000"/>
                </a:solidFill>
              </a:rPr>
              <a:t>suc gastrique </a:t>
            </a:r>
            <a:r>
              <a:rPr lang="fr-FR" sz="1600" dirty="0" smtClean="0"/>
              <a:t>(puissant mélange d'acide et d'enzymes) élimine les bactéries qui atteignent l'estomac, tandis que les bonnes bactéries </a:t>
            </a:r>
            <a:r>
              <a:rPr lang="fr-FR" sz="1600" b="1" dirty="0" smtClean="0">
                <a:solidFill>
                  <a:srgbClr val="FF0000"/>
                </a:solidFill>
              </a:rPr>
              <a:t>du gros intestin</a:t>
            </a:r>
            <a:r>
              <a:rPr lang="fr-FR" sz="1600" dirty="0" smtClean="0"/>
              <a:t> se chargent d'en éliminer les mauvaises;</a:t>
            </a:r>
          </a:p>
          <a:p>
            <a:pPr algn="just"/>
            <a:endParaRPr lang="fr-FR" sz="1600" dirty="0" smtClean="0"/>
          </a:p>
          <a:p>
            <a:pPr algn="just"/>
            <a:r>
              <a:rPr lang="fr-FR" sz="1600" b="1" dirty="0" smtClean="0">
                <a:solidFill>
                  <a:srgbClr val="99FFCC"/>
                </a:solidFill>
              </a:rPr>
              <a:t>&gt;</a:t>
            </a:r>
            <a:r>
              <a:rPr lang="fr-FR" sz="1600" dirty="0" smtClean="0"/>
              <a:t> les </a:t>
            </a:r>
            <a:r>
              <a:rPr lang="fr-FR" sz="1600" b="1" dirty="0" smtClean="0">
                <a:solidFill>
                  <a:srgbClr val="99FFCC"/>
                </a:solidFill>
              </a:rPr>
              <a:t>sécrétions acides du vagin </a:t>
            </a:r>
            <a:r>
              <a:rPr lang="fr-FR" sz="1600" dirty="0" smtClean="0"/>
              <a:t>empêchent la multiplication des bactéries.</a:t>
            </a:r>
          </a:p>
          <a:p>
            <a:pPr algn="just"/>
            <a:endParaRPr lang="fr-FR" sz="1600" dirty="0" smtClean="0"/>
          </a:p>
          <a:p>
            <a:pPr algn="just"/>
            <a:r>
              <a:rPr lang="fr-FR" sz="1600" dirty="0" smtClean="0"/>
              <a:t>Il arrive pourtant que ces barrières soient affaiblies : des entailles, des blessures, des brûlures peuvent laisser passer les micro-organismes qui se mettent à envahir les tissus. </a:t>
            </a:r>
            <a:r>
              <a:rPr lang="fr-FR" sz="1600" b="1" dirty="0" smtClean="0"/>
              <a:t>D'autres mécanismes de défense non spécifiques</a:t>
            </a:r>
            <a:r>
              <a:rPr lang="fr-FR" sz="1600" dirty="0" smtClean="0"/>
              <a:t> se mettent alors en place.</a:t>
            </a:r>
            <a:endParaRPr lang="fr-FR" sz="1600" dirty="0"/>
          </a:p>
        </p:txBody>
      </p:sp>
      <p:pic>
        <p:nvPicPr>
          <p:cNvPr id="86018" name="Picture 2"/>
          <p:cNvPicPr>
            <a:picLocks noChangeAspect="1" noChangeArrowheads="1"/>
          </p:cNvPicPr>
          <p:nvPr/>
        </p:nvPicPr>
        <p:blipFill>
          <a:blip r:embed="rId2"/>
          <a:srcRect/>
          <a:stretch>
            <a:fillRect/>
          </a:stretch>
        </p:blipFill>
        <p:spPr bwMode="auto">
          <a:xfrm>
            <a:off x="6291854" y="3001819"/>
            <a:ext cx="525007" cy="351416"/>
          </a:xfrm>
          <a:prstGeom prst="rect">
            <a:avLst/>
          </a:prstGeom>
          <a:noFill/>
          <a:ln w="9525">
            <a:noFill/>
            <a:miter lim="800000"/>
            <a:headEnd/>
            <a:tailEnd/>
          </a:ln>
          <a:effectLst/>
        </p:spPr>
      </p:pic>
      <p:pic>
        <p:nvPicPr>
          <p:cNvPr id="86019" name="Picture 3"/>
          <p:cNvPicPr>
            <a:picLocks noChangeAspect="1" noChangeArrowheads="1"/>
          </p:cNvPicPr>
          <p:nvPr/>
        </p:nvPicPr>
        <p:blipFill>
          <a:blip r:embed="rId3" cstate="print"/>
          <a:srcRect/>
          <a:stretch>
            <a:fillRect/>
          </a:stretch>
        </p:blipFill>
        <p:spPr bwMode="auto">
          <a:xfrm>
            <a:off x="5807387" y="2992582"/>
            <a:ext cx="458476" cy="386484"/>
          </a:xfrm>
          <a:prstGeom prst="rect">
            <a:avLst/>
          </a:prstGeom>
          <a:noFill/>
          <a:ln w="9525">
            <a:noFill/>
            <a:miter lim="800000"/>
            <a:headEnd/>
            <a:tailEnd/>
          </a:ln>
          <a:effectLst/>
        </p:spPr>
      </p:pic>
      <p:pic>
        <p:nvPicPr>
          <p:cNvPr id="86020" name="Picture 4"/>
          <p:cNvPicPr>
            <a:picLocks noChangeAspect="1" noChangeArrowheads="1"/>
          </p:cNvPicPr>
          <p:nvPr/>
        </p:nvPicPr>
        <p:blipFill>
          <a:blip r:embed="rId4"/>
          <a:srcRect/>
          <a:stretch>
            <a:fillRect/>
          </a:stretch>
        </p:blipFill>
        <p:spPr bwMode="auto">
          <a:xfrm>
            <a:off x="6733310" y="2956793"/>
            <a:ext cx="471055" cy="430290"/>
          </a:xfrm>
          <a:prstGeom prst="rect">
            <a:avLst/>
          </a:prstGeom>
          <a:noFill/>
          <a:ln w="9525">
            <a:noFill/>
            <a:miter lim="800000"/>
            <a:headEnd/>
            <a:tailEnd/>
          </a:ln>
          <a:effectLst/>
        </p:spPr>
      </p:pic>
      <p:pic>
        <p:nvPicPr>
          <p:cNvPr id="86021" name="Picture 5"/>
          <p:cNvPicPr>
            <a:picLocks noChangeAspect="1" noChangeArrowheads="1"/>
          </p:cNvPicPr>
          <p:nvPr/>
        </p:nvPicPr>
        <p:blipFill>
          <a:blip r:embed="rId5"/>
          <a:srcRect/>
          <a:stretch>
            <a:fillRect/>
          </a:stretch>
        </p:blipFill>
        <p:spPr bwMode="auto">
          <a:xfrm>
            <a:off x="3558221" y="3796145"/>
            <a:ext cx="602906" cy="36454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4400" dirty="0" smtClean="0"/>
              <a:t>Mais …</a:t>
            </a:r>
            <a:endParaRPr lang="fr-FR" sz="4400" dirty="0"/>
          </a:p>
        </p:txBody>
      </p:sp>
      <p:sp>
        <p:nvSpPr>
          <p:cNvPr id="3" name="Rectangle 2"/>
          <p:cNvSpPr/>
          <p:nvPr/>
        </p:nvSpPr>
        <p:spPr>
          <a:xfrm>
            <a:off x="646546" y="1766747"/>
            <a:ext cx="8100291" cy="954107"/>
          </a:xfrm>
          <a:prstGeom prst="rect">
            <a:avLst/>
          </a:prstGeom>
        </p:spPr>
        <p:txBody>
          <a:bodyPr wrap="square">
            <a:spAutoFit/>
          </a:bodyPr>
          <a:lstStyle/>
          <a:p>
            <a:r>
              <a:rPr lang="fr-FR" sz="2800" i="1" dirty="0" smtClean="0">
                <a:solidFill>
                  <a:srgbClr val="FFFFFF"/>
                </a:solidFill>
              </a:rPr>
              <a:t>Le système immunitaire est disséminé dans tout le corps et dans différents organes.  </a:t>
            </a:r>
            <a:endParaRPr lang="fr-FR" sz="2800" dirty="0"/>
          </a:p>
        </p:txBody>
      </p:sp>
      <p:pic>
        <p:nvPicPr>
          <p:cNvPr id="5122" name="Picture 2"/>
          <p:cNvPicPr>
            <a:picLocks noChangeAspect="1" noChangeArrowheads="1"/>
          </p:cNvPicPr>
          <p:nvPr/>
        </p:nvPicPr>
        <p:blipFill>
          <a:blip r:embed="rId2"/>
          <a:srcRect/>
          <a:stretch>
            <a:fillRect/>
          </a:stretch>
        </p:blipFill>
        <p:spPr bwMode="auto">
          <a:xfrm>
            <a:off x="366229" y="0"/>
            <a:ext cx="2460098" cy="1621741"/>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871393" y="3074266"/>
            <a:ext cx="3448050" cy="3295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4456545" y="3253847"/>
            <a:ext cx="4391891" cy="2308324"/>
          </a:xfrm>
          <a:prstGeom prst="rect">
            <a:avLst/>
          </a:prstGeom>
          <a:ln>
            <a:solidFill>
              <a:srgbClr val="99FFCC"/>
            </a:solidFill>
          </a:ln>
        </p:spPr>
        <p:txBody>
          <a:bodyPr wrap="square">
            <a:spAutoFit/>
          </a:bodyPr>
          <a:lstStyle/>
          <a:p>
            <a:pPr algn="just"/>
            <a:r>
              <a:rPr lang="fr-FR" dirty="0" smtClean="0"/>
              <a:t>Le système immunitaire est fait d’un système d’interactions complexes mettant en </a:t>
            </a:r>
            <a:r>
              <a:rPr lang="fr-FR" dirty="0" smtClean="0"/>
              <a:t>œuvre </a:t>
            </a:r>
            <a:r>
              <a:rPr lang="fr-FR" dirty="0" smtClean="0"/>
              <a:t>de nombreux organes, cellules et substances différentes. La majorité des cellules ne se trouvent pas dans le sang, mais plutôt dans un ensemble d’organes appelés </a:t>
            </a:r>
            <a:r>
              <a:rPr lang="fr-FR" b="1" dirty="0" smtClean="0">
                <a:solidFill>
                  <a:srgbClr val="FF0000"/>
                </a:solidFill>
              </a:rPr>
              <a:t>organes lymphoïdes.</a:t>
            </a:r>
            <a:endParaRPr lang="fr-FR"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041667" y="1519671"/>
            <a:ext cx="2880661" cy="4447020"/>
          </a:xfrm>
          <a:prstGeom prst="rect">
            <a:avLst/>
          </a:prstGeom>
          <a:noFill/>
          <a:ln w="9525">
            <a:solidFill>
              <a:srgbClr val="66FF33"/>
            </a:solidFill>
            <a:miter lim="800000"/>
            <a:headEnd/>
            <a:tailEnd/>
          </a:ln>
          <a:effectLst/>
        </p:spPr>
      </p:pic>
      <p:sp>
        <p:nvSpPr>
          <p:cNvPr id="2" name="Titre 1"/>
          <p:cNvSpPr>
            <a:spLocks noGrp="1"/>
          </p:cNvSpPr>
          <p:nvPr>
            <p:ph type="title"/>
          </p:nvPr>
        </p:nvSpPr>
        <p:spPr>
          <a:xfrm>
            <a:off x="535709" y="512064"/>
            <a:ext cx="8349673" cy="914400"/>
          </a:xfrm>
        </p:spPr>
        <p:txBody>
          <a:bodyPr/>
          <a:lstStyle/>
          <a:p>
            <a:r>
              <a:rPr lang="fr-FR" sz="3600" dirty="0" smtClean="0"/>
              <a:t>Au fait, qu’est-ce que la lymphe ?</a:t>
            </a:r>
            <a:endParaRPr lang="fr-FR" sz="3600" dirty="0"/>
          </a:p>
        </p:txBody>
      </p:sp>
      <p:sp>
        <p:nvSpPr>
          <p:cNvPr id="3" name="Rectangle 2"/>
          <p:cNvSpPr/>
          <p:nvPr/>
        </p:nvSpPr>
        <p:spPr>
          <a:xfrm>
            <a:off x="526474" y="1397659"/>
            <a:ext cx="5578762" cy="4985980"/>
          </a:xfrm>
          <a:prstGeom prst="rect">
            <a:avLst/>
          </a:prstGeom>
        </p:spPr>
        <p:txBody>
          <a:bodyPr wrap="square">
            <a:spAutoFit/>
          </a:bodyPr>
          <a:lstStyle/>
          <a:p>
            <a:r>
              <a:rPr lang="fr-FR" dirty="0" smtClean="0">
                <a:solidFill>
                  <a:srgbClr val="FFC000"/>
                </a:solidFill>
              </a:rPr>
              <a:t>La </a:t>
            </a:r>
            <a:r>
              <a:rPr lang="fr-FR" b="1" dirty="0" smtClean="0">
                <a:solidFill>
                  <a:srgbClr val="FFC000"/>
                </a:solidFill>
              </a:rPr>
              <a:t>lymphe</a:t>
            </a:r>
            <a:r>
              <a:rPr lang="fr-FR" dirty="0" smtClean="0">
                <a:solidFill>
                  <a:srgbClr val="FFC000"/>
                </a:solidFill>
              </a:rPr>
              <a:t> est un liquide jaunâtre de réaction alcaline. Sa composition est analogue à celle du plasma sanguin, dont elle n'est qu'un filtrat. </a:t>
            </a:r>
            <a:r>
              <a:rPr lang="fr-FR" b="1" dirty="0" smtClean="0">
                <a:solidFill>
                  <a:srgbClr val="FFC000"/>
                </a:solidFill>
              </a:rPr>
              <a:t>Elle contient des </a:t>
            </a:r>
            <a:r>
              <a:rPr lang="fr-FR" b="1" u="sng" dirty="0" smtClean="0">
                <a:solidFill>
                  <a:srgbClr val="FFC000"/>
                </a:solidFill>
              </a:rPr>
              <a:t>globules blancs</a:t>
            </a:r>
            <a:r>
              <a:rPr lang="fr-FR" b="1" dirty="0" smtClean="0">
                <a:solidFill>
                  <a:srgbClr val="FFC000"/>
                </a:solidFill>
              </a:rPr>
              <a:t>, notamment des lymphocytes. </a:t>
            </a:r>
          </a:p>
          <a:p>
            <a:endParaRPr lang="fr-FR" dirty="0" smtClean="0"/>
          </a:p>
          <a:p>
            <a:r>
              <a:rPr lang="fr-FR" dirty="0" smtClean="0">
                <a:solidFill>
                  <a:srgbClr val="66FF33"/>
                </a:solidFill>
              </a:rPr>
              <a:t>La lymphe est donc </a:t>
            </a:r>
            <a:r>
              <a:rPr lang="fr-FR" u="sng" dirty="0" smtClean="0">
                <a:solidFill>
                  <a:srgbClr val="66FF33"/>
                </a:solidFill>
              </a:rPr>
              <a:t>du sang dépourvu de globules rouges</a:t>
            </a:r>
            <a:r>
              <a:rPr lang="fr-FR" dirty="0" smtClean="0">
                <a:solidFill>
                  <a:srgbClr val="66FF33"/>
                </a:solidFill>
              </a:rPr>
              <a:t>, baignant les organes, plus pauvre en nutriments que le sang et plus riche en déchets. </a:t>
            </a:r>
          </a:p>
          <a:p>
            <a:endParaRPr lang="fr-FR" dirty="0" smtClean="0"/>
          </a:p>
          <a:p>
            <a:r>
              <a:rPr lang="fr-FR" dirty="0" smtClean="0">
                <a:solidFill>
                  <a:schemeClr val="accent2">
                    <a:lumMod val="60000"/>
                    <a:lumOff val="40000"/>
                  </a:schemeClr>
                </a:solidFill>
              </a:rPr>
              <a:t>On distingue deux types de lymphes : la lymphe interstitielle et la lymphe canalisée.</a:t>
            </a:r>
          </a:p>
          <a:p>
            <a:endParaRPr lang="fr-FR" dirty="0" smtClean="0"/>
          </a:p>
          <a:p>
            <a:r>
              <a:rPr lang="fr-FR" sz="2800" dirty="0" smtClean="0">
                <a:solidFill>
                  <a:schemeClr val="accent3">
                    <a:lumMod val="20000"/>
                    <a:lumOff val="80000"/>
                  </a:schemeClr>
                </a:solidFill>
              </a:rPr>
              <a:t>Un corps humain moyen contient environ de 1 à 2 litres de lymphe</a:t>
            </a:r>
            <a:r>
              <a:rPr lang="fr-FR" sz="2800" dirty="0" smtClean="0">
                <a:solidFill>
                  <a:schemeClr val="accent6">
                    <a:lumMod val="60000"/>
                    <a:lumOff val="40000"/>
                  </a:schemeClr>
                </a:solidFill>
              </a:rPr>
              <a:t>, </a:t>
            </a:r>
            <a:r>
              <a:rPr lang="fr-FR" sz="2800" dirty="0" smtClean="0">
                <a:solidFill>
                  <a:srgbClr val="FF0000"/>
                </a:solidFill>
              </a:rPr>
              <a:t>à comparer à ses 5 litres de sang</a:t>
            </a:r>
            <a:r>
              <a:rPr lang="fr-FR" sz="2800" dirty="0" smtClean="0">
                <a:solidFill>
                  <a:schemeClr val="accent6">
                    <a:lumMod val="60000"/>
                    <a:lumOff val="40000"/>
                  </a:schemeClr>
                </a:solidFill>
              </a:rPr>
              <a:t>.</a:t>
            </a:r>
            <a:endParaRPr lang="fr-FR" sz="2800" dirty="0">
              <a:solidFill>
                <a:schemeClr val="accent6">
                  <a:lumMod val="60000"/>
                  <a:lumOff val="40000"/>
                </a:schemeClr>
              </a:solidFill>
            </a:endParaRPr>
          </a:p>
        </p:txBody>
      </p:sp>
      <p:sp>
        <p:nvSpPr>
          <p:cNvPr id="5" name="ZoneTexte 4"/>
          <p:cNvSpPr txBox="1"/>
          <p:nvPr/>
        </p:nvSpPr>
        <p:spPr>
          <a:xfrm>
            <a:off x="6639788" y="6003637"/>
            <a:ext cx="2504212" cy="276999"/>
          </a:xfrm>
          <a:prstGeom prst="rect">
            <a:avLst/>
          </a:prstGeom>
          <a:solidFill>
            <a:schemeClr val="bg1"/>
          </a:solidFill>
        </p:spPr>
        <p:txBody>
          <a:bodyPr wrap="none" rtlCol="0">
            <a:spAutoFit/>
          </a:bodyPr>
          <a:lstStyle/>
          <a:p>
            <a:r>
              <a:rPr lang="fr-FR" sz="1200" b="1" i="1" dirty="0" smtClean="0"/>
              <a:t>Le circuit corporel de la lymphe</a:t>
            </a:r>
            <a:endParaRPr lang="fr-FR" sz="1200" b="1"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66FF33"/>
                </a:solidFill>
              </a:rPr>
              <a:t>Les Leucocytes </a:t>
            </a:r>
            <a:r>
              <a:rPr lang="fr-FR" sz="2800" dirty="0" smtClean="0"/>
              <a:t>(Globules Blancs)</a:t>
            </a:r>
            <a:endParaRPr lang="fr-FR" dirty="0"/>
          </a:p>
        </p:txBody>
      </p:sp>
      <p:pic>
        <p:nvPicPr>
          <p:cNvPr id="3074" name="Picture 2"/>
          <p:cNvPicPr>
            <a:picLocks noChangeAspect="1" noChangeArrowheads="1"/>
          </p:cNvPicPr>
          <p:nvPr/>
        </p:nvPicPr>
        <p:blipFill>
          <a:blip r:embed="rId2"/>
          <a:srcRect/>
          <a:stretch>
            <a:fillRect/>
          </a:stretch>
        </p:blipFill>
        <p:spPr bwMode="auto">
          <a:xfrm>
            <a:off x="723034" y="2724728"/>
            <a:ext cx="2784387" cy="2557751"/>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699164" y="1628958"/>
            <a:ext cx="5167746" cy="4524315"/>
          </a:xfrm>
          <a:prstGeom prst="rect">
            <a:avLst/>
          </a:prstGeom>
        </p:spPr>
        <p:txBody>
          <a:bodyPr wrap="square">
            <a:spAutoFit/>
          </a:bodyPr>
          <a:lstStyle/>
          <a:p>
            <a:pPr algn="just"/>
            <a:r>
              <a:rPr lang="fr-FR" dirty="0" smtClean="0"/>
              <a:t>Outre la première barrière constituée par la peau et les muqueuses, un ensemble de mécanismes protège le corps de toute invasion pathogène. Il met en jeu une armada de cellules, les leucocytes, plus connus sous leur nom de globules blancs. </a:t>
            </a:r>
          </a:p>
          <a:p>
            <a:pPr algn="just"/>
            <a:endParaRPr lang="fr-FR" dirty="0" smtClean="0"/>
          </a:p>
          <a:p>
            <a:pPr algn="just"/>
            <a:r>
              <a:rPr lang="fr-FR" dirty="0" smtClean="0"/>
              <a:t>Voyageant dans le sang, la lymphe, les organes lymphoïdes (ganglions, rate, amygdale) et de nombreux tissus, ces cellules sont produites dans la moelle osseuse par des cellules souches. Les adultes en bonne santé en possèdent entre 4 milliards et 11 milliards par litre de sang, nombre qui augmente en cas d'infection ou de réaction inflammatoire. </a:t>
            </a:r>
            <a:br>
              <a:rPr lang="fr-FR" dirty="0" smtClean="0"/>
            </a:br>
            <a:endParaRPr lang="fr-FR" dirty="0"/>
          </a:p>
        </p:txBody>
      </p:sp>
      <p:sp>
        <p:nvSpPr>
          <p:cNvPr id="5" name="ZoneTexte 4"/>
          <p:cNvSpPr txBox="1"/>
          <p:nvPr/>
        </p:nvSpPr>
        <p:spPr>
          <a:xfrm>
            <a:off x="748145" y="5745018"/>
            <a:ext cx="2429164" cy="646331"/>
          </a:xfrm>
          <a:prstGeom prst="rect">
            <a:avLst/>
          </a:prstGeom>
          <a:noFill/>
        </p:spPr>
        <p:txBody>
          <a:bodyPr wrap="square" rtlCol="0">
            <a:spAutoFit/>
          </a:bodyPr>
          <a:lstStyle/>
          <a:p>
            <a:r>
              <a:rPr lang="fr-FR" dirty="0" smtClean="0"/>
              <a:t>4 à 11 millions </a:t>
            </a:r>
          </a:p>
          <a:p>
            <a:r>
              <a:rPr lang="fr-FR" dirty="0" smtClean="0"/>
              <a:t>De globules blancs</a:t>
            </a:r>
            <a:endParaRPr lang="fr-F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SM2_Text"/>
</p:tagLst>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ind_1953_slide">
  <a:themeElements>
    <a:clrScheme name="Thème Office 2">
      <a:dk1>
        <a:srgbClr val="000000"/>
      </a:dk1>
      <a:lt1>
        <a:srgbClr val="CC99FF"/>
      </a:lt1>
      <a:dk2>
        <a:srgbClr val="000000"/>
      </a:dk2>
      <a:lt2>
        <a:srgbClr val="B2B2B2"/>
      </a:lt2>
      <a:accent1>
        <a:srgbClr val="2E3199"/>
      </a:accent1>
      <a:accent2>
        <a:srgbClr val="8C2A79"/>
      </a:accent2>
      <a:accent3>
        <a:srgbClr val="E2CAFF"/>
      </a:accent3>
      <a:accent4>
        <a:srgbClr val="000000"/>
      </a:accent4>
      <a:accent5>
        <a:srgbClr val="ADADCA"/>
      </a:accent5>
      <a:accent6>
        <a:srgbClr val="7E256D"/>
      </a:accent6>
      <a:hlink>
        <a:srgbClr val="5B2A8C"/>
      </a:hlink>
      <a:folHlink>
        <a:srgbClr val="8C313A"/>
      </a:folHlink>
    </a:clrScheme>
    <a:fontScheme name="Thèm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hème Office 1">
        <a:dk1>
          <a:srgbClr val="000000"/>
        </a:dk1>
        <a:lt1>
          <a:srgbClr val="CC99FF"/>
        </a:lt1>
        <a:dk2>
          <a:srgbClr val="000000"/>
        </a:dk2>
        <a:lt2>
          <a:srgbClr val="B2B2B2"/>
        </a:lt2>
        <a:accent1>
          <a:srgbClr val="632E99"/>
        </a:accent1>
        <a:accent2>
          <a:srgbClr val="7D2C94"/>
        </a:accent2>
        <a:accent3>
          <a:srgbClr val="E2CAFF"/>
        </a:accent3>
        <a:accent4>
          <a:srgbClr val="000000"/>
        </a:accent4>
        <a:accent5>
          <a:srgbClr val="B7ADCA"/>
        </a:accent5>
        <a:accent6>
          <a:srgbClr val="712786"/>
        </a:accent6>
        <a:hlink>
          <a:srgbClr val="5B2A8C"/>
        </a:hlink>
        <a:folHlink>
          <a:srgbClr val="6C2A8C"/>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CC99FF"/>
        </a:lt1>
        <a:dk2>
          <a:srgbClr val="000000"/>
        </a:dk2>
        <a:lt2>
          <a:srgbClr val="B2B2B2"/>
        </a:lt2>
        <a:accent1>
          <a:srgbClr val="2E3199"/>
        </a:accent1>
        <a:accent2>
          <a:srgbClr val="8C2A79"/>
        </a:accent2>
        <a:accent3>
          <a:srgbClr val="E2CAFF"/>
        </a:accent3>
        <a:accent4>
          <a:srgbClr val="000000"/>
        </a:accent4>
        <a:accent5>
          <a:srgbClr val="ADADCA"/>
        </a:accent5>
        <a:accent6>
          <a:srgbClr val="7E256D"/>
        </a:accent6>
        <a:hlink>
          <a:srgbClr val="5B2A8C"/>
        </a:hlink>
        <a:folHlink>
          <a:srgbClr val="8C313A"/>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CC99FF"/>
        </a:lt1>
        <a:dk2>
          <a:srgbClr val="000000"/>
        </a:dk2>
        <a:lt2>
          <a:srgbClr val="B2B2B2"/>
        </a:lt2>
        <a:accent1>
          <a:srgbClr val="637317"/>
        </a:accent1>
        <a:accent2>
          <a:srgbClr val="632E99"/>
        </a:accent2>
        <a:accent3>
          <a:srgbClr val="E2CAFF"/>
        </a:accent3>
        <a:accent4>
          <a:srgbClr val="000000"/>
        </a:accent4>
        <a:accent5>
          <a:srgbClr val="B7BCAB"/>
        </a:accent5>
        <a:accent6>
          <a:srgbClr val="59298A"/>
        </a:accent6>
        <a:hlink>
          <a:srgbClr val="664B00"/>
        </a:hlink>
        <a:folHlink>
          <a:srgbClr val="316122"/>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CC99FF"/>
        </a:lt1>
        <a:dk2>
          <a:srgbClr val="000000"/>
        </a:dk2>
        <a:lt2>
          <a:srgbClr val="B2B2B2"/>
        </a:lt2>
        <a:accent1>
          <a:srgbClr val="8C3A1C"/>
        </a:accent1>
        <a:accent2>
          <a:srgbClr val="6E6600"/>
        </a:accent2>
        <a:accent3>
          <a:srgbClr val="E2CAFF"/>
        </a:accent3>
        <a:accent4>
          <a:srgbClr val="000000"/>
        </a:accent4>
        <a:accent5>
          <a:srgbClr val="C5AEAB"/>
        </a:accent5>
        <a:accent6>
          <a:srgbClr val="635C00"/>
        </a:accent6>
        <a:hlink>
          <a:srgbClr val="006652"/>
        </a:hlink>
        <a:folHlink>
          <a:srgbClr val="5B2A8C"/>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B2B2B2"/>
        </a:lt2>
        <a:accent1>
          <a:srgbClr val="632E99"/>
        </a:accent1>
        <a:accent2>
          <a:srgbClr val="7D2C94"/>
        </a:accent2>
        <a:accent3>
          <a:srgbClr val="FFFFFF"/>
        </a:accent3>
        <a:accent4>
          <a:srgbClr val="000000"/>
        </a:accent4>
        <a:accent5>
          <a:srgbClr val="B7ADCA"/>
        </a:accent5>
        <a:accent6>
          <a:srgbClr val="712786"/>
        </a:accent6>
        <a:hlink>
          <a:srgbClr val="5B2A8C"/>
        </a:hlink>
        <a:folHlink>
          <a:srgbClr val="6C2A8C"/>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B2B2B2"/>
        </a:lt2>
        <a:accent1>
          <a:srgbClr val="2E3199"/>
        </a:accent1>
        <a:accent2>
          <a:srgbClr val="8C2A79"/>
        </a:accent2>
        <a:accent3>
          <a:srgbClr val="FFFFFF"/>
        </a:accent3>
        <a:accent4>
          <a:srgbClr val="000000"/>
        </a:accent4>
        <a:accent5>
          <a:srgbClr val="ADADCA"/>
        </a:accent5>
        <a:accent6>
          <a:srgbClr val="7E256D"/>
        </a:accent6>
        <a:hlink>
          <a:srgbClr val="5B2A8C"/>
        </a:hlink>
        <a:folHlink>
          <a:srgbClr val="8C313A"/>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B2B2B2"/>
        </a:lt2>
        <a:accent1>
          <a:srgbClr val="637317"/>
        </a:accent1>
        <a:accent2>
          <a:srgbClr val="632E99"/>
        </a:accent2>
        <a:accent3>
          <a:srgbClr val="FFFFFF"/>
        </a:accent3>
        <a:accent4>
          <a:srgbClr val="000000"/>
        </a:accent4>
        <a:accent5>
          <a:srgbClr val="B7BCAB"/>
        </a:accent5>
        <a:accent6>
          <a:srgbClr val="59298A"/>
        </a:accent6>
        <a:hlink>
          <a:srgbClr val="664B00"/>
        </a:hlink>
        <a:folHlink>
          <a:srgbClr val="316122"/>
        </a:folHlink>
      </a:clrScheme>
      <a:clrMap bg1="lt1" tx1="dk1" bg2="lt2" tx2="dk2" accent1="accent1" accent2="accent2" accent3="accent3" accent4="accent4" accent5="accent5" accent6="accent6" hlink="hlink" folHlink="folHlink"/>
    </a:extraClrScheme>
    <a:extraClrScheme>
      <a:clrScheme name="Thème Office 8">
        <a:dk1>
          <a:srgbClr val="000000"/>
        </a:dk1>
        <a:lt1>
          <a:srgbClr val="FFFFFF"/>
        </a:lt1>
        <a:dk2>
          <a:srgbClr val="000000"/>
        </a:dk2>
        <a:lt2>
          <a:srgbClr val="B2B2B2"/>
        </a:lt2>
        <a:accent1>
          <a:srgbClr val="8C3A1C"/>
        </a:accent1>
        <a:accent2>
          <a:srgbClr val="6E6600"/>
        </a:accent2>
        <a:accent3>
          <a:srgbClr val="FFFFFF"/>
        </a:accent3>
        <a:accent4>
          <a:srgbClr val="000000"/>
        </a:accent4>
        <a:accent5>
          <a:srgbClr val="C5AEAB"/>
        </a:accent5>
        <a:accent6>
          <a:srgbClr val="635C00"/>
        </a:accent6>
        <a:hlink>
          <a:srgbClr val="006652"/>
        </a:hlink>
        <a:folHlink>
          <a:srgbClr val="5B2A8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C99FF"/>
      </a:lt1>
      <a:dk2>
        <a:srgbClr val="000000"/>
      </a:dk2>
      <a:lt2>
        <a:srgbClr val="B2B2B2"/>
      </a:lt2>
      <a:accent1>
        <a:srgbClr val="2E3199"/>
      </a:accent1>
      <a:accent2>
        <a:srgbClr val="8C2A79"/>
      </a:accent2>
      <a:accent3>
        <a:srgbClr val="E2CAFF"/>
      </a:accent3>
      <a:accent4>
        <a:srgbClr val="000000"/>
      </a:accent4>
      <a:accent5>
        <a:srgbClr val="ADADCA"/>
      </a:accent5>
      <a:accent6>
        <a:srgbClr val="7E256D"/>
      </a:accent6>
      <a:hlink>
        <a:srgbClr val="5B2A8C"/>
      </a:hlink>
      <a:folHlink>
        <a:srgbClr val="8C313A"/>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C99FF"/>
        </a:lt1>
        <a:dk2>
          <a:srgbClr val="000000"/>
        </a:dk2>
        <a:lt2>
          <a:srgbClr val="B2B2B2"/>
        </a:lt2>
        <a:accent1>
          <a:srgbClr val="632E99"/>
        </a:accent1>
        <a:accent2>
          <a:srgbClr val="7D2C94"/>
        </a:accent2>
        <a:accent3>
          <a:srgbClr val="E2CAFF"/>
        </a:accent3>
        <a:accent4>
          <a:srgbClr val="000000"/>
        </a:accent4>
        <a:accent5>
          <a:srgbClr val="B7ADCA"/>
        </a:accent5>
        <a:accent6>
          <a:srgbClr val="712786"/>
        </a:accent6>
        <a:hlink>
          <a:srgbClr val="5B2A8C"/>
        </a:hlink>
        <a:folHlink>
          <a:srgbClr val="6C2A8C"/>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C99FF"/>
        </a:lt1>
        <a:dk2>
          <a:srgbClr val="000000"/>
        </a:dk2>
        <a:lt2>
          <a:srgbClr val="B2B2B2"/>
        </a:lt2>
        <a:accent1>
          <a:srgbClr val="2E3199"/>
        </a:accent1>
        <a:accent2>
          <a:srgbClr val="8C2A79"/>
        </a:accent2>
        <a:accent3>
          <a:srgbClr val="E2CAFF"/>
        </a:accent3>
        <a:accent4>
          <a:srgbClr val="000000"/>
        </a:accent4>
        <a:accent5>
          <a:srgbClr val="ADADCA"/>
        </a:accent5>
        <a:accent6>
          <a:srgbClr val="7E256D"/>
        </a:accent6>
        <a:hlink>
          <a:srgbClr val="5B2A8C"/>
        </a:hlink>
        <a:folHlink>
          <a:srgbClr val="8C313A"/>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C99FF"/>
        </a:lt1>
        <a:dk2>
          <a:srgbClr val="000000"/>
        </a:dk2>
        <a:lt2>
          <a:srgbClr val="B2B2B2"/>
        </a:lt2>
        <a:accent1>
          <a:srgbClr val="637317"/>
        </a:accent1>
        <a:accent2>
          <a:srgbClr val="632E99"/>
        </a:accent2>
        <a:accent3>
          <a:srgbClr val="E2CAFF"/>
        </a:accent3>
        <a:accent4>
          <a:srgbClr val="000000"/>
        </a:accent4>
        <a:accent5>
          <a:srgbClr val="B7BCAB"/>
        </a:accent5>
        <a:accent6>
          <a:srgbClr val="59298A"/>
        </a:accent6>
        <a:hlink>
          <a:srgbClr val="664B00"/>
        </a:hlink>
        <a:folHlink>
          <a:srgbClr val="316122"/>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C99FF"/>
        </a:lt1>
        <a:dk2>
          <a:srgbClr val="000000"/>
        </a:dk2>
        <a:lt2>
          <a:srgbClr val="B2B2B2"/>
        </a:lt2>
        <a:accent1>
          <a:srgbClr val="8C3A1C"/>
        </a:accent1>
        <a:accent2>
          <a:srgbClr val="6E6600"/>
        </a:accent2>
        <a:accent3>
          <a:srgbClr val="E2CAFF"/>
        </a:accent3>
        <a:accent4>
          <a:srgbClr val="000000"/>
        </a:accent4>
        <a:accent5>
          <a:srgbClr val="C5AEAB"/>
        </a:accent5>
        <a:accent6>
          <a:srgbClr val="635C00"/>
        </a:accent6>
        <a:hlink>
          <a:srgbClr val="006652"/>
        </a:hlink>
        <a:folHlink>
          <a:srgbClr val="5B2A8C"/>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632E99"/>
        </a:accent1>
        <a:accent2>
          <a:srgbClr val="7D2C94"/>
        </a:accent2>
        <a:accent3>
          <a:srgbClr val="FFFFFF"/>
        </a:accent3>
        <a:accent4>
          <a:srgbClr val="000000"/>
        </a:accent4>
        <a:accent5>
          <a:srgbClr val="B7ADCA"/>
        </a:accent5>
        <a:accent6>
          <a:srgbClr val="712786"/>
        </a:accent6>
        <a:hlink>
          <a:srgbClr val="5B2A8C"/>
        </a:hlink>
        <a:folHlink>
          <a:srgbClr val="6C2A8C"/>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2E3199"/>
        </a:accent1>
        <a:accent2>
          <a:srgbClr val="8C2A79"/>
        </a:accent2>
        <a:accent3>
          <a:srgbClr val="FFFFFF"/>
        </a:accent3>
        <a:accent4>
          <a:srgbClr val="000000"/>
        </a:accent4>
        <a:accent5>
          <a:srgbClr val="ADADCA"/>
        </a:accent5>
        <a:accent6>
          <a:srgbClr val="7E256D"/>
        </a:accent6>
        <a:hlink>
          <a:srgbClr val="5B2A8C"/>
        </a:hlink>
        <a:folHlink>
          <a:srgbClr val="8C313A"/>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637317"/>
        </a:accent1>
        <a:accent2>
          <a:srgbClr val="632E99"/>
        </a:accent2>
        <a:accent3>
          <a:srgbClr val="FFFFFF"/>
        </a:accent3>
        <a:accent4>
          <a:srgbClr val="000000"/>
        </a:accent4>
        <a:accent5>
          <a:srgbClr val="B7BCAB"/>
        </a:accent5>
        <a:accent6>
          <a:srgbClr val="59298A"/>
        </a:accent6>
        <a:hlink>
          <a:srgbClr val="664B00"/>
        </a:hlink>
        <a:folHlink>
          <a:srgbClr val="31612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8C3A1C"/>
        </a:accent1>
        <a:accent2>
          <a:srgbClr val="6E6600"/>
        </a:accent2>
        <a:accent3>
          <a:srgbClr val="FFFFFF"/>
        </a:accent3>
        <a:accent4>
          <a:srgbClr val="000000"/>
        </a:accent4>
        <a:accent5>
          <a:srgbClr val="C5AEAB"/>
        </a:accent5>
        <a:accent6>
          <a:srgbClr val="635C00"/>
        </a:accent6>
        <a:hlink>
          <a:srgbClr val="006652"/>
        </a:hlink>
        <a:folHlink>
          <a:srgbClr val="5B2A8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étro">
  <a:themeElements>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é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ind_1953_slide</Template>
  <TotalTime>1268</TotalTime>
  <Words>1073</Words>
  <Application>Microsoft PowerPoint</Application>
  <PresentationFormat>Affichage à l'écran (4:3)</PresentationFormat>
  <Paragraphs>77</Paragraphs>
  <Slides>13</Slides>
  <Notes>0</Notes>
  <HiddenSlides>0</HiddenSlides>
  <MMClips>0</MMClips>
  <ScaleCrop>false</ScaleCrop>
  <HeadingPairs>
    <vt:vector size="4" baseType="variant">
      <vt:variant>
        <vt:lpstr>Thème</vt:lpstr>
      </vt:variant>
      <vt:variant>
        <vt:i4>3</vt:i4>
      </vt:variant>
      <vt:variant>
        <vt:lpstr>Titres des diapositives</vt:lpstr>
      </vt:variant>
      <vt:variant>
        <vt:i4>13</vt:i4>
      </vt:variant>
    </vt:vector>
  </HeadingPairs>
  <TitlesOfParts>
    <vt:vector size="16" baseType="lpstr">
      <vt:lpstr>ind_1953_slide</vt:lpstr>
      <vt:lpstr>1_Default Design</vt:lpstr>
      <vt:lpstr>Métro</vt:lpstr>
      <vt:lpstr>LE SYSTÈME IMMUNITAIRE …</vt:lpstr>
      <vt:lpstr>Présentation </vt:lpstr>
      <vt:lpstr>Défendre …</vt:lpstr>
      <vt:lpstr>Les réponses immunitaires sont de  2 catégories :</vt:lpstr>
      <vt:lpstr>La Peau : Premier Rempart</vt:lpstr>
      <vt:lpstr>D’autres Remparts en 1ère ligne</vt:lpstr>
      <vt:lpstr>Mais …</vt:lpstr>
      <vt:lpstr>Au fait, qu’est-ce que la lymphe ?</vt:lpstr>
      <vt:lpstr>Les Leucocytes (Globules Blancs)</vt:lpstr>
      <vt:lpstr>Leucocytes différents selon les besoins…</vt:lpstr>
      <vt:lpstr>Les Anticorps vs. Antigènes</vt:lpstr>
      <vt:lpstr>Après la neutralisation de l’antigène …</vt:lpstr>
      <vt:lpstr>Pour faire plus simple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Système Immunitaire</dc:title>
  <dc:creator>olivier</dc:creator>
  <cp:lastModifiedBy>Valued Acer Customer</cp:lastModifiedBy>
  <cp:revision>96</cp:revision>
  <dcterms:created xsi:type="dcterms:W3CDTF">2010-07-13T13:21:05Z</dcterms:created>
  <dcterms:modified xsi:type="dcterms:W3CDTF">2010-09-22T11:19:58Z</dcterms:modified>
</cp:coreProperties>
</file>