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aveen Buddharaju" initials="PB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2-16T16:27:57.282" idx="1">
    <p:pos x="3230" y="2476"/>
    <p:text>fdgdg</p:text>
  </p:cm>
  <p:cm authorId="0" dt="2015-12-16T16:28:00.830" idx="2">
    <p:pos x="3364" y="1588"/>
    <p:text>fdgfdg</p:text>
  </p:cm>
  <p:cm authorId="0" dt="2015-12-16T16:28:02.542" idx="3">
    <p:pos x="3500" y="1724"/>
    <p:text>fgfdg</p:text>
  </p:cm>
  <p:cm authorId="0" dt="2015-12-16T16:28:03.758" idx="4">
    <p:pos x="3636" y="1860"/>
    <p:text>fdgfdg</p:text>
  </p:cm>
  <p:cm authorId="0" dt="2015-12-16T16:28:04.622" idx="5">
    <p:pos x="3772" y="1996"/>
    <p:text>fdgfd</p:text>
  </p:cm>
  <p:cm authorId="0" dt="2015-12-16T16:28:06.606" idx="6">
    <p:pos x="3908" y="2132"/>
    <p:text>dfgfd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152-FD06-42E8-B28B-94C4F356A04A}" type="datetimeFigureOut">
              <a:rPr lang="en-GB" smtClean="0"/>
              <a:t>22/04/2016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1F0-1537-4996-98D1-AE9FC12A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34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152-FD06-42E8-B28B-94C4F356A04A}" type="datetimeFigureOut">
              <a:rPr lang="en-GB" smtClean="0"/>
              <a:t>22/04/2016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1F0-1537-4996-98D1-AE9FC12A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51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152-FD06-42E8-B28B-94C4F356A04A}" type="datetimeFigureOut">
              <a:rPr lang="en-GB" smtClean="0"/>
              <a:t>22/04/2016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1F0-1537-4996-98D1-AE9FC12A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2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152-FD06-42E8-B28B-94C4F356A04A}" type="datetimeFigureOut">
              <a:rPr lang="en-GB" smtClean="0"/>
              <a:t>22/04/2016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1F0-1537-4996-98D1-AE9FC12A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99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152-FD06-42E8-B28B-94C4F356A04A}" type="datetimeFigureOut">
              <a:rPr lang="en-GB" smtClean="0"/>
              <a:t>22/04/2016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1F0-1537-4996-98D1-AE9FC12A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152-FD06-42E8-B28B-94C4F356A04A}" type="datetimeFigureOut">
              <a:rPr lang="en-GB" smtClean="0"/>
              <a:t>22/04/2016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1F0-1537-4996-98D1-AE9FC12A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53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152-FD06-42E8-B28B-94C4F356A04A}" type="datetimeFigureOut">
              <a:rPr lang="en-GB" smtClean="0"/>
              <a:t>22/04/2016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1F0-1537-4996-98D1-AE9FC12A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50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152-FD06-42E8-B28B-94C4F356A04A}" type="datetimeFigureOut">
              <a:rPr lang="en-GB" smtClean="0"/>
              <a:t>22/04/2016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1F0-1537-4996-98D1-AE9FC12A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67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152-FD06-42E8-B28B-94C4F356A04A}" type="datetimeFigureOut">
              <a:rPr lang="en-GB" smtClean="0"/>
              <a:t>22/04/2016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1F0-1537-4996-98D1-AE9FC12A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11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152-FD06-42E8-B28B-94C4F356A04A}" type="datetimeFigureOut">
              <a:rPr lang="en-GB" smtClean="0"/>
              <a:t>22/04/2016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1F0-1537-4996-98D1-AE9FC12A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52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152-FD06-42E8-B28B-94C4F356A04A}" type="datetimeFigureOut">
              <a:rPr lang="en-GB" smtClean="0"/>
              <a:t>22/04/2016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C1F0-1537-4996-98D1-AE9FC12A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95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C152-FD06-42E8-B28B-94C4F356A04A}" type="datetimeFigureOut">
              <a:rPr lang="en-GB" smtClean="0"/>
              <a:t>22/04/2016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CC1F0-1537-4996-98D1-AE9FC12A0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92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fdgfgf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fdgdg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85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34334"/>
              </p:ext>
            </p:extLst>
          </p:nvPr>
        </p:nvGraphicFramePr>
        <p:xfrm>
          <a:off x="2922327" y="1600200"/>
          <a:ext cx="3299346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3" imgW="6277079" imgH="8610570" progId="Word.Document.8">
                  <p:embed/>
                </p:oleObj>
              </mc:Choice>
              <mc:Fallback>
                <p:oleObj name="Document" r:id="rId3" imgW="6277079" imgH="861057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327" y="1600200"/>
                        <a:ext cx="3299346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721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Microsoft Word 97 - 2003 Document</vt:lpstr>
      <vt:lpstr>fdgfgf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fdgfgf</dc:title>
  <dc:creator>Praveen Buddharaju</dc:creator>
  <cp:lastModifiedBy>Praveen Buddharaju</cp:lastModifiedBy>
  <cp:revision>2</cp:revision>
  <dcterms:created xsi:type="dcterms:W3CDTF">2015-12-16T16:27:47Z</dcterms:created>
  <dcterms:modified xsi:type="dcterms:W3CDTF">2016-04-22T13:05:16Z</dcterms:modified>
</cp:coreProperties>
</file>