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5484-9A0C-4C58-BD9B-1C9F1D4C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E7A5-CC72-4859-9E4C-04150B054FF9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8599-D1AE-467E-B5CE-9AA2ADB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30EE-B2E9-49D8-B124-F19E2189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45DB-1840-4D28-85CD-69964E49FA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597C-21FD-482E-907B-E869DACA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4ED6D-58E7-4E7A-9A56-2EEEEFB69CD6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7470-7E28-4D4C-9D03-DD117AFE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208-2B1F-4C3A-81D4-24EDC4C3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2D181-D2D9-4148-B772-074F1C542D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F0BD-B5CD-45DB-AA22-A3EA5C1E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8DBDD-2C28-4FE8-A926-D98A40FFCC91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EA92-1C84-40D2-9FAE-E33339E7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669A-BC97-46BE-8517-DBEA33F9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8E550-4AC6-47B7-A3A8-1707C7FEB5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9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1B78-6CE7-4A65-9035-AE9A03E7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95DC-7C6F-437B-9CCA-C1B891E8884D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7C77-BDAB-4B9E-8846-7DC05C63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6B3B-4B0F-438A-BD37-DB133787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F856C-2953-4FDF-A34A-A35EF1412E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F9CA-A47D-4DC0-8A26-FC3A7673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3B6A-63E1-48A1-BBBF-52729EA9E2E4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C79A-7386-4676-9C35-F80997CE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E181-F22F-4214-9010-7DE774D1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C6600-B0CA-4D5E-B039-412855D725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4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2A18AC-65D4-486E-A539-B30E5439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C2CA8-B057-4EDB-A7EA-166ADA2B77AC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0122E5-E53E-480F-9AAD-518982D2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527329-A5CE-45CB-88B3-5528E04B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B1DFA-8BC9-437D-B062-6D85FB17B3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573C3B-5AC5-4CDC-8763-9A7DF66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AACB9-640D-4DBF-B698-89AA85083D63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8807B-C49F-4B66-8902-C7AAF064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286362-B434-409E-B845-4E553AFC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641EA-C216-4F52-BB9D-72943F531C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3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2036757-6781-4E54-92A2-4A677AC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E502E-78FB-4039-85F8-6B7FBD8022A5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A7A300-3F4A-444C-B62A-0DA5C75F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790493-001C-478E-9F7C-DE664A20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3F662-3BEC-4603-BA2F-942F155ECB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02C235-9442-4F75-9D99-C744AE53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BFC11-0D32-466B-B9CD-DE0E5A990B5F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F6A933E-07DD-4932-8652-DB38130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B5CFC0-3DE3-44FB-A839-EFCE0575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3EA37-079C-4614-95A2-7156F2BE20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4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C28BD4-9F90-4F87-94A4-EB0E2F3F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2F5A7-B9AF-4079-83E5-E936AC139DBC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264DF0-6E74-407E-95D9-C0FEE39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76E5-63FD-4A7B-82C0-D70A719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FF3B6-53BF-44E2-8C46-B2F0BF43CC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30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85C5B8-DA55-48FB-AE91-72EF6816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ADECD-627C-4F3B-9602-56FE85F787EA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C15033-8BCB-45A8-90D5-E224FE1C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399E25-1CE4-4B7B-B615-D191507B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7102-0D8E-4514-B1EB-2B9572B9EA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EFEDD8-0FA7-4F3D-A11A-7900A60AF2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519D148-165A-4257-A9C2-95CC0F6C8C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499F-9D39-4172-B32D-772CAA4AF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7A0F37-F4EA-4063-ACC4-E37FB7F7BBF7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99B0-5184-4435-B4BB-0B7C2D8C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E324-DAAF-42D9-9A48-9368FF88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0FCBBF-8702-4E95-A929-F5C1A5C011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20B27E27-A73B-46EA-A3AC-26BE1663B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EEEDB4E-3E72-4B20-9895-DCA5A21C2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46BF077-A83F-44EE-A9AD-54FCABE8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3075" name="Content Placeholder 3">
            <a:extLst>
              <a:ext uri="{FF2B5EF4-FFF2-40B4-BE49-F238E27FC236}">
                <a16:creationId xmlns:a16="http://schemas.microsoft.com/office/drawing/2014/main" id="{31D84BDC-6993-4922-810A-B1CE7E8D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5638" y="1825625"/>
            <a:ext cx="5800725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Green</dc:creator>
  <cp:lastModifiedBy>Matt Green</cp:lastModifiedBy>
  <cp:revision>1</cp:revision>
  <dcterms:created xsi:type="dcterms:W3CDTF">2017-08-24T15:33:03Z</dcterms:created>
  <dcterms:modified xsi:type="dcterms:W3CDTF">2017-09-07T11:12:42Z</dcterms:modified>
</cp:coreProperties>
</file>