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550A-258B-4E87-BB94-075F72FB4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34D8E-0DD0-47A1-8429-3CFF8280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9AB5-FD40-46D0-ADFB-B330E35D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FEE1-1A6A-4AD7-A2FF-B05D1F70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B726-B488-4035-9A4C-4765D577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1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8792-6709-4922-B069-4DE28ED2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DE09D-9572-4359-9C01-D4D172DF3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D03C-CA4A-4F49-826D-B915CF11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2C0F-3741-45B4-A527-C59A22A5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7BA9-5DCE-4B48-A5A4-9757ECAB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12A84-0C7E-475D-904B-EA6CE5D98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F5C97-6FDB-4DCF-AD78-70935B646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5B69-92A4-4603-82BF-E2348846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4AD8-09DE-46FF-B621-D56FCA9A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6563-C8F6-4406-83DF-CE72A899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6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BBB9-43B4-41A5-BD74-D77E10A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92BF-8970-482B-821A-BFD3D258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7EB6-1F7B-47FA-93F5-781786EE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E61E-010D-45A1-B8C2-5CFD30BA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45D9-FF46-402A-9F5B-36AA4C04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8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8B33-0A4E-47DB-B2BB-E144F269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F9071-C6A0-448A-94B3-8E765B287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A22D-48EE-48F9-9F59-B08DBCA2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3C6A-6513-4595-9AF2-575247AF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589F-84BC-41A0-8163-B6B277A4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6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77D-161A-4420-A098-006E0979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750C-1161-410F-A10A-63EC37CEC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64832-2823-43BB-88ED-F3893B0C0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B3B3-DF39-4DA9-A72C-752D8178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29CBD-33F7-4F2F-8EFB-B05A058D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1E733-9284-4B02-BEAE-B369B825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54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E46A-9BCA-4149-A918-58281651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A20A-D144-44BA-8407-88D776F3A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E70E0-DAD7-4210-B884-6617348F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0C592-436F-47D4-ABCD-4AD4409DA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25F02-DFE6-4B92-8731-473577891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30FB6-B873-4736-9A7E-D5C1933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C0F2D-A8D3-4E2B-B05E-7D3056A8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6B9EE-2FED-468A-8E61-DAC9E109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D6BC-41CC-4F7F-9C04-F217FC2A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14062-BEAF-4464-BC98-A3D7DC00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DF77A-DF57-43A6-B1FF-FC85BA95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2D512-E912-4F04-893B-034FA34E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7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368F4-D861-487C-B4A3-AB54F756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0A55E-E9EC-4D8C-A102-48C2B42F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138AD-0532-4325-AD16-766C72EA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71BA-1867-4574-818B-2CFFB091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F61D-C3EB-4BDB-8967-752BFA39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03C3-6EBD-48E2-B966-3CA0AD19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8DEA2-9B43-41F9-B6A8-49D993A1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2B80F-1C50-4F9D-A36C-1CE905D3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78367-D519-4984-B971-97B694BF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027A-A96F-42DF-BDA4-7220D103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72516-BC6E-4216-9327-DD3FA3C29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D5F41-A314-4F44-879A-CED6B282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F84D-87EF-49AA-AF36-A9CFFF09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9F210-ABE3-4B83-A16F-B0FB9415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CAD8F-B269-4215-B744-ECAF5C6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46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B7F7B-32F2-4530-BA56-CCAC0E90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92B87-68F7-4E7C-A234-1D233665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EBE4-D677-40B9-B4FF-960DE4C05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66C0C-D566-42DB-9263-C99BEA78414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FA2E-0375-4A39-A028-B16B34F48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D589-CCED-49F4-9BE9-1523FA72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6707-32D2-4350-817B-2450B9C8B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1587-BD76-4A2B-B22D-C83DF4C71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9AD22-45E9-4EDD-997A-C1BF2992D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World I say Hello</a:t>
            </a:r>
          </a:p>
        </p:txBody>
      </p:sp>
    </p:spTree>
    <p:extLst>
      <p:ext uri="{BB962C8B-B14F-4D97-AF65-F5344CB8AC3E}">
        <p14:creationId xmlns:p14="http://schemas.microsoft.com/office/powerpoint/2010/main" val="386159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