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4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71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4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1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0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4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1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7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28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1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55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09D8-96B9-41CE-A89B-6CA713A773CE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730B-06AD-4074-AA73-EB1ABCFD0B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5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7" Type="http://schemas.openxmlformats.org/officeDocument/2006/relationships/image" Target="../media/image5.wmf"/><Relationship Id="rId2" Type="http://schemas.microsoft.com/office/2007/relationships/media" Target="../media/media1.m4a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Testing Fundamentals 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885950"/>
            <a:ext cx="4467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6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does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can done with various 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ujhbbjbkjbj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329656"/>
            <a:ext cx="4486275" cy="3067050"/>
          </a:xfrm>
        </p:spPr>
      </p:pic>
    </p:spTree>
    <p:extLst>
      <p:ext uri="{BB962C8B-B14F-4D97-AF65-F5344CB8AC3E}">
        <p14:creationId xmlns:p14="http://schemas.microsoft.com/office/powerpoint/2010/main" val="295054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testing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Testing is process of evaluating a system or its component(s) with intent to find that weather it satisfies the specified requirement or not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“ A process of analysing a software item to defect the differences between existing and required conditions (that id defects/error/bugs) and to evaluate the features of the software item”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"/>
            <a:ext cx="9144000" cy="68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iff-8">
            <a:hlinkClick r:id="" action="ppaction://media"/>
          </p:cNvPr>
          <p:cNvPicPr>
            <a:picLocks noGrp="1" noChangeAspect="1"/>
          </p:cNvPicPr>
          <p:nvPr>
            <p:ph idx="1"/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557588"/>
            <a:ext cx="609600" cy="609600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747292"/>
              </p:ext>
            </p:extLst>
          </p:nvPr>
        </p:nvGraphicFramePr>
        <p:xfrm>
          <a:off x="1187624" y="1700808"/>
          <a:ext cx="80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6" imgW="799560" imgH="685800" progId="Package">
                  <p:embed/>
                </p:oleObj>
              </mc:Choice>
              <mc:Fallback>
                <p:oleObj name="Packager Shell Object" showAsIcon="1" r:id="rId6" imgW="7995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624" y="1700808"/>
                        <a:ext cx="800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92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Klkjlkjlj</a:t>
            </a:r>
            <a:r>
              <a:rPr lang="en-GB" dirty="0" smtClean="0"/>
              <a:t>	</a:t>
            </a:r>
            <a:br>
              <a:rPr lang="en-GB" dirty="0" smtClean="0"/>
            </a:br>
            <a:r>
              <a:rPr lang="en-GB" dirty="0" err="1" smtClean="0"/>
              <a:t>jlj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Jhkuhiol</a:t>
            </a:r>
            <a:endParaRPr lang="en-GB" dirty="0" smtClean="0"/>
          </a:p>
          <a:p>
            <a:r>
              <a:rPr lang="en-GB" dirty="0" err="1" smtClean="0"/>
              <a:t>Oihoijh</a:t>
            </a:r>
            <a:endParaRPr lang="en-GB" dirty="0" smtClean="0"/>
          </a:p>
          <a:p>
            <a:r>
              <a:rPr lang="en-GB" dirty="0" err="1" smtClean="0"/>
              <a:t>Ojli</a:t>
            </a:r>
            <a:endParaRPr lang="en-GB" dirty="0" smtClean="0"/>
          </a:p>
          <a:p>
            <a:r>
              <a:rPr lang="en-GB" dirty="0" err="1" smtClean="0"/>
              <a:t>Ojo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;</a:t>
            </a:r>
            <a:r>
              <a:rPr lang="en-GB" dirty="0" err="1" smtClean="0"/>
              <a:t>jjop</a:t>
            </a:r>
            <a:endParaRPr lang="en-GB" dirty="0" smtClean="0"/>
          </a:p>
          <a:p>
            <a:r>
              <a:rPr lang="en-GB" smtClean="0"/>
              <a:t>K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1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79</Words>
  <Application>Microsoft Office PowerPoint</Application>
  <PresentationFormat>On-screen Show (4:3)</PresentationFormat>
  <Paragraphs>16</Paragraphs>
  <Slides>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Package</vt:lpstr>
      <vt:lpstr>Testing Fundamentals  </vt:lpstr>
      <vt:lpstr>Who does testing</vt:lpstr>
      <vt:lpstr>ujhbbjbkjbj</vt:lpstr>
      <vt:lpstr>What is testing </vt:lpstr>
      <vt:lpstr>PowerPoint Presentation</vt:lpstr>
      <vt:lpstr>Klkjlkjlj  jlj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Fundamentals</dc:title>
  <dc:creator>Prashant Nikam</dc:creator>
  <cp:lastModifiedBy>Prashant Nikam</cp:lastModifiedBy>
  <cp:revision>9</cp:revision>
  <dcterms:created xsi:type="dcterms:W3CDTF">2015-02-24T09:29:48Z</dcterms:created>
  <dcterms:modified xsi:type="dcterms:W3CDTF">2016-04-29T13:15:15Z</dcterms:modified>
</cp:coreProperties>
</file>