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1E48-CADC-45EE-8DF9-B6C7B483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B64B3-B3E0-4F7A-9E9A-B65BF8BCA0C0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0E43-D764-4303-9FCF-60ED102D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666D-B86B-43D4-9EEA-348D9263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4766-CA37-4A77-97CC-0044EE704B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9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72C8-E6CD-49CB-9FA2-C47DD4E2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9FC3A-2E1E-4D69-B958-6E21F62E3584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8A16-8557-485C-8C92-53BD18F8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114F-ADE7-4413-8E62-963DDDAD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7527E-3B99-4D11-A848-6D4758E375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4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F43D-6825-45E1-B8FF-CD20986C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2707F-222B-4FEF-9E06-F49F1FEA1640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C6B1-4789-4F8E-8047-29BD503F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7655-8BA2-46DB-97A7-CBDA029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DBA9-8CE7-45F8-819C-61D5A4E5B1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2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689B-3775-4FBF-B59A-C4C1B61D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BBDFE-BADA-48A9-AB2C-9ACCDB7271E0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FF06-42FE-45A0-BBC9-A0C9732B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B90E-D299-44C6-915E-783F29AA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3027F-476F-42B9-BD3A-0954F4DA8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8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F005-02A1-41B6-8DE6-A9984F10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365F3-AAE2-49E4-BF06-E03A2897AFB1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746F-3AD9-4B6C-A28A-03B406F4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F6A3E-7702-4756-A600-85899BA4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95411-1F87-4D87-8A2C-DA4E7613F2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1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5E2C67-3BB5-4548-B674-FB41472B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9689D-BE27-4A5F-AB7A-A6E012D7A987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F28CB2-CD01-4E31-8DEE-DEB476E9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4A978C-92AC-45B4-A876-9CD3441A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15E12-5480-4147-AB0D-3AA3E1E673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27BAB8-23CA-4895-98EC-EEB3E762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17B05-A72B-45FF-8359-8EEBC4C60D24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DB3C5DA-3B1D-401F-8F12-6440BEAF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9AA9A74-0DA3-443F-B4F5-764BA9EB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1C8BF-89ED-45CC-8BF4-6157339574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0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75CFBD8-6C57-4D8B-989F-3B5E87E1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7C544-AD4D-4D6E-BF8F-C688D4A5C887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6D2AA5-1B0F-4ED4-A873-E1F78261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831790-E81F-4E6C-9BD9-9087FF5C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6D262-5F6B-46BB-B909-569AF007A1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0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8BA71B3-7821-4014-97A1-9566722A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31D4C-F57E-4ACF-870B-CA3434C745F0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C983B81-1386-40DC-AE2E-F1FA5779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CA6F82-F4EB-4592-A839-A0726573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A853-5D9C-42F5-95B5-A2C3ED738D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4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D924D4-E31E-4D73-96DC-8FBB07DA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3E0-0FDC-4BA6-93F7-692755BC9E22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B532A8-8B62-4A9B-A9EC-492097D8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E60765-4FF4-40D0-99D3-C3A76D6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652CB-0A45-4871-9C10-B8204D1F01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92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C1CDB6-0EE9-4A91-BA60-E6149A3D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B0107-82D0-4ABB-8157-C39625720430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BE37C0-E986-4120-B2EE-ADA849DD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B874E1-5995-4B25-92B3-49FAB2E0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F8D48-41F3-44EA-AFC7-B3F530FE93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8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4944660-671B-4A86-95E5-D77FE67429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B5736AB-E22D-4D7A-89D3-237F7BA2F5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8B9F-63B9-4CCB-9DDB-EF615B6B6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8DB1E7-808A-4B36-B964-CCC0A4174B86}" type="datetimeFigureOut">
              <a:rPr lang="en-GB"/>
              <a:pPr>
                <a:defRPr/>
              </a:pPr>
              <a:t>07/09/2017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9B29-5CED-4E0F-BA40-15D521EC2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F303-AEEA-43A2-8FDA-84318114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4747267-ADDD-497A-92C4-908419C7C1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14E5BA9F-92D8-40FA-A59F-282390992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AACEDFEC-64EB-4D0B-97C7-CB95BBE02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2052" name="Picture 3">
            <a:extLst>
              <a:ext uri="{FF2B5EF4-FFF2-40B4-BE49-F238E27FC236}">
                <a16:creationId xmlns:a16="http://schemas.microsoft.com/office/drawing/2014/main" id="{B3383045-CE76-41FB-980D-63B333CA2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3133725"/>
            <a:ext cx="20859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BF7D9E4-C418-4217-BB42-0948014F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6C60870C-2D6A-4BDF-A240-11D459DA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Green</dc:creator>
  <cp:lastModifiedBy>Matt Green</cp:lastModifiedBy>
  <cp:revision>1</cp:revision>
  <dcterms:created xsi:type="dcterms:W3CDTF">2017-08-24T15:33:40Z</dcterms:created>
  <dcterms:modified xsi:type="dcterms:W3CDTF">2017-09-07T11:13:06Z</dcterms:modified>
</cp:coreProperties>
</file>