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3" r:id="rId3"/>
  </p:sldMasterIdLst>
  <p:notesMasterIdLst>
    <p:notesMasterId r:id="rId52"/>
  </p:notesMasterIdLst>
  <p:handoutMasterIdLst>
    <p:handoutMasterId r:id="rId53"/>
  </p:handoutMasterIdLst>
  <p:sldIdLst>
    <p:sldId id="256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88" r:id="rId17"/>
    <p:sldId id="275" r:id="rId18"/>
    <p:sldId id="276" r:id="rId19"/>
    <p:sldId id="290" r:id="rId20"/>
    <p:sldId id="277" r:id="rId21"/>
    <p:sldId id="309" r:id="rId22"/>
    <p:sldId id="28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5" r:id="rId49"/>
    <p:sldId id="307" r:id="rId50"/>
    <p:sldId id="308" r:id="rId51"/>
  </p:sldIdLst>
  <p:sldSz cx="9144000" cy="6858000" type="screen4x3"/>
  <p:notesSz cx="9234488" cy="6953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FF33"/>
    <a:srgbClr val="00FF00"/>
    <a:srgbClr val="CC99FF"/>
    <a:srgbClr val="00CCFF"/>
    <a:srgbClr val="FFFF00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>
      <p:cViewPr varScale="1">
        <p:scale>
          <a:sx n="67" d="100"/>
          <a:sy n="67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78" tIns="42689" rIns="85378" bIns="42689" numCol="1" anchor="t" anchorCtr="0" compatLnSpc="1">
            <a:prstTxWarp prst="textNoShape">
              <a:avLst/>
            </a:prstTxWarp>
          </a:bodyPr>
          <a:lstStyle>
            <a:lvl1pPr defTabSz="854075">
              <a:defRPr sz="1100"/>
            </a:lvl1pPr>
          </a:lstStyle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0813" y="0"/>
            <a:ext cx="40020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78" tIns="42689" rIns="85378" bIns="42689" numCol="1" anchor="t" anchorCtr="0" compatLnSpc="1">
            <a:prstTxWarp prst="textNoShape">
              <a:avLst/>
            </a:prstTxWarp>
          </a:bodyPr>
          <a:lstStyle>
            <a:lvl1pPr algn="r" defTabSz="854075">
              <a:defRPr sz="11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5588"/>
            <a:ext cx="400208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78" tIns="42689" rIns="85378" bIns="42689" numCol="1" anchor="b" anchorCtr="0" compatLnSpc="1">
            <a:prstTxWarp prst="textNoShape">
              <a:avLst/>
            </a:prstTxWarp>
          </a:bodyPr>
          <a:lstStyle>
            <a:lvl1pPr defTabSz="854075">
              <a:defRPr sz="1100"/>
            </a:lvl1pPr>
          </a:lstStyle>
          <a:p>
            <a:r>
              <a:rPr lang="en-US"/>
              <a:t>Giáo trình bồi dưỡng PowerPoint 2003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0813" y="6605588"/>
            <a:ext cx="400208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78" tIns="42689" rIns="85378" bIns="42689" numCol="1" anchor="b" anchorCtr="0" compatLnSpc="1">
            <a:prstTxWarp prst="textNoShape">
              <a:avLst/>
            </a:prstTxWarp>
          </a:bodyPr>
          <a:lstStyle>
            <a:lvl1pPr algn="r" defTabSz="854075">
              <a:defRPr sz="1100"/>
            </a:lvl1pPr>
          </a:lstStyle>
          <a:p>
            <a:fld id="{DDFF8148-EAEC-4E81-B72B-C8E44569A3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0813" y="0"/>
            <a:ext cx="40020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93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78138" y="520700"/>
            <a:ext cx="3478212" cy="2608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302000"/>
            <a:ext cx="7386638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4000"/>
            <a:ext cx="400208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Giáo trình bồi dưỡng PowerPoint 2003</a:t>
            </a:r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0813" y="6604000"/>
            <a:ext cx="40020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CA13B9-0DC6-40A4-8451-0795315193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C2053-DA5C-4718-855D-AF28C1E4A673}" type="slidenum">
              <a:rPr lang="en-US"/>
              <a:pPr/>
              <a:t>1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C53F6-30B7-48B4-96AB-7E07D6EE4E0B}" type="slidenum">
              <a:rPr lang="en-US"/>
              <a:pPr/>
              <a:t>45</a:t>
            </a:fld>
            <a:endParaRPr lang="en-US"/>
          </a:p>
        </p:txBody>
      </p:sp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C73F7-4CB0-45B3-A008-9198ECB427CC}" type="slidenum">
              <a:rPr lang="en-US"/>
              <a:pPr/>
              <a:t>46</a:t>
            </a:fld>
            <a:endParaRPr lang="en-US"/>
          </a:p>
        </p:txBody>
      </p:sp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19BCE-73C5-4CDE-B2CC-97BFD36AD1DD}" type="slidenum">
              <a:rPr lang="en-US"/>
              <a:pPr/>
              <a:t>47</a:t>
            </a:fld>
            <a:endParaRPr lang="en-US"/>
          </a:p>
        </p:txBody>
      </p:sp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99C79-68D7-496D-8B36-3A7B24BD4F6F}" type="slidenum">
              <a:rPr lang="en-US"/>
              <a:pPr/>
              <a:t>48</a:t>
            </a:fld>
            <a:endParaRPr lang="en-US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CF5D4-FC13-47E3-9D67-A5657BF4D653}" type="slidenum">
              <a:rPr lang="en-US"/>
              <a:pPr/>
              <a:t>5</a:t>
            </a:fld>
            <a:endParaRPr lang="en-US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15C26-788C-4F92-A6E3-0791ADF52F4C}" type="slidenum">
              <a:rPr lang="en-US"/>
              <a:pPr/>
              <a:t>15</a:t>
            </a:fld>
            <a:endParaRPr lang="en-US"/>
          </a:p>
        </p:txBody>
      </p:sp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A4104-8D1A-42DF-B89A-C7C7DF6262F3}" type="slidenum">
              <a:rPr lang="en-US"/>
              <a:pPr/>
              <a:t>21</a:t>
            </a:fld>
            <a:endParaRPr lang="en-US"/>
          </a:p>
        </p:txBody>
      </p:sp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D7444-B448-4B74-92DF-C8E5279F0410}" type="slidenum">
              <a:rPr lang="en-US"/>
              <a:pPr/>
              <a:t>36</a:t>
            </a:fld>
            <a:endParaRPr lang="en-US"/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E6F16-BC88-4932-B846-CC295931422B}" type="slidenum">
              <a:rPr lang="en-US"/>
              <a:pPr/>
              <a:t>37</a:t>
            </a:fld>
            <a:endParaRPr lang="en-US"/>
          </a:p>
        </p:txBody>
      </p:sp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D7E49-6EB8-4A3D-A6BC-3FF0EAA86CAB}" type="slidenum">
              <a:rPr lang="en-US"/>
              <a:pPr/>
              <a:t>42</a:t>
            </a:fld>
            <a:endParaRPr lang="en-US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8C3A2-FDB2-4E46-9EC9-C05F6DE4F759}" type="slidenum">
              <a:rPr lang="en-US"/>
              <a:pPr/>
              <a:t>43</a:t>
            </a:fld>
            <a:endParaRPr lang="en-US"/>
          </a:p>
        </p:txBody>
      </p:sp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Cơ sở Tin học Ngoại ngữ ITAC - 32 Ngô Gia Tự, Tp.Tuy Hòa - ĐT : 240920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Giáo trình bồi dưỡng PowerPoint 2003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55607-9360-44D1-85B5-AAD461B91B0D}" type="slidenum">
              <a:rPr lang="en-US"/>
              <a:pPr/>
              <a:t>44</a:t>
            </a:fld>
            <a:endParaRPr lang="en-US"/>
          </a:p>
        </p:txBody>
      </p:sp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C5538-62D4-45AE-9D5D-0375C7BD31F6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696ACF-E619-43FD-8ADA-430EBC479D8E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76200"/>
            <a:ext cx="2057400" cy="5172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19800" cy="5172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4D958-1CC5-40EB-AC9F-CD303989083F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3891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3891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2287-23E2-4C2E-92D1-10F58DFCBB47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48D1F5E1-049D-4C6F-84D2-4A007FDA36D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892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866B64-EF56-453B-A8D0-9A64037D829D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16940-F08A-40FD-87C9-AAD37AFDD6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EFC17E-073D-4A1A-8B48-2574EDBA7BA1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8B738-8127-4EB2-AC42-4EF6F10774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DBCA59-EE6B-4ACB-B433-4218A6E631C4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62241-44BB-48FB-A0F7-030B0E129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7E0981-370A-4FAA-82A6-317497584397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B27F5-159B-43AA-915D-81FEAA4BA0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9EBAB-B0AA-4B7F-A70A-C417B30584C9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6D4DB-37E4-4B34-BE68-89DAAB55DA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8A162E-97D0-4C12-BAD1-B063CB6118D5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689B0-0BAE-4098-9019-E4A2819FB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6260B-3B77-4AEC-8022-7E885D8A360F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C4929-D458-4252-BDC9-4CC79CAA43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D07205-3389-49B6-8499-D6303C649271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15E85-BFA1-4360-8BF6-C1B9669E7122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AF0C8-652D-4B27-A372-7B8ADF85F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8C5A4-6B17-423F-9169-38A0B07632D9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C250A-43B1-45D7-AA6F-563F13B1C6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5FDDCB-BC76-48FD-8722-4EE1A0AA3897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7285-BD42-40AD-9060-A448C45B10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A480E0-C123-43D6-B038-AD42D01B7656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0750F-8825-4E91-BD0C-8E734F9509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1F9DA-FF9D-4CD6-9828-8A44114EE43D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0F975-EF32-4C5B-8BE7-969356ECD2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495F1-AEB2-4D6B-A853-D10D5A71C8F1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1FE5E-4639-4229-84B0-EE0DF74CE5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1953A3-9952-4C66-973C-A94B6C79656D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66EFD-5775-4623-9968-3F0DC1FA6B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551BAB-3F95-459D-B07E-25AF369DAB95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4750C-8CBF-42C8-85ED-DECA1A5FD8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2AC9D7-7DAA-4D4F-B3C8-BF47F2EA48F8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66B65-DD67-48D7-AE84-3C02310D9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4F3146-7F10-41D0-8E6C-0A0DB27BD97F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B5921-DDDC-4618-ABE5-AFA0778126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648DD9-9E1A-4653-B9E4-0038B6C182B3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6D855-7893-4A18-8C90-529158D424C8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177F-DB22-40F0-9950-265193E26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EA398-FE34-4EFC-AF3A-FC7585235E9A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60DF3-888D-4AFF-915F-28C6A21F6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465AC0-FA17-408E-AA23-6539162EA688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1357F-22E8-4D90-90CA-42C9483A65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6FAFB8-0809-43F6-9770-8ED5F1D46C73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E8975-030F-4CF0-927D-70CB3BE839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5240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0B6DC-FCC6-4609-8C8D-4B8D01607D5D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B0105E-64B6-4CA7-877F-7870B21191A1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C965AB-9579-407D-935E-C49C9EDB09AB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876192-C9C8-406B-8BB9-9779DD1F27DE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EAF68A-CF68-43FD-86A6-7E812A6A2812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02D194-A281-49DB-BB91-38A79DF6773A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21508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9" name="Freeform 5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228600" y="869950"/>
            <a:ext cx="7391400" cy="319088"/>
            <a:chOff x="144" y="1248"/>
            <a:chExt cx="4656" cy="201"/>
          </a:xfrm>
        </p:grpSpPr>
        <p:sp>
          <p:nvSpPr>
            <p:cNvPr id="21511" name="AutoShape 7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AutoShape 8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352800" y="76200"/>
            <a:ext cx="5715000" cy="685800"/>
          </a:xfrm>
          <a:prstGeom prst="roundRect">
            <a:avLst>
              <a:gd name="adj" fmla="val 21667"/>
            </a:avLst>
          </a:prstGeom>
          <a:gradFill rotWithShape="1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8C3EBC-4458-49BC-8ECB-8EDF921AAA42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7891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3789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789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3789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89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49BAD0-356D-404E-B06C-011F33D41A67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379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9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A9917B23-5369-410B-9691-0375C1C39B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D15CAA7-2AC1-45BD-9C0C-9DE95C9A5E6F}" type="datetime1">
              <a:rPr lang="en-US"/>
              <a:pPr/>
              <a:t>8/8/2014</a:t>
            </a:fld>
            <a:endParaRPr lang="en-US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29CAA-362F-4C2E-850C-FD77DA6054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1319" name="WordArt 7"/>
          <p:cNvSpPr>
            <a:spLocks noChangeArrowheads="1" noChangeShapeType="1" noTextEdit="1"/>
          </p:cNvSpPr>
          <p:nvPr userDrawn="1"/>
        </p:nvSpPr>
        <p:spPr bwMode="auto">
          <a:xfrm>
            <a:off x="304800" y="76200"/>
            <a:ext cx="1143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ITAC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9" grpId="0" animBg="1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EFD2F23-C85C-477E-B937-1BC7FADC140E}" type="slidenum">
              <a:rPr lang="en-US"/>
              <a:pPr/>
              <a:t>1</a:t>
            </a:fld>
            <a:endParaRPr lang="en-US"/>
          </a:p>
        </p:txBody>
      </p:sp>
      <p:grpSp>
        <p:nvGrpSpPr>
          <p:cNvPr id="2058" name="Group 10"/>
          <p:cNvGrpSpPr>
            <a:grpSpLocks/>
          </p:cNvGrpSpPr>
          <p:nvPr/>
        </p:nvGrpSpPr>
        <p:grpSpPr bwMode="auto">
          <a:xfrm>
            <a:off x="762000" y="1447800"/>
            <a:ext cx="8229600" cy="1195388"/>
            <a:chOff x="14" y="1833"/>
            <a:chExt cx="5683" cy="845"/>
          </a:xfrm>
        </p:grpSpPr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14" y="1854"/>
              <a:ext cx="5649" cy="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3200" b="1">
                  <a:solidFill>
                    <a:srgbClr val="00FF00"/>
                  </a:solidFill>
                  <a:latin typeface="Arial Rounded MT Bold" pitchFamily="34" charset="0"/>
                </a:rPr>
                <a:t>CHƯƠNG TRÌNH TẬP HUẤN CHUYÊN ĐỀ</a:t>
              </a:r>
            </a:p>
            <a:p>
              <a:pPr algn="ctr">
                <a:lnSpc>
                  <a:spcPct val="110000"/>
                </a:lnSpc>
              </a:pPr>
              <a:r>
                <a:rPr lang="en-US" sz="3200" b="1">
                  <a:solidFill>
                    <a:srgbClr val="00FF00"/>
                  </a:solidFill>
                  <a:latin typeface="Arial Rounded MT Bold" pitchFamily="34" charset="0"/>
                </a:rPr>
                <a:t>SOẠN VÀ THIẾT KẾ GIÁO ÁN ĐIỆN TỬ</a:t>
              </a: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48" y="1833"/>
              <a:ext cx="5649" cy="82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3200" b="1">
                  <a:solidFill>
                    <a:srgbClr val="0000FF"/>
                  </a:solidFill>
                  <a:latin typeface="Arial Rounded MT Bold" pitchFamily="34" charset="0"/>
                </a:rPr>
                <a:t>CHƯƠNG TRÌNH TẬP HUẤN CHUYÊN ĐỀ</a:t>
              </a:r>
            </a:p>
            <a:p>
              <a:pPr algn="ctr">
                <a:lnSpc>
                  <a:spcPct val="110000"/>
                </a:lnSpc>
              </a:pPr>
              <a:r>
                <a:rPr lang="en-US" sz="3200" b="1">
                  <a:solidFill>
                    <a:srgbClr val="0000FF"/>
                  </a:solidFill>
                  <a:latin typeface="Arial Rounded MT Bold" pitchFamily="34" charset="0"/>
                </a:rPr>
                <a:t>SOẠN VÀ THIẾT KẾ GIÁO ÁN ĐIỆN TỬ</a:t>
              </a:r>
            </a:p>
          </p:txBody>
        </p:sp>
      </p:grp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4038600" y="4872038"/>
            <a:ext cx="441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Gv hướng dẫn: HUỲNH THANH TÚ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9" presetClass="exit" presetSubtype="0" ac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30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1 : Giới thiệu PowerPoint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FF0000"/>
                </a:solidFill>
              </a:rPr>
              <a:t>5. Trình diễn</a:t>
            </a:r>
            <a:r>
              <a:rPr lang="en-US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467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/>
              <a:t>Sau khi đã đưa nội dung vào các Slide, chúng ta có thể thực hiện thao tác trình diễn bằng cách nhấn phím </a:t>
            </a:r>
            <a:r>
              <a:rPr lang="en-US" sz="2400" b="1">
                <a:solidFill>
                  <a:srgbClr val="FF0000"/>
                </a:solidFill>
              </a:rPr>
              <a:t>F5</a:t>
            </a:r>
            <a:r>
              <a:rPr lang="en-US" sz="2400"/>
              <a:t> hoặc menu lệnh Slide show -&gt; view show hoặc nhấp chuột vào biểu tượng màn chiếu ở góc trái dưới của màn hình PP)</a:t>
            </a:r>
          </a:p>
        </p:txBody>
      </p:sp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733800"/>
            <a:ext cx="5562600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1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81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1 : Giới thiệu PowerPoint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FF0000"/>
                </a:solidFill>
              </a:rPr>
              <a:t>6. Thoát khỏi PP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4953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Trong màn hình làm việc của PowerPoint</a:t>
            </a:r>
          </a:p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File  </a:t>
            </a:r>
            <a:r>
              <a:rPr lang="en-US" sz="2400"/>
              <a:t> -&gt; chọn </a:t>
            </a:r>
            <a:r>
              <a:rPr lang="en-US" sz="2400">
                <a:solidFill>
                  <a:srgbClr val="FF0000"/>
                </a:solidFill>
              </a:rPr>
              <a:t>Exit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219200"/>
            <a:ext cx="304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1. Thêm một Slide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Insert  </a:t>
            </a:r>
            <a:r>
              <a:rPr lang="en-US" sz="2400"/>
              <a:t> -&gt; chọn </a:t>
            </a:r>
            <a:r>
              <a:rPr lang="en-US" sz="2400">
                <a:solidFill>
                  <a:srgbClr val="FF0000"/>
                </a:solidFill>
              </a:rPr>
              <a:t>New Slide ( Ctrl + M )</a:t>
            </a: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362200"/>
            <a:ext cx="5943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2. Xóa một Slide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90600" y="2438400"/>
            <a:ext cx="472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Edit  </a:t>
            </a:r>
            <a:r>
              <a:rPr lang="en-US" sz="2400"/>
              <a:t> -&gt; </a:t>
            </a:r>
          </a:p>
          <a:p>
            <a:r>
              <a:rPr lang="en-US" sz="2400"/>
              <a:t>chọn </a:t>
            </a:r>
            <a:r>
              <a:rPr lang="en-US" sz="2400">
                <a:solidFill>
                  <a:srgbClr val="FF0000"/>
                </a:solidFill>
              </a:rPr>
              <a:t>Delete Slide 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990600" y="18288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- Chọn Slide cần xóa</a:t>
            </a:r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9675" y="1295400"/>
            <a:ext cx="378301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2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0" grpId="0"/>
      <p:bldP spid="50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3. Chèn một số đối tượng vào Slide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0" y="16764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3.1. Chèn Text Box (ô chứa ký tự)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495425" y="22098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3.2. Chèn Đồ thị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1479550" y="2819400"/>
            <a:ext cx="411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3.3. Chèn Bảng biểu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1492250" y="34290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3.4. Chèn hình ảnh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1447800" y="4038600"/>
            <a:ext cx="693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3.5. Chèn tập tin âm thanh hoặc fim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9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9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9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9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79876" grpId="0" build="allAtOnce"/>
      <p:bldP spid="79878" grpId="0"/>
      <p:bldP spid="79880" grpId="0"/>
      <p:bldP spid="79883" grpId="0" build="allAtOnce"/>
      <p:bldP spid="7988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4495800" cy="38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u="sng">
                <a:solidFill>
                  <a:schemeClr val="bg1"/>
                </a:solidFill>
              </a:rPr>
              <a:t>3. Chèn một số đối tượng vào Slide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914400" y="16764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3.1. Chèn Text Box (ô chứa ký tự)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676400" y="2286000"/>
            <a:ext cx="490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Insert</a:t>
            </a:r>
            <a:r>
              <a:rPr lang="en-US" sz="2400"/>
              <a:t>  -&gt; chọn </a:t>
            </a:r>
            <a:r>
              <a:rPr lang="en-US" sz="2400">
                <a:solidFill>
                  <a:srgbClr val="FF0000"/>
                </a:solidFill>
              </a:rPr>
              <a:t>Text Box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838200" y="3124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3.2. Chèn Đồ thị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676400" y="3657600"/>
            <a:ext cx="444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Insert</a:t>
            </a:r>
            <a:r>
              <a:rPr lang="en-US" sz="2400"/>
              <a:t>  -&gt; chọn </a:t>
            </a:r>
            <a:r>
              <a:rPr lang="en-US" sz="2400">
                <a:solidFill>
                  <a:srgbClr val="FF0000"/>
                </a:solidFill>
              </a:rPr>
              <a:t>Chart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838200" y="4572000"/>
            <a:ext cx="411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3.3. Chèn Bảng biểu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600200" y="5334000"/>
            <a:ext cx="446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Insert</a:t>
            </a:r>
            <a:r>
              <a:rPr lang="en-US" sz="2400"/>
              <a:t>  -&gt; chọn </a:t>
            </a:r>
            <a:r>
              <a:rPr lang="en-US" sz="2400">
                <a:solidFill>
                  <a:srgbClr val="FF0000"/>
                </a:solidFill>
              </a:rPr>
              <a:t>Table</a:t>
            </a:r>
          </a:p>
        </p:txBody>
      </p:sp>
      <p:pic>
        <p:nvPicPr>
          <p:cNvPr id="5121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600200"/>
            <a:ext cx="21891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20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7" grpId="1" build="allAtOnce"/>
      <p:bldP spid="51208" grpId="0"/>
      <p:bldP spid="51209" grpId="0"/>
      <p:bldP spid="51212" grpId="0"/>
      <p:bldP spid="51213" grpId="0"/>
      <p:bldP spid="512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4495800" cy="45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u="sng">
                <a:solidFill>
                  <a:schemeClr val="bg1"/>
                </a:solidFill>
              </a:rPr>
              <a:t>3. Chèn một số đối tượng vào Slide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14400" y="12954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3.4. Chèn hình ảnh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143000" y="1828800"/>
            <a:ext cx="681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Insert</a:t>
            </a:r>
            <a:r>
              <a:rPr lang="en-US" sz="2400"/>
              <a:t>  -&gt; chọn </a:t>
            </a:r>
            <a:r>
              <a:rPr lang="en-US" sz="2400">
                <a:solidFill>
                  <a:srgbClr val="FF0000"/>
                </a:solidFill>
              </a:rPr>
              <a:t>Picture - </a:t>
            </a:r>
            <a:r>
              <a:rPr lang="en-US" sz="2400"/>
              <a:t>Chọn  </a:t>
            </a:r>
            <a:r>
              <a:rPr lang="en-US" sz="2400">
                <a:solidFill>
                  <a:srgbClr val="FF0000"/>
                </a:solidFill>
              </a:rPr>
              <a:t>Clip Art</a:t>
            </a:r>
          </a:p>
        </p:txBody>
      </p:sp>
      <p:pic>
        <p:nvPicPr>
          <p:cNvPr id="5325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32038"/>
            <a:ext cx="54102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172200" y="3733800"/>
            <a:ext cx="2971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 b="1" i="1"/>
              <a:t>Chú ý : nếu muốn chèn hình ảnh từ 1 tập tin ảnh chúng ta sưu tầm (không lấy từ Office) thì chọn mục </a:t>
            </a:r>
            <a:r>
              <a:rPr lang="en-US" sz="2000" b="1" i="1">
                <a:solidFill>
                  <a:srgbClr val="FF0000"/>
                </a:solidFill>
              </a:rPr>
              <a:t>From file</a:t>
            </a:r>
            <a:r>
              <a:rPr lang="en-US" sz="2000" b="1" i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53252" grpId="0" build="allAtOnce"/>
      <p:bldP spid="53253" grpId="0"/>
      <p:bldP spid="532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4495800" cy="45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u="sng">
                <a:solidFill>
                  <a:schemeClr val="bg1"/>
                </a:solidFill>
              </a:rPr>
              <a:t>3. Chèn một số đối tượng vào Slide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914400" y="12954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3.4. Chèn hình ảnh</a:t>
            </a:r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3952875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5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914400"/>
            <a:ext cx="31242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48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4572000" cy="38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u="sng">
                <a:solidFill>
                  <a:schemeClr val="bg1"/>
                </a:solidFill>
              </a:rPr>
              <a:t>3. Chèn một số đối tượng vào Slide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90600" y="1219200"/>
            <a:ext cx="693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3.5. Chèn tập tin âm thanh hoặc fim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927225" y="1708150"/>
            <a:ext cx="7292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Insert</a:t>
            </a:r>
            <a:r>
              <a:rPr lang="en-US" sz="2400"/>
              <a:t>  -&gt; chọn </a:t>
            </a:r>
            <a:r>
              <a:rPr lang="en-US" sz="2400">
                <a:solidFill>
                  <a:srgbClr val="FF0000"/>
                </a:solidFill>
              </a:rPr>
              <a:t>Movies and Sounds - </a:t>
            </a:r>
            <a:r>
              <a:rPr lang="en-US" sz="2400"/>
              <a:t>Chọn  </a:t>
            </a:r>
            <a:r>
              <a:rPr lang="en-US" sz="2400">
                <a:solidFill>
                  <a:srgbClr val="FF0000"/>
                </a:solidFill>
              </a:rPr>
              <a:t>Movies from Clip … </a:t>
            </a:r>
            <a:r>
              <a:rPr lang="en-US" sz="2400"/>
              <a:t>hoặc </a:t>
            </a:r>
            <a:r>
              <a:rPr lang="en-US" sz="2400">
                <a:solidFill>
                  <a:srgbClr val="FF0000"/>
                </a:solidFill>
              </a:rPr>
              <a:t>Sound from Clip</a:t>
            </a:r>
            <a:r>
              <a:rPr lang="en-US" sz="2400"/>
              <a:t>…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5791200" y="3657600"/>
            <a:ext cx="3200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 b="1" i="1"/>
              <a:t>Chú ý : nếu muốn chèn </a:t>
            </a:r>
            <a:r>
              <a:rPr lang="en-US" b="1" i="1"/>
              <a:t>đoạn fim,âm thanh</a:t>
            </a:r>
            <a:r>
              <a:rPr lang="en-US" sz="2000" b="1" i="1"/>
              <a:t> từ 1 tập tin chúng ta sưu tầm (không lấy từ Office) thì chọn mục </a:t>
            </a:r>
            <a:r>
              <a:rPr lang="en-US" sz="2000" b="1" i="1">
                <a:solidFill>
                  <a:srgbClr val="FF0000"/>
                </a:solidFill>
              </a:rPr>
              <a:t>From file</a:t>
            </a:r>
            <a:r>
              <a:rPr lang="en-US" sz="2000" b="1" i="1"/>
              <a:t> </a:t>
            </a:r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71763"/>
            <a:ext cx="4953000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276" grpId="0" build="allAtOnce"/>
      <p:bldP spid="54277" grpId="0"/>
      <p:bldP spid="542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0D-725E-4C24-940B-FD3FCDAEBC9A}" type="slidenum">
              <a:rPr lang="en-US"/>
              <a:pPr/>
              <a:t>19</a:t>
            </a:fld>
            <a:endParaRPr lang="en-US"/>
          </a:p>
        </p:txBody>
      </p:sp>
      <p:sp>
        <p:nvSpPr>
          <p:cNvPr id="138244" name="WordArt 4"/>
          <p:cNvSpPr>
            <a:spLocks noChangeArrowheads="1" noChangeShapeType="1" noTextEdit="1"/>
          </p:cNvSpPr>
          <p:nvPr/>
        </p:nvSpPr>
        <p:spPr bwMode="auto">
          <a:xfrm>
            <a:off x="381000" y="1600200"/>
            <a:ext cx="8229600" cy="3733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-180">
                <a:ln w="12700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VNI-Broad"/>
              </a:rPr>
              <a:t>Baøi 3 : </a:t>
            </a:r>
          </a:p>
          <a:p>
            <a:pPr algn="ctr"/>
            <a:r>
              <a:rPr lang="en-US" sz="3600" kern="10" spc="-180">
                <a:ln w="12700">
                  <a:noFill/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VNI-Broad"/>
              </a:rPr>
              <a:t>Ñònh Daïng Caùc Ñoái Töôïng Trong POWERPOINT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>
          <a:xfrm>
            <a:off x="3352800" y="76200"/>
            <a:ext cx="5715000" cy="609600"/>
          </a:xfrm>
        </p:spPr>
        <p:txBody>
          <a:bodyPr/>
          <a:lstStyle/>
          <a:p>
            <a:r>
              <a:rPr lang="en-US" sz="3200">
                <a:solidFill>
                  <a:srgbClr val="0000FF"/>
                </a:solidFill>
              </a:rPr>
              <a:t>Nội dung chương trình</a:t>
            </a:r>
            <a:r>
              <a:rPr lang="en-US" sz="320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01000" cy="2362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i="1">
                <a:hlinkClick r:id="rId2" action="ppaction://hlinksldjump"/>
              </a:rPr>
              <a:t>Lý thuyết</a:t>
            </a:r>
            <a:r>
              <a:rPr lang="en-US">
                <a:hlinkClick r:id="rId2" action="ppaction://hlinksldjump"/>
              </a:rPr>
              <a:t> </a:t>
            </a:r>
            <a:r>
              <a:rPr lang="en-US"/>
              <a:t>: Nắm rõ các thao tác cơ bản trong PowerPoint</a:t>
            </a:r>
          </a:p>
          <a:p>
            <a:pPr>
              <a:lnSpc>
                <a:spcPct val="110000"/>
              </a:lnSpc>
            </a:pPr>
            <a:r>
              <a:rPr lang="en-US" i="1">
                <a:hlinkClick r:id="rId3" action="ppaction://hlinksldjump"/>
              </a:rPr>
              <a:t>Thực hành</a:t>
            </a:r>
            <a:r>
              <a:rPr lang="en-US">
                <a:hlinkClick r:id="rId3" action="ppaction://hlinksldjump"/>
              </a:rPr>
              <a:t> </a:t>
            </a:r>
            <a:r>
              <a:rPr lang="en-US"/>
              <a:t>: Tạo được bài giảng điện tử đơn giản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5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2"/>
          <p:cNvSpPr>
            <a:spLocks noGrp="1" noChangeArrowheads="1"/>
          </p:cNvSpPr>
          <p:nvPr>
            <p:ph type="title"/>
          </p:nvPr>
        </p:nvSpPr>
        <p:spPr>
          <a:xfrm>
            <a:off x="3200400" y="63500"/>
            <a:ext cx="5943600" cy="609600"/>
          </a:xfrm>
        </p:spPr>
        <p:txBody>
          <a:bodyPr/>
          <a:lstStyle/>
          <a:p>
            <a:r>
              <a:rPr lang="en-US" sz="2400">
                <a:solidFill>
                  <a:srgbClr val="0000FF"/>
                </a:solidFill>
              </a:rPr>
              <a:t>Bài 3 : MỘT SỐ THAO TÁC ĐỊNH DẠNG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4. Định dạng Slide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295400" y="16764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4.1. Định dạng Font 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219200" y="22098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4.2. Định dạng màu nền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1219200" y="27432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4.3. Định dạng bố cục Slide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1219200" y="33528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4.4. Định dạng mẫu thiết kế Slide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1219200" y="3886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4.5. Định dạng khoảng cách giữa các dòng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1219200" y="44196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4.6. Canh lề cho Text Box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1219200" y="50292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4.7. Thay đổi Font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0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  <p:bldP spid="80900" grpId="0" build="allAtOnce"/>
      <p:bldP spid="80904" grpId="0" build="allAtOnce"/>
      <p:bldP spid="80905" grpId="0" build="allAtOnce"/>
      <p:bldP spid="80907" grpId="0" build="allAtOnce"/>
      <p:bldP spid="80908" grpId="0" build="allAtOnce"/>
      <p:bldP spid="80909" grpId="0" build="allAtOnce"/>
      <p:bldP spid="80910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82650"/>
            <a:ext cx="3505200" cy="228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u="sng">
                <a:solidFill>
                  <a:schemeClr val="bg1"/>
                </a:solidFill>
              </a:rPr>
              <a:t>4. Định dạng Slide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914400" y="12954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4.1. </a:t>
            </a:r>
            <a:r>
              <a:rPr lang="en-US" sz="2800" b="1" i="1"/>
              <a:t>Định dạng Font 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219200" y="1905000"/>
            <a:ext cx="4427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Format </a:t>
            </a:r>
            <a:r>
              <a:rPr lang="en-US" sz="2400"/>
              <a:t>-&gt; chọn </a:t>
            </a:r>
            <a:r>
              <a:rPr lang="en-US" sz="2400">
                <a:solidFill>
                  <a:srgbClr val="FF0000"/>
                </a:solidFill>
              </a:rPr>
              <a:t>Font</a:t>
            </a:r>
          </a:p>
        </p:txBody>
      </p:sp>
      <p:pic>
        <p:nvPicPr>
          <p:cNvPr id="5735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524000"/>
            <a:ext cx="33528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5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217863"/>
            <a:ext cx="5638800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  <p:bldP spid="57348" grpId="0" build="allAtOnce"/>
      <p:bldP spid="573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41375"/>
            <a:ext cx="2819400" cy="38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u="sng">
                <a:solidFill>
                  <a:schemeClr val="bg1"/>
                </a:solidFill>
              </a:rPr>
              <a:t>4. Định dạng Slide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14400" y="13716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4.2. Định dạng màu nền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544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Format </a:t>
            </a:r>
            <a:r>
              <a:rPr lang="en-US" sz="2400"/>
              <a:t>-&gt; chọn </a:t>
            </a:r>
            <a:r>
              <a:rPr lang="en-US" sz="2400">
                <a:solidFill>
                  <a:srgbClr val="FF0000"/>
                </a:solidFill>
              </a:rPr>
              <a:t>Background</a:t>
            </a:r>
          </a:p>
        </p:txBody>
      </p:sp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90800"/>
            <a:ext cx="2460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3622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58372" grpId="0" build="allAtOnce"/>
      <p:bldP spid="583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2590800" cy="45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u="sng">
                <a:solidFill>
                  <a:schemeClr val="bg1"/>
                </a:solidFill>
              </a:rPr>
              <a:t>4. Định dạng Slide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14400" y="13716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4.3. Định dạng bố cục Slide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549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Format </a:t>
            </a:r>
            <a:r>
              <a:rPr lang="en-US" sz="2400"/>
              <a:t>-&gt; chọn </a:t>
            </a:r>
            <a:r>
              <a:rPr lang="en-US" sz="2400">
                <a:solidFill>
                  <a:srgbClr val="FF0000"/>
                </a:solidFill>
              </a:rPr>
              <a:t>Slide Layout</a:t>
            </a:r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590800"/>
            <a:ext cx="29257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59396" grpId="0" build="allAtOnce"/>
      <p:bldP spid="593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4391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53" name="AutoShape 13"/>
          <p:cNvSpPr>
            <a:spLocks noChangeArrowheads="1"/>
          </p:cNvSpPr>
          <p:nvPr/>
        </p:nvSpPr>
        <p:spPr bwMode="auto">
          <a:xfrm>
            <a:off x="7010400" y="0"/>
            <a:ext cx="1676400" cy="990600"/>
          </a:xfrm>
          <a:prstGeom prst="wedgeRoundRectCallout">
            <a:avLst>
              <a:gd name="adj1" fmla="val 17991"/>
              <a:gd name="adj2" fmla="val 1868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Các mẫu bố cục của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2743200" cy="38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u="sng">
                <a:solidFill>
                  <a:schemeClr val="bg1"/>
                </a:solidFill>
              </a:rPr>
              <a:t>4. Định dạng Slide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914400" y="13716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4.4. Định dạng mẫu thiết kế Slide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828800" y="1981200"/>
            <a:ext cx="553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Format </a:t>
            </a:r>
            <a:r>
              <a:rPr lang="en-US" sz="2400"/>
              <a:t>-&gt; chọn </a:t>
            </a:r>
            <a:r>
              <a:rPr lang="en-US" sz="2400">
                <a:solidFill>
                  <a:srgbClr val="FF0000"/>
                </a:solidFill>
              </a:rPr>
              <a:t>Slide Design</a:t>
            </a: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590800"/>
            <a:ext cx="34480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492" grpId="0" build="allAtOnce"/>
      <p:bldP spid="634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0"/>
            <a:ext cx="6457950" cy="796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1219200" y="2743200"/>
            <a:ext cx="2057400" cy="990600"/>
          </a:xfrm>
          <a:prstGeom prst="wedgeRoundRectCallout">
            <a:avLst>
              <a:gd name="adj1" fmla="val 214273"/>
              <a:gd name="adj2" fmla="val 1467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Các mẫu thiết kế của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4572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0" y="2667000"/>
            <a:ext cx="2743200" cy="609600"/>
          </a:xfrm>
          <a:prstGeom prst="wedgeRectCallout">
            <a:avLst>
              <a:gd name="adj1" fmla="val 89181"/>
              <a:gd name="adj2" fmla="val 2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2000"/>
              <a:t>Áp dụng cho slide Master</a:t>
            </a:r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auto">
          <a:xfrm>
            <a:off x="6400800" y="3657600"/>
            <a:ext cx="2743200" cy="609600"/>
          </a:xfrm>
          <a:prstGeom prst="wedgeRectCallout">
            <a:avLst>
              <a:gd name="adj1" fmla="val -99713"/>
              <a:gd name="adj2" fmla="val 726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2000"/>
              <a:t>Áp dụng cho t</a:t>
            </a:r>
            <a:r>
              <a:rPr lang="en-US"/>
              <a:t>ất cả các </a:t>
            </a:r>
            <a:r>
              <a:rPr lang="en-US" sz="2000"/>
              <a:t>slide trong t</a:t>
            </a:r>
            <a:r>
              <a:rPr lang="en-US"/>
              <a:t>ập tin</a:t>
            </a: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6400800" y="4876800"/>
            <a:ext cx="2743200" cy="609600"/>
          </a:xfrm>
          <a:prstGeom prst="wedgeRectCallout">
            <a:avLst>
              <a:gd name="adj1" fmla="val -85824"/>
              <a:gd name="adj2" fmla="val -825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2000"/>
              <a:t>Áp dụng cho slide </a:t>
            </a:r>
            <a:r>
              <a:rPr lang="en-US"/>
              <a:t>đang chọn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3124200" cy="38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u="sng">
                <a:solidFill>
                  <a:schemeClr val="bg1"/>
                </a:solidFill>
              </a:rPr>
              <a:t>4. Định dạng Slide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143000" y="1219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4.5. Định dạng khoảng cách giữa các dòng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828800" y="1828800"/>
            <a:ext cx="5768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2400"/>
              <a:t> Chọn Text Box cần định dạng</a:t>
            </a:r>
          </a:p>
          <a:p>
            <a:pPr>
              <a:buFontTx/>
              <a:buChar char="-"/>
            </a:pPr>
            <a:r>
              <a:rPr lang="en-US" sz="2400"/>
              <a:t> Vào menu </a:t>
            </a:r>
            <a:r>
              <a:rPr lang="en-US" sz="2400">
                <a:solidFill>
                  <a:srgbClr val="FF0000"/>
                </a:solidFill>
              </a:rPr>
              <a:t>Format </a:t>
            </a:r>
            <a:r>
              <a:rPr lang="en-US" sz="2400"/>
              <a:t>-&gt; chọn </a:t>
            </a:r>
            <a:r>
              <a:rPr lang="en-US" sz="2400">
                <a:solidFill>
                  <a:srgbClr val="FF0000"/>
                </a:solidFill>
              </a:rPr>
              <a:t>Line Spacing</a:t>
            </a:r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67000"/>
            <a:ext cx="27622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819400"/>
            <a:ext cx="449580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  <p:bldP spid="75780" grpId="0" build="allAtOnce"/>
      <p:bldP spid="757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3657600" cy="38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u="sng">
                <a:solidFill>
                  <a:schemeClr val="bg1"/>
                </a:solidFill>
              </a:rPr>
              <a:t>4. Định dạng Slide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838200" y="13716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4.6. Canh lề cho Text Box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447800" y="1981200"/>
            <a:ext cx="6305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Format </a:t>
            </a:r>
            <a:r>
              <a:rPr lang="en-US" sz="2400"/>
              <a:t>-&gt; chọn </a:t>
            </a:r>
            <a:r>
              <a:rPr lang="en-US" sz="2400">
                <a:solidFill>
                  <a:srgbClr val="FF0000"/>
                </a:solidFill>
              </a:rPr>
              <a:t>Alignment </a:t>
            </a:r>
          </a:p>
          <a:p>
            <a:pPr algn="just"/>
            <a:r>
              <a:rPr lang="en-US" sz="2400"/>
              <a:t>Sau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đó chọn kiểu canh lề theo hình minh họa</a:t>
            </a:r>
          </a:p>
        </p:txBody>
      </p:sp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25750"/>
            <a:ext cx="67056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  <p:bldP spid="76804" grpId="0" build="allAtOnce"/>
      <p:bldP spid="768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>
          <a:xfrm>
            <a:off x="2743200" y="0"/>
            <a:ext cx="6324600" cy="762000"/>
          </a:xfrm>
        </p:spPr>
        <p:txBody>
          <a:bodyPr/>
          <a:lstStyle/>
          <a:p>
            <a:r>
              <a:rPr lang="en-US" sz="3200">
                <a:solidFill>
                  <a:srgbClr val="0000FF"/>
                </a:solidFill>
              </a:rPr>
              <a:t>Bài 1 : Giới thiệu PowerPoint</a:t>
            </a:r>
            <a:r>
              <a:rPr lang="en-US" sz="3200"/>
              <a:t> 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693025" cy="2362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FF0000"/>
                </a:solidFill>
              </a:rPr>
              <a:t>1. Giới thiệu</a:t>
            </a:r>
            <a:r>
              <a:rPr lang="en-US"/>
              <a:t> :</a:t>
            </a:r>
          </a:p>
          <a:p>
            <a:pPr algn="just">
              <a:buFont typeface="Wingdings" pitchFamily="2" charset="2"/>
              <a:buNone/>
            </a:pPr>
            <a:r>
              <a:rPr lang="en-US"/>
              <a:t>	Ms.PowerPoint (trình chiếu điện tử) là một chương trình ứng dụng cho phép người sử dụng tạo ra </a:t>
            </a:r>
            <a:r>
              <a:rPr lang="en-US" b="1" i="1"/>
              <a:t>các bản trình diễn</a:t>
            </a:r>
            <a:r>
              <a:rPr lang="en-US"/>
              <a:t> phục vụ cho các bài giảng, diễn thuyết, hội thảo …</a:t>
            </a:r>
          </a:p>
          <a:p>
            <a:pPr algn="just">
              <a:buFont typeface="Wingdings" pitchFamily="2" charset="2"/>
              <a:buNone/>
            </a:pPr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219200" y="3733800"/>
            <a:ext cx="769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/>
              <a:t>Làm việc trên PowerPoint là làm việc với các tập tin trình diễn có phần mở rộng là  .ppt 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/>
              <a:t>Mỗi tập tin trình diễn bao gồm 1 hoặc nhiều </a:t>
            </a:r>
            <a:r>
              <a:rPr lang="en-US" sz="2800" b="1" i="1"/>
              <a:t>bản trình diễn</a:t>
            </a:r>
            <a:r>
              <a:rPr lang="en-US" sz="2800"/>
              <a:t> (Slide) . Các Slide sẽ chứa các nội dung chúng ta muốn trình bày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  <p:bldP spid="399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3276600" cy="38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u="sng">
                <a:solidFill>
                  <a:schemeClr val="bg1"/>
                </a:solidFill>
              </a:rPr>
              <a:t>4. Định dạng Slide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066800" y="12954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b="1" i="1">
                <a:solidFill>
                  <a:srgbClr val="FF0000"/>
                </a:solidFill>
              </a:rPr>
              <a:t>4.7. Thay đổi Font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011238" y="1828800"/>
            <a:ext cx="81327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Format </a:t>
            </a:r>
            <a:r>
              <a:rPr lang="en-US" sz="2400"/>
              <a:t>-&gt; chọn </a:t>
            </a:r>
            <a:r>
              <a:rPr lang="en-US" sz="2400">
                <a:solidFill>
                  <a:srgbClr val="FF0000"/>
                </a:solidFill>
              </a:rPr>
              <a:t>Replace Fonts</a:t>
            </a:r>
          </a:p>
          <a:p>
            <a:pPr algn="just"/>
            <a:r>
              <a:rPr lang="en-US" sz="2400"/>
              <a:t>Sau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đó chọn kiểu Font sẽ thay thế theo hình minh họa (h2)</a:t>
            </a:r>
          </a:p>
        </p:txBody>
      </p:sp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048000"/>
            <a:ext cx="441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19400"/>
            <a:ext cx="36750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6400800" y="61722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(h2)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77828" grpId="0" build="allAtOnce"/>
      <p:bldP spid="77829" grpId="0"/>
      <p:bldP spid="778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5. Tạo hiệu ứng cho đối tượng trong Slide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203325" y="1676400"/>
            <a:ext cx="695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Để tạo hiệu ứng động cho các đối tượng trong Slide chúng ta thực hiện như sau :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1031875" y="2454275"/>
            <a:ext cx="6973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2400"/>
              <a:t>Chọn đối tượng</a:t>
            </a:r>
          </a:p>
          <a:p>
            <a:pPr>
              <a:buFontTx/>
              <a:buChar char="-"/>
            </a:pPr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Slide Show</a:t>
            </a:r>
            <a:r>
              <a:rPr lang="en-US" sz="2400"/>
              <a:t> -&gt; chọn </a:t>
            </a:r>
            <a:r>
              <a:rPr lang="en-US" sz="2400">
                <a:solidFill>
                  <a:srgbClr val="FF0000"/>
                </a:solidFill>
              </a:rPr>
              <a:t>Custom Animation</a:t>
            </a:r>
          </a:p>
        </p:txBody>
      </p:sp>
      <p:pic>
        <p:nvPicPr>
          <p:cNvPr id="86029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429000"/>
            <a:ext cx="27971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30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860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5. Tạo hiệu ứng cho đối tượng trong Slide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200"/>
              <a:t>Xuất hiện hộp thoại </a:t>
            </a:r>
            <a:r>
              <a:rPr lang="en-US" sz="2200">
                <a:solidFill>
                  <a:srgbClr val="FF0000"/>
                </a:solidFill>
              </a:rPr>
              <a:t>Custom Animation b</a:t>
            </a:r>
            <a:r>
              <a:rPr lang="en-US" sz="2200"/>
              <a:t>ên phải màn hình</a:t>
            </a:r>
          </a:p>
        </p:txBody>
      </p:sp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676400"/>
            <a:ext cx="2743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1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5. Tạo hiệu ứng cho đối tượng trong Slide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28600" y="1905000"/>
            <a:ext cx="441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Nhấp chuột vào nút </a:t>
            </a:r>
            <a:r>
              <a:rPr lang="en-US" sz="2400">
                <a:solidFill>
                  <a:srgbClr val="FF0000"/>
                </a:solidFill>
              </a:rPr>
              <a:t>Add Effect</a:t>
            </a:r>
            <a:r>
              <a:rPr lang="en-US" sz="2400"/>
              <a:t> - &gt; chọn </a:t>
            </a:r>
            <a:r>
              <a:rPr lang="en-US" sz="2400">
                <a:solidFill>
                  <a:srgbClr val="FF0000"/>
                </a:solidFill>
              </a:rPr>
              <a:t>Entrance </a:t>
            </a:r>
            <a:r>
              <a:rPr lang="en-US" sz="2400"/>
              <a:t>để chọn kiểu hiệu ứng</a:t>
            </a:r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76400"/>
            <a:ext cx="4322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685800" y="5638800"/>
            <a:ext cx="4511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/>
              <a:t>Nếu muốn lựa chọn các hiệu ứng khác thì chọn mục More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  <p:bldP spid="880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u="sng">
                <a:solidFill>
                  <a:srgbClr val="0000FF"/>
                </a:solidFill>
              </a:rPr>
              <a:t>6. Tạo hiệu ứng chuyển Slide (chuyển trang)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203325" y="1676400"/>
            <a:ext cx="695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Để tạo hiệu ứng động khi chuyển sang  Slide khác chúng ta thực hiện như sau :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031875" y="2454275"/>
            <a:ext cx="648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Slide Show</a:t>
            </a:r>
            <a:r>
              <a:rPr lang="en-US" sz="2400"/>
              <a:t> -&gt; chọn </a:t>
            </a:r>
            <a:r>
              <a:rPr lang="en-US" sz="2400">
                <a:solidFill>
                  <a:srgbClr val="FF0000"/>
                </a:solidFill>
              </a:rPr>
              <a:t>Slide Transition</a:t>
            </a:r>
          </a:p>
        </p:txBody>
      </p:sp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276600"/>
            <a:ext cx="30099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2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  <p:bldP spid="8909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u="sng">
                <a:solidFill>
                  <a:schemeClr val="bg1"/>
                </a:solidFill>
              </a:rPr>
              <a:t>6. Tạo hiệu ứng chuyển Slide (chuyển trang)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4283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i="1"/>
              <a:t>Xuất hiện hộp thoại </a:t>
            </a:r>
            <a:r>
              <a:rPr lang="en-US" sz="2000" b="1" i="1"/>
              <a:t>Slide Transition</a:t>
            </a:r>
            <a:r>
              <a:rPr lang="en-US" sz="2000" i="1"/>
              <a:t> bên phải màn hình</a:t>
            </a:r>
          </a:p>
        </p:txBody>
      </p:sp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295400"/>
            <a:ext cx="368141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914400" y="2133600"/>
            <a:ext cx="3048000" cy="838200"/>
          </a:xfrm>
          <a:prstGeom prst="wedgeRectCallout">
            <a:avLst>
              <a:gd name="adj1" fmla="val 96250"/>
              <a:gd name="adj2" fmla="val 4109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i="1"/>
              <a:t>Lựa chọn kiểu hiệu ứng trong danh sách </a:t>
            </a:r>
          </a:p>
          <a:p>
            <a:pPr algn="ctr"/>
            <a:endParaRPr lang="en-US" sz="2000"/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>
            <a:off x="533400" y="3200400"/>
            <a:ext cx="3505200" cy="990600"/>
          </a:xfrm>
          <a:prstGeom prst="wedgeRectCallout">
            <a:avLst>
              <a:gd name="adj1" fmla="val 87593"/>
              <a:gd name="adj2" fmla="val 8237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i="1"/>
              <a:t>- T</a:t>
            </a:r>
            <a:r>
              <a:rPr lang="en-US" i="1"/>
              <a:t>ốc độ hiển thị</a:t>
            </a:r>
          </a:p>
          <a:p>
            <a:r>
              <a:rPr lang="en-US" i="1"/>
              <a:t>- Có hoặc không có âm thanh đi kèm khi hiệu ứng xuất hiện</a:t>
            </a:r>
            <a:endParaRPr lang="en-US" sz="2000" i="1"/>
          </a:p>
          <a:p>
            <a:pPr algn="ctr"/>
            <a:endParaRPr lang="en-US" sz="2000"/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>
            <a:off x="457200" y="4419600"/>
            <a:ext cx="3505200" cy="990600"/>
          </a:xfrm>
          <a:prstGeom prst="wedgeRectCallout">
            <a:avLst>
              <a:gd name="adj1" fmla="val 92435"/>
              <a:gd name="adj2" fmla="val 6089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i="1"/>
              <a:t>Qui </a:t>
            </a:r>
            <a:r>
              <a:rPr lang="en-US" i="1"/>
              <a:t>định khi nào hiệu ứng xuất hiện  : khi nhấp chuột hay tự động sau 1 thời gian</a:t>
            </a:r>
            <a:endParaRPr lang="en-US" sz="2000" i="1"/>
          </a:p>
          <a:p>
            <a:pPr algn="ctr"/>
            <a:endParaRPr lang="en-US" sz="2000"/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609600" y="5638800"/>
            <a:ext cx="3505200" cy="990600"/>
          </a:xfrm>
          <a:prstGeom prst="wedgeRectCallout">
            <a:avLst>
              <a:gd name="adj1" fmla="val 83741"/>
              <a:gd name="adj2" fmla="val 3093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i="1"/>
              <a:t>Hi</a:t>
            </a:r>
            <a:r>
              <a:rPr lang="en-US" i="1"/>
              <a:t>ệu lực cho Slide Master hay tất cả các Slide</a:t>
            </a:r>
            <a:endParaRPr lang="en-US" sz="2000" i="1"/>
          </a:p>
          <a:p>
            <a:pPr algn="ctr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90121" grpId="0" animBg="1"/>
      <p:bldP spid="90122" grpId="0" animBg="1"/>
      <p:bldP spid="90123" grpId="0" animBg="1"/>
      <p:bldP spid="901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7. Tạo Siêu liên kết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203325" y="1600200"/>
            <a:ext cx="7254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Siêu liên kết là chức năng tạo một liên kết từ 1 đối tượng nào đó đến 1 Slide hoặc đến một tập tin, một chương trình nào đó . Cách thực hiện như sau :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81000" y="3048000"/>
            <a:ext cx="6216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2400"/>
              <a:t>Chọn đối tượng cần tạo liên kết</a:t>
            </a:r>
          </a:p>
          <a:p>
            <a:pPr>
              <a:buFontTx/>
              <a:buChar char="-"/>
            </a:pPr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Insert</a:t>
            </a:r>
            <a:r>
              <a:rPr lang="en-US" sz="2400"/>
              <a:t> -&gt; chọn </a:t>
            </a:r>
            <a:r>
              <a:rPr lang="en-US" sz="2400">
                <a:solidFill>
                  <a:srgbClr val="FF0000"/>
                </a:solidFill>
              </a:rPr>
              <a:t>Hyperlink (Ctrl +K)</a:t>
            </a:r>
          </a:p>
        </p:txBody>
      </p:sp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667000"/>
            <a:ext cx="251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2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/>
      <p:bldP spid="911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7. Tạo Siêu liên kết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458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i="1"/>
              <a:t>Xuầt hiện hộp thoại :</a:t>
            </a:r>
          </a:p>
        </p:txBody>
      </p:sp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057400"/>
            <a:ext cx="7467600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68" name="AutoShape 8"/>
          <p:cNvSpPr>
            <a:spLocks noChangeArrowheads="1"/>
          </p:cNvSpPr>
          <p:nvPr/>
        </p:nvSpPr>
        <p:spPr bwMode="auto">
          <a:xfrm>
            <a:off x="5791200" y="1219200"/>
            <a:ext cx="2743200" cy="685800"/>
          </a:xfrm>
          <a:prstGeom prst="wedgeRectCallout">
            <a:avLst>
              <a:gd name="adj1" fmla="val -97630"/>
              <a:gd name="adj2" fmla="val 140972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Dòng ký tự sẽ hiển thị ở siêu liên kết</a:t>
            </a:r>
          </a:p>
        </p:txBody>
      </p:sp>
      <p:sp>
        <p:nvSpPr>
          <p:cNvPr id="92169" name="AutoShape 9"/>
          <p:cNvSpPr>
            <a:spLocks noChangeArrowheads="1"/>
          </p:cNvSpPr>
          <p:nvPr/>
        </p:nvSpPr>
        <p:spPr bwMode="auto">
          <a:xfrm>
            <a:off x="5638800" y="4038600"/>
            <a:ext cx="3200400" cy="838200"/>
          </a:xfrm>
          <a:prstGeom prst="wedgeRectCallout">
            <a:avLst>
              <a:gd name="adj1" fmla="val -96032"/>
              <a:gd name="adj2" fmla="val -6647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Chọn tập tin hoặc chương trình muốn liên kết đến</a:t>
            </a:r>
          </a:p>
        </p:txBody>
      </p:sp>
      <p:sp>
        <p:nvSpPr>
          <p:cNvPr id="92171" name="AutoShape 11"/>
          <p:cNvSpPr>
            <a:spLocks noChangeArrowheads="1"/>
          </p:cNvSpPr>
          <p:nvPr/>
        </p:nvSpPr>
        <p:spPr bwMode="auto">
          <a:xfrm>
            <a:off x="2590800" y="5562600"/>
            <a:ext cx="3962400" cy="1066800"/>
          </a:xfrm>
          <a:prstGeom prst="wedgeRectCallout">
            <a:avLst>
              <a:gd name="adj1" fmla="val -71435"/>
              <a:gd name="adj2" fmla="val -17306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/>
              <a:t>N</a:t>
            </a:r>
            <a:r>
              <a:rPr lang="en-US" sz="2000"/>
              <a:t>ếu muốn liên kết đến một Slide khác thì chọn mục </a:t>
            </a:r>
            <a:r>
              <a:rPr lang="en-US" sz="2000" b="1" i="1">
                <a:solidFill>
                  <a:srgbClr val="0000FF"/>
                </a:solidFill>
              </a:rPr>
              <a:t>Place in This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  <p:bldP spid="92164" grpId="0"/>
      <p:bldP spid="92168" grpId="0" animBg="1"/>
      <p:bldP spid="92169" grpId="0" animBg="1"/>
      <p:bldP spid="92171" grpId="0" animBg="1"/>
      <p:bldP spid="9217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5438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838200" y="5638800"/>
            <a:ext cx="4953000" cy="762000"/>
          </a:xfrm>
          <a:prstGeom prst="wedgeRoundRectCallout">
            <a:avLst>
              <a:gd name="adj1" fmla="val -1731"/>
              <a:gd name="adj2" fmla="val -240000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/>
              <a:t>Chọn Slide cần liên kết đến , rồi nhấn nút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8. Tạo Nút động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203325" y="1676400"/>
            <a:ext cx="7712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/>
              <a:t>Nút động là nút có chức năng liên kết đến 1 Slide hoặc đến một tập tin, chương trình nào đó . Cách thực hiện như sau :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524000" y="2362200"/>
            <a:ext cx="685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sz="2400"/>
              <a:t>Vào menu </a:t>
            </a:r>
            <a:r>
              <a:rPr lang="en-US" sz="2400">
                <a:solidFill>
                  <a:srgbClr val="FF0000"/>
                </a:solidFill>
              </a:rPr>
              <a:t>Slide Show </a:t>
            </a:r>
            <a:r>
              <a:rPr lang="en-US" sz="2400"/>
              <a:t>-&gt; chọn </a:t>
            </a:r>
            <a:r>
              <a:rPr lang="en-US" sz="2400">
                <a:solidFill>
                  <a:srgbClr val="FF0000"/>
                </a:solidFill>
              </a:rPr>
              <a:t>Action Buttons </a:t>
            </a:r>
            <a:r>
              <a:rPr lang="en-US" sz="2400"/>
              <a:t>-&gt; chọn kiểu nút rồi vẽ vào Slide</a:t>
            </a:r>
          </a:p>
        </p:txBody>
      </p:sp>
      <p:pic>
        <p:nvPicPr>
          <p:cNvPr id="942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82950"/>
            <a:ext cx="4800600" cy="398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20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94212" grpId="0"/>
      <p:bldP spid="942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>
          <a:xfrm>
            <a:off x="2743200" y="0"/>
            <a:ext cx="6324600" cy="762000"/>
          </a:xfrm>
        </p:spPr>
        <p:txBody>
          <a:bodyPr/>
          <a:lstStyle/>
          <a:p>
            <a:r>
              <a:rPr lang="en-US" sz="3200">
                <a:solidFill>
                  <a:srgbClr val="0000FF"/>
                </a:solidFill>
              </a:rPr>
              <a:t>Bài 1 : Giới thiệu PowerPoint</a:t>
            </a:r>
            <a:r>
              <a:rPr lang="en-US" sz="3200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8153400" cy="1066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/>
              <a:t>	Có thể minh họa cấu trúc một tập tin trình diễn theo thứ tự các Slide như sau :</a:t>
            </a:r>
          </a:p>
          <a:p>
            <a:pPr algn="just">
              <a:buFont typeface="Wingdings" pitchFamily="2" charset="2"/>
              <a:buNone/>
            </a:pPr>
            <a:endParaRPr lang="en-US"/>
          </a:p>
        </p:txBody>
      </p:sp>
      <p:grpSp>
        <p:nvGrpSpPr>
          <p:cNvPr id="40976" name="Group 16"/>
          <p:cNvGrpSpPr>
            <a:grpSpLocks/>
          </p:cNvGrpSpPr>
          <p:nvPr/>
        </p:nvGrpSpPr>
        <p:grpSpPr bwMode="auto">
          <a:xfrm>
            <a:off x="2514600" y="2514600"/>
            <a:ext cx="4876800" cy="3490913"/>
            <a:chOff x="1584" y="1776"/>
            <a:chExt cx="3072" cy="2199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1584" y="1776"/>
              <a:ext cx="3072" cy="18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2256" y="1872"/>
              <a:ext cx="1728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Slide 1</a:t>
              </a: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256" y="2448"/>
              <a:ext cx="1728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Slide 2</a:t>
              </a: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2256" y="3216"/>
              <a:ext cx="1728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Slide n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2400" y="21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2400" y="26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3072" y="273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2352" y="3744"/>
              <a:ext cx="1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/>
                <a:t>Một tập tin trình diễn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8. Tạo Nút động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203325" y="1676400"/>
            <a:ext cx="7712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/>
              <a:t>Xu</a:t>
            </a:r>
            <a:r>
              <a:rPr lang="en-US" b="1" i="1"/>
              <a:t>ất hiện hộp thoại</a:t>
            </a:r>
          </a:p>
        </p:txBody>
      </p:sp>
      <p:pic>
        <p:nvPicPr>
          <p:cNvPr id="9524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36763"/>
            <a:ext cx="5638800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42" name="AutoShape 10"/>
          <p:cNvSpPr>
            <a:spLocks noChangeArrowheads="1"/>
          </p:cNvSpPr>
          <p:nvPr/>
        </p:nvSpPr>
        <p:spPr bwMode="auto">
          <a:xfrm>
            <a:off x="5791200" y="2133600"/>
            <a:ext cx="2743200" cy="609600"/>
          </a:xfrm>
          <a:prstGeom prst="wedgeRoundRectCallout">
            <a:avLst>
              <a:gd name="adj1" fmla="val -156542"/>
              <a:gd name="adj2" fmla="val 352343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/>
              <a:t>Chọn mục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  <p:bldP spid="952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38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258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2 : CÁC THAO TÁC CƠ BẢN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0000FF"/>
                </a:solidFill>
              </a:rPr>
              <a:t>8. Tạo Nút động</a:t>
            </a:r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>
            <a:off x="5334000" y="1447800"/>
            <a:ext cx="3276600" cy="685800"/>
          </a:xfrm>
          <a:prstGeom prst="wedgeRoundRectCallout">
            <a:avLst>
              <a:gd name="adj1" fmla="val -101065"/>
              <a:gd name="adj2" fmla="val 432176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Chọn Slide cần liên kết đến , r</a:t>
            </a:r>
            <a:r>
              <a:rPr lang="en-US"/>
              <a:t>ồi nhấn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9626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MỘT SỐ MENU THƯỜNG DÙNG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2438400" cy="45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u="sng">
                <a:solidFill>
                  <a:schemeClr val="bg1"/>
                </a:solidFill>
              </a:rPr>
              <a:t>1. Menu File</a:t>
            </a:r>
          </a:p>
        </p:txBody>
      </p:sp>
      <p:pic>
        <p:nvPicPr>
          <p:cNvPr id="983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47688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MỘT SỐ MENU THƯỜNG DÙNG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2438400" cy="45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u="sng">
                <a:solidFill>
                  <a:schemeClr val="bg1"/>
                </a:solidFill>
              </a:rPr>
              <a:t>2. Menu Edit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321786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MỘT SỐ MENU THƯỜNG DÙNG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2438400" cy="45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u="sng">
                <a:solidFill>
                  <a:schemeClr val="bg1"/>
                </a:solidFill>
              </a:rPr>
              <a:t>3. Menu Insert</a:t>
            </a:r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19200"/>
            <a:ext cx="3733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MỘT SỐ MENU THƯỜNG DÙNG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2438400" cy="45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u="sng">
                <a:solidFill>
                  <a:schemeClr val="bg1"/>
                </a:solidFill>
              </a:rPr>
              <a:t>4. Menu Format</a:t>
            </a:r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295400"/>
            <a:ext cx="42195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MỘT SỐ MENU THƯỜNG DÙNG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2438400" cy="45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u="sng">
                <a:solidFill>
                  <a:schemeClr val="bg1"/>
                </a:solidFill>
              </a:rPr>
              <a:t>5. Menu Format</a:t>
            </a:r>
          </a:p>
        </p:txBody>
      </p:sp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6629400" cy="507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MỘT SỐ MENU THƯỜNG DÙNG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3048000" cy="45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u="sng">
                <a:solidFill>
                  <a:schemeClr val="bg1"/>
                </a:solidFill>
              </a:rPr>
              <a:t>6. Menu Slide Show</a:t>
            </a:r>
          </a:p>
        </p:txBody>
      </p:sp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62484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MỘT SỐ MENU THƯỜNG DÙNG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3048000" cy="45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u="sng">
                <a:solidFill>
                  <a:schemeClr val="bg1"/>
                </a:solidFill>
              </a:rPr>
              <a:t>7. Menu Slide Show</a:t>
            </a: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34353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>
          <a:xfrm>
            <a:off x="3429000" y="228600"/>
            <a:ext cx="5715000" cy="457200"/>
          </a:xfrm>
        </p:spPr>
        <p:txBody>
          <a:bodyPr/>
          <a:lstStyle/>
          <a:p>
            <a:r>
              <a:rPr lang="en-US" sz="2400" i="1"/>
              <a:t>Giao diện một tập tin trình chiếu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5175"/>
            <a:ext cx="9144000" cy="60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>
          <a:xfrm>
            <a:off x="2743200" y="0"/>
            <a:ext cx="6324600" cy="762000"/>
          </a:xfrm>
        </p:spPr>
        <p:txBody>
          <a:bodyPr/>
          <a:lstStyle/>
          <a:p>
            <a:r>
              <a:rPr lang="en-US" sz="3200">
                <a:solidFill>
                  <a:srgbClr val="0000FF"/>
                </a:solidFill>
              </a:rPr>
              <a:t>Bài 1 : Giới thiệu PowerPoint</a:t>
            </a:r>
            <a:r>
              <a:rPr lang="en-US" sz="3200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153400" cy="685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2. Qui trình tạo và sử dụng một tập tin trình diễn</a:t>
            </a:r>
            <a:r>
              <a:rPr lang="en-US"/>
              <a:t> :</a:t>
            </a:r>
          </a:p>
          <a:p>
            <a:pPr algn="just">
              <a:buFont typeface="Wingdings" pitchFamily="2" charset="2"/>
              <a:buNone/>
            </a:pPr>
            <a:endParaRPr 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914400" y="2057400"/>
            <a:ext cx="754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Bước 1</a:t>
            </a:r>
            <a:r>
              <a:rPr lang="en-US" sz="2400"/>
              <a:t>: </a:t>
            </a:r>
          </a:p>
          <a:p>
            <a:r>
              <a:rPr lang="en-US" sz="2400"/>
              <a:t>	Xác định rõ nội dung cần trình bày . Từ đó sẽ định ra được cấu trúc của tập tin trình diễn (bao nhiêu Slide, màu nền, nội dung từng Slide …)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914400" y="3810000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Bước 2</a:t>
            </a:r>
            <a:r>
              <a:rPr lang="en-US" sz="2400"/>
              <a:t>: </a:t>
            </a:r>
          </a:p>
          <a:p>
            <a:r>
              <a:rPr lang="en-US" sz="2400"/>
              <a:t>	Dùng PowerPoint để tạo các Slide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914400" y="4800600"/>
            <a:ext cx="754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Bước 3</a:t>
            </a:r>
            <a:r>
              <a:rPr lang="en-US" sz="2400"/>
              <a:t>: </a:t>
            </a:r>
          </a:p>
          <a:p>
            <a:r>
              <a:rPr lang="en-US" sz="2400"/>
              <a:t>	Trình diễn . Dùng các phương tiện công nghệ thông tin để trình diễn tập tin vừa tạo ra ( máy tính nối mạng, Projector …)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43021" grpId="0"/>
      <p:bldP spid="43022" grpId="0"/>
      <p:bldP spid="430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FF0000"/>
                </a:solidFill>
              </a:rPr>
              <a:t>3. Khởi động PP</a:t>
            </a:r>
            <a:r>
              <a:rPr lang="en-US"/>
              <a:t>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Vào Start  -&gt; chọn Programs -&gt; chọn Microsoft Office -&gt; chọn Microsoft PowerPoint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409825"/>
            <a:ext cx="58674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9" name="AutoShap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2800">
                <a:solidFill>
                  <a:srgbClr val="0000FF"/>
                </a:solidFill>
              </a:rPr>
              <a:t>Bài 1 : Giới thiệu PowerPoint</a:t>
            </a:r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5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1 : Giới thiệu PowerPoint</a:t>
            </a:r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839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838200" y="838200"/>
            <a:ext cx="421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Màn hình làm việc của một tập tin PP</a:t>
            </a:r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>
            <a:off x="4419600" y="2133600"/>
            <a:ext cx="2743200" cy="762000"/>
          </a:xfrm>
          <a:prstGeom prst="wedgeRoundRectCallout">
            <a:avLst>
              <a:gd name="adj1" fmla="val -54745"/>
              <a:gd name="adj2" fmla="val 9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Slide , chứa nội dung cần trình diễn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381000" y="4495800"/>
            <a:ext cx="1600200" cy="762000"/>
          </a:xfrm>
          <a:prstGeom prst="wedgeRoundRectCallout">
            <a:avLst>
              <a:gd name="adj1" fmla="val -11509"/>
              <a:gd name="adj2" fmla="val -24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Danh sách các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animBg="1"/>
      <p:bldP spid="450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096000" cy="685800"/>
          </a:xfrm>
        </p:spPr>
        <p:txBody>
          <a:bodyPr/>
          <a:lstStyle/>
          <a:p>
            <a:pPr algn="r"/>
            <a:r>
              <a:rPr lang="en-US" sz="2800">
                <a:solidFill>
                  <a:srgbClr val="0000FF"/>
                </a:solidFill>
              </a:rPr>
              <a:t>Bài 1 : Giới thiệu PowerPoint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3025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>
                <a:solidFill>
                  <a:srgbClr val="FF0000"/>
                </a:solidFill>
              </a:rPr>
              <a:t>4. Lưu tập tin PP</a:t>
            </a:r>
            <a:r>
              <a:rPr lang="en-US"/>
              <a:t>: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Vào Menu File -&gt; chọn Save  (hoặc Save As)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80010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4495800" y="3276600"/>
            <a:ext cx="2895600" cy="533400"/>
          </a:xfrm>
          <a:prstGeom prst="wedgeRectCallout">
            <a:avLst>
              <a:gd name="adj1" fmla="val -77412"/>
              <a:gd name="adj2" fmla="val -16696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Chọn nơi chứa tập tin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4876800" y="4724400"/>
            <a:ext cx="2590800" cy="381000"/>
          </a:xfrm>
          <a:prstGeom prst="wedgeRectCallout">
            <a:avLst>
              <a:gd name="adj1" fmla="val -127694"/>
              <a:gd name="adj2" fmla="val 3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Nhập tên 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46084" grpId="0"/>
      <p:bldP spid="46087" grpId="0" animBg="1"/>
      <p:bldP spid="46088" grpId="0" animBg="1"/>
    </p:bld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1444</Words>
  <Application>Microsoft Office PowerPoint</Application>
  <PresentationFormat>On-screen Show (4:3)</PresentationFormat>
  <Paragraphs>190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Wingdings</vt:lpstr>
      <vt:lpstr>Times New Roman</vt:lpstr>
      <vt:lpstr>Arial Rounded MT Bold</vt:lpstr>
      <vt:lpstr>Capsules</vt:lpstr>
      <vt:lpstr>1_Capsules</vt:lpstr>
      <vt:lpstr>Default Design</vt:lpstr>
      <vt:lpstr>Slide 1</vt:lpstr>
      <vt:lpstr>Nội dung chương trình </vt:lpstr>
      <vt:lpstr>Bài 1 : Giới thiệu PowerPoint </vt:lpstr>
      <vt:lpstr>Bài 1 : Giới thiệu PowerPoint </vt:lpstr>
      <vt:lpstr>Giao diện một tập tin trình chiếu</vt:lpstr>
      <vt:lpstr>Bài 1 : Giới thiệu PowerPoint </vt:lpstr>
      <vt:lpstr>Bài 1 : Giới thiệu PowerPoint </vt:lpstr>
      <vt:lpstr>Bài 1 : Giới thiệu PowerPoint</vt:lpstr>
      <vt:lpstr>Bài 1 : Giới thiệu PowerPoint</vt:lpstr>
      <vt:lpstr>Bài 1 : Giới thiệu PowerPoint</vt:lpstr>
      <vt:lpstr>Bài 1 : Giới thiệu PowerPoint</vt:lpstr>
      <vt:lpstr>Bài 2 : CÁC THAO TÁC CƠ BẢN</vt:lpstr>
      <vt:lpstr>Bài 2 : CÁC THAO TÁC CƠ BẢN</vt:lpstr>
      <vt:lpstr>Bài 2 : CÁC THAO TÁC CƠ BẢN</vt:lpstr>
      <vt:lpstr>Bài 2 : CÁC THAO TÁC CƠ BẢN</vt:lpstr>
      <vt:lpstr>Bài 2 : CÁC THAO TÁC CƠ BẢN</vt:lpstr>
      <vt:lpstr>Bài 2 : CÁC THAO TÁC CƠ BẢN</vt:lpstr>
      <vt:lpstr>Bài 2 : CÁC THAO TÁC CƠ BẢN</vt:lpstr>
      <vt:lpstr>Slide 19</vt:lpstr>
      <vt:lpstr>Bài 3 : MỘT SỐ THAO TÁC ĐỊNH DẠNG</vt:lpstr>
      <vt:lpstr>Bài 2 : CÁC THAO TÁC CƠ BẢN</vt:lpstr>
      <vt:lpstr>Bài 2 : CÁC THAO TÁC CƠ BẢN</vt:lpstr>
      <vt:lpstr>Bài 2 : CÁC THAO TÁC CƠ BẢN</vt:lpstr>
      <vt:lpstr>Slide 24</vt:lpstr>
      <vt:lpstr>Bài 2 : CÁC THAO TÁC CƠ BẢN</vt:lpstr>
      <vt:lpstr>Slide 26</vt:lpstr>
      <vt:lpstr>Slide 27</vt:lpstr>
      <vt:lpstr>Bài 2 : CÁC THAO TÁC CƠ BẢN</vt:lpstr>
      <vt:lpstr>Bài 2 : CÁC THAO TÁC CƠ BẢN</vt:lpstr>
      <vt:lpstr>Bài 2 : CÁC THAO TÁC CƠ BẢN</vt:lpstr>
      <vt:lpstr>Bài 2 : CÁC THAO TÁC CƠ BẢN</vt:lpstr>
      <vt:lpstr>Bài 2 : CÁC THAO TÁC CƠ BẢN</vt:lpstr>
      <vt:lpstr>Bài 2 : CÁC THAO TÁC CƠ BẢN</vt:lpstr>
      <vt:lpstr>Bài 2 : CÁC THAO TÁC CƠ BẢN</vt:lpstr>
      <vt:lpstr>Bài 2 : CÁC THAO TÁC CƠ BẢN</vt:lpstr>
      <vt:lpstr>Bài 2 : CÁC THAO TÁC CƠ BẢN</vt:lpstr>
      <vt:lpstr>Bài 2 : CÁC THAO TÁC CƠ BẢN</vt:lpstr>
      <vt:lpstr>Slide 38</vt:lpstr>
      <vt:lpstr>Bài 2 : CÁC THAO TÁC CƠ BẢN</vt:lpstr>
      <vt:lpstr>Bài 2 : CÁC THAO TÁC CƠ BẢN</vt:lpstr>
      <vt:lpstr>Bài 2 : CÁC THAO TÁC CƠ BẢN</vt:lpstr>
      <vt:lpstr>MỘT SỐ MENU THƯỜNG DÙNG</vt:lpstr>
      <vt:lpstr>MỘT SỐ MENU THƯỜNG DÙNG</vt:lpstr>
      <vt:lpstr>MỘT SỐ MENU THƯỜNG DÙNG</vt:lpstr>
      <vt:lpstr>MỘT SỐ MENU THƯỜNG DÙNG</vt:lpstr>
      <vt:lpstr>MỘT SỐ MENU THƯỜNG DÙNG</vt:lpstr>
      <vt:lpstr>MỘT SỐ MENU THƯỜNG DÙNG</vt:lpstr>
      <vt:lpstr>MỘT SỐ MENU THƯỜNG DÙNG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VNN.R9</dc:creator>
  <cp:lastModifiedBy>Hoang Vu</cp:lastModifiedBy>
  <cp:revision>49</cp:revision>
  <dcterms:created xsi:type="dcterms:W3CDTF">2007-12-21T04:35:11Z</dcterms:created>
  <dcterms:modified xsi:type="dcterms:W3CDTF">2013-12-09T05:20:55Z</dcterms:modified>
</cp:coreProperties>
</file>