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Bug in TFS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Halliburton-</a:t>
            </a:r>
            <a:r>
              <a:rPr lang="en-US" dirty="0" err="1" smtClean="0"/>
              <a:t>Knoesis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4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to create a bug in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 to relate Test Case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" y="1661984"/>
            <a:ext cx="7780638" cy="4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to create a bug in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Enter the build number we found the bug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" y="1661985"/>
            <a:ext cx="7780638" cy="4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to create a bug in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Attach the bug image and log file of machine.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" y="1661985"/>
            <a:ext cx="7856838" cy="4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to get </a:t>
            </a:r>
            <a:r>
              <a:rPr lang="en-US" dirty="0" err="1"/>
              <a:t>Knoesis</a:t>
            </a:r>
            <a:r>
              <a:rPr lang="en-US" dirty="0"/>
              <a:t>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C:\Users\”User”\AppData\Roaming.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" y="1629035"/>
            <a:ext cx="3962400" cy="47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to get </a:t>
            </a:r>
            <a:r>
              <a:rPr lang="en-US" dirty="0" err="1"/>
              <a:t>Knoesis</a:t>
            </a:r>
            <a:r>
              <a:rPr lang="en-US" dirty="0"/>
              <a:t>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5072"/>
            <a:ext cx="8229600" cy="49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list for a bug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9033839"/>
              </p:ext>
            </p:extLst>
          </p:nvPr>
        </p:nvGraphicFramePr>
        <p:xfrm>
          <a:off x="533400" y="1600200"/>
          <a:ext cx="7848600" cy="3535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6831"/>
                <a:gridCol w="1551769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Step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Checked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Bug Title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Correct Area Path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Correct Iteration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Assign to test lead or </a:t>
                      </a:r>
                      <a:r>
                        <a:rPr lang="en-US" sz="2000" dirty="0" err="1">
                          <a:effectLst/>
                        </a:rPr>
                        <a:t>FDunTechsoft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Enter Bug description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Link to relate Test Case (If needed)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Enter Step to reproduce a bug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Enter Build which found the bug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0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Attach Image and Log file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/>
                        <a:buChar char="o"/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0304" y="2514600"/>
            <a:ext cx="67633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End</a:t>
            </a:r>
          </a:p>
          <a:p>
            <a:pPr algn="ctr"/>
            <a:r>
              <a:rPr lang="en-US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Thanks and regards</a:t>
            </a:r>
          </a:p>
        </p:txBody>
      </p:sp>
    </p:spTree>
    <p:extLst>
      <p:ext uri="{BB962C8B-B14F-4D97-AF65-F5344CB8AC3E}">
        <p14:creationId xmlns:p14="http://schemas.microsoft.com/office/powerpoint/2010/main" val="16567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	</a:t>
            </a:r>
            <a:r>
              <a:rPr lang="en-US" dirty="0" smtClean="0"/>
              <a:t>Steps </a:t>
            </a:r>
            <a:r>
              <a:rPr lang="en-US" dirty="0"/>
              <a:t>to create a bug in </a:t>
            </a:r>
            <a:r>
              <a:rPr lang="en-US" dirty="0" smtClean="0"/>
              <a:t>TFS</a:t>
            </a:r>
          </a:p>
          <a:p>
            <a:r>
              <a:rPr lang="en-US" dirty="0"/>
              <a:t>2.	</a:t>
            </a:r>
            <a:r>
              <a:rPr lang="en-US" dirty="0" smtClean="0"/>
              <a:t>Step </a:t>
            </a:r>
            <a:r>
              <a:rPr lang="en-US" dirty="0"/>
              <a:t>to get </a:t>
            </a:r>
            <a:r>
              <a:rPr lang="en-US" dirty="0" err="1"/>
              <a:t>Knoesis</a:t>
            </a:r>
            <a:r>
              <a:rPr lang="en-US" dirty="0"/>
              <a:t> </a:t>
            </a:r>
            <a:r>
              <a:rPr lang="en-US" dirty="0" smtClean="0"/>
              <a:t>log</a:t>
            </a:r>
          </a:p>
          <a:p>
            <a:r>
              <a:rPr lang="en-US" dirty="0"/>
              <a:t>3.	Check list for a bug</a:t>
            </a:r>
          </a:p>
        </p:txBody>
      </p:sp>
    </p:spTree>
    <p:extLst>
      <p:ext uri="{BB962C8B-B14F-4D97-AF65-F5344CB8AC3E}">
        <p14:creationId xmlns:p14="http://schemas.microsoft.com/office/powerpoint/2010/main" val="297955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to create a bug in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Visual </a:t>
            </a:r>
            <a:r>
              <a:rPr lang="en-US" dirty="0"/>
              <a:t>Studio and create a new work </a:t>
            </a:r>
            <a:r>
              <a:rPr lang="en-US" dirty="0" smtClean="0"/>
              <a:t>item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9" y="1676400"/>
            <a:ext cx="7162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0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to create a bug in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Enter Bug Title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696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to create a bug in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the correct Area </a:t>
            </a:r>
            <a:r>
              <a:rPr lang="en-US" dirty="0" smtClean="0"/>
              <a:t>Path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620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to create a bug in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current Iteration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" y="1661984"/>
            <a:ext cx="7704438" cy="4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to create a bug in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Assign to Test Lead of Area or </a:t>
            </a:r>
            <a:r>
              <a:rPr lang="en-US" dirty="0" err="1"/>
              <a:t>FDUNTechSoft</a:t>
            </a:r>
            <a:r>
              <a:rPr lang="en-US" dirty="0"/>
              <a:t> user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" y="1661984"/>
            <a:ext cx="7704438" cy="4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to create a bug in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Enter description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" y="1661984"/>
            <a:ext cx="7704438" cy="4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to create a bug in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Enter Step to reproduce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2" y="1661984"/>
            <a:ext cx="7704438" cy="4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</TotalTime>
  <Words>209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Create a Bug in TFS</vt:lpstr>
      <vt:lpstr>Agenda</vt:lpstr>
      <vt:lpstr>Steps to create a bug in TFS</vt:lpstr>
      <vt:lpstr>Steps to create a bug in TFS</vt:lpstr>
      <vt:lpstr>Steps to create a bug in TFS</vt:lpstr>
      <vt:lpstr>Steps to create a bug in TFS</vt:lpstr>
      <vt:lpstr>Steps to create a bug in TFS</vt:lpstr>
      <vt:lpstr>Steps to create a bug in TFS</vt:lpstr>
      <vt:lpstr>Steps to create a bug in TFS</vt:lpstr>
      <vt:lpstr>Steps to create a bug in TFS</vt:lpstr>
      <vt:lpstr>Steps to create a bug in TFS</vt:lpstr>
      <vt:lpstr>Steps to create a bug in TFS</vt:lpstr>
      <vt:lpstr>Step to get Knoesis log</vt:lpstr>
      <vt:lpstr>Step to get Knoesis log</vt:lpstr>
      <vt:lpstr>Check list for a bug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Bug in TFS</dc:title>
  <dc:creator>Dung Ho</dc:creator>
  <cp:lastModifiedBy>Dung Ho</cp:lastModifiedBy>
  <cp:revision>8</cp:revision>
  <dcterms:created xsi:type="dcterms:W3CDTF">2006-08-16T00:00:00Z</dcterms:created>
  <dcterms:modified xsi:type="dcterms:W3CDTF">2013-08-02T06:53:44Z</dcterms:modified>
</cp:coreProperties>
</file>